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4" r:id="rId3"/>
    <p:sldId id="269" r:id="rId4"/>
    <p:sldId id="271" r:id="rId5"/>
    <p:sldId id="268" r:id="rId6"/>
    <p:sldId id="275" r:id="rId7"/>
    <p:sldId id="276" r:id="rId8"/>
    <p:sldId id="27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/>
          <a:lstStyle/>
          <a:p>
            <a:pPr marL="0" lvl="0" indent="0" algn="ctr">
              <a:buClr>
                <a:srgbClr val="0BD0D9"/>
              </a:buClr>
              <a:buNone/>
            </a:pPr>
            <a:endParaRPr lang="tr-TR" sz="4400" dirty="0" smtClean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0BD0D9"/>
              </a:buClr>
              <a:buNone/>
            </a:pPr>
            <a:r>
              <a:rPr lang="tr-TR" sz="4400" dirty="0" smtClean="0">
                <a:solidFill>
                  <a:prstClr val="black"/>
                </a:solidFill>
              </a:rPr>
              <a:t>-5-</a:t>
            </a:r>
            <a:endParaRPr lang="tr-TR" sz="4400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0BD0D9"/>
              </a:buClr>
              <a:buNone/>
            </a:pPr>
            <a:r>
              <a:rPr lang="tr-TR" sz="4400" dirty="0">
                <a:solidFill>
                  <a:prstClr val="black"/>
                </a:solidFill>
              </a:rPr>
              <a:t>THE CONCEPTS OF GOD</a:t>
            </a:r>
          </a:p>
          <a:p>
            <a:pPr marL="0" lvl="0" indent="0" algn="ctr">
              <a:buClr>
                <a:srgbClr val="0BD0D9"/>
              </a:buClr>
              <a:buNone/>
            </a:pPr>
            <a:r>
              <a:rPr lang="tr-TR" sz="4400" dirty="0" smtClean="0">
                <a:solidFill>
                  <a:prstClr val="black"/>
                </a:solidFill>
              </a:rPr>
              <a:t>(PANTHEISM </a:t>
            </a:r>
            <a:r>
              <a:rPr lang="tr-TR" sz="4400" dirty="0">
                <a:solidFill>
                  <a:prstClr val="black"/>
                </a:solidFill>
              </a:rPr>
              <a:t>AND </a:t>
            </a:r>
            <a:r>
              <a:rPr lang="tr-TR" sz="4400" dirty="0" smtClean="0">
                <a:solidFill>
                  <a:prstClr val="black"/>
                </a:solidFill>
              </a:rPr>
              <a:t>PANENTHEISM</a:t>
            </a:r>
            <a:r>
              <a:rPr lang="tr-TR" sz="4400" dirty="0">
                <a:solidFill>
                  <a:prstClr val="black"/>
                </a:solidFill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7320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PANTHEISM</a:t>
            </a:r>
          </a:p>
          <a:p>
            <a:pPr algn="just"/>
            <a:r>
              <a:rPr lang="tr-TR" dirty="0" err="1" smtClean="0"/>
              <a:t>All</a:t>
            </a:r>
            <a:r>
              <a:rPr lang="tr-TR" dirty="0" smtClean="0"/>
              <a:t> is </a:t>
            </a:r>
            <a:r>
              <a:rPr lang="tr-TR" dirty="0" err="1" smtClean="0"/>
              <a:t>God</a:t>
            </a:r>
            <a:r>
              <a:rPr lang="tr-TR" dirty="0" smtClean="0"/>
              <a:t>: </a:t>
            </a:r>
            <a:r>
              <a:rPr lang="tr-TR" dirty="0" err="1" smtClean="0"/>
              <a:t>Everything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/>
              <a:t> </a:t>
            </a:r>
            <a:r>
              <a:rPr lang="tr-TR" dirty="0" err="1" smtClean="0"/>
              <a:t>constitutes</a:t>
            </a:r>
            <a:r>
              <a:rPr lang="tr-TR" dirty="0" smtClean="0"/>
              <a:t> a </a:t>
            </a:r>
            <a:r>
              <a:rPr lang="tr-TR" dirty="0" err="1" smtClean="0"/>
              <a:t>unity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unity</a:t>
            </a:r>
            <a:r>
              <a:rPr lang="tr-TR" dirty="0" smtClean="0"/>
              <a:t> is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immanent</a:t>
            </a:r>
            <a:r>
              <a:rPr lang="tr-TR" dirty="0" smtClean="0"/>
              <a:t>, not </a:t>
            </a:r>
            <a:r>
              <a:rPr lang="tr-TR" dirty="0" err="1" smtClean="0"/>
              <a:t>transcendent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universe</a:t>
            </a:r>
            <a:r>
              <a:rPr lang="tr-TR" dirty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somehow</a:t>
            </a:r>
            <a:r>
              <a:rPr lang="tr-TR" dirty="0" smtClean="0"/>
              <a:t> </a:t>
            </a:r>
            <a:r>
              <a:rPr lang="tr-TR" dirty="0" err="1" smtClean="0"/>
              <a:t>identical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is not a </a:t>
            </a:r>
            <a:r>
              <a:rPr lang="tr-TR" dirty="0" err="1" smtClean="0"/>
              <a:t>substantial</a:t>
            </a:r>
            <a:r>
              <a:rPr lang="tr-TR" dirty="0" smtClean="0"/>
              <a:t> </a:t>
            </a:r>
            <a:r>
              <a:rPr lang="tr-TR" dirty="0" err="1" smtClean="0"/>
              <a:t>ontological</a:t>
            </a:r>
            <a:r>
              <a:rPr lang="tr-TR" dirty="0" smtClean="0"/>
              <a:t> </a:t>
            </a:r>
            <a:r>
              <a:rPr lang="tr-TR" dirty="0" err="1" smtClean="0"/>
              <a:t>distinction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Hence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distinction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creator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created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6965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modern western </a:t>
            </a:r>
            <a:r>
              <a:rPr lang="tr-TR" dirty="0" err="1" smtClean="0"/>
              <a:t>philosophy</a:t>
            </a:r>
            <a:r>
              <a:rPr lang="tr-TR" dirty="0" smtClean="0"/>
              <a:t>, </a:t>
            </a:r>
            <a:r>
              <a:rPr lang="tr-TR" dirty="0" err="1" smtClean="0"/>
              <a:t>Spinoza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foremost</a:t>
            </a:r>
            <a:r>
              <a:rPr lang="tr-TR" dirty="0" smtClean="0"/>
              <a:t> </a:t>
            </a:r>
            <a:r>
              <a:rPr lang="tr-TR" dirty="0" err="1" smtClean="0"/>
              <a:t>defender</a:t>
            </a:r>
            <a:r>
              <a:rPr lang="tr-TR" dirty="0" smtClean="0"/>
              <a:t> of </a:t>
            </a:r>
            <a:r>
              <a:rPr lang="tr-TR" dirty="0" err="1" smtClean="0"/>
              <a:t>pantheism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Spinoza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has </a:t>
            </a:r>
            <a:r>
              <a:rPr lang="tr-TR" dirty="0" err="1" smtClean="0"/>
              <a:t>infinite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/>
              <a:t>: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hought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E</a:t>
            </a:r>
            <a:r>
              <a:rPr lang="tr-TR" dirty="0" err="1" smtClean="0"/>
              <a:t>xtension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modes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manfestations</a:t>
            </a:r>
            <a:r>
              <a:rPr lang="tr-TR" dirty="0" smtClean="0"/>
              <a:t> of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infinite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eternal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indivisible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 is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/>
              <a:t>One</a:t>
            </a:r>
            <a:r>
              <a:rPr lang="tr-TR" dirty="0"/>
              <a:t> can </a:t>
            </a:r>
            <a:r>
              <a:rPr lang="tr-TR" dirty="0" err="1"/>
              <a:t>call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Substance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Nature. (</a:t>
            </a:r>
            <a:r>
              <a:rPr lang="tr-TR" dirty="0" err="1"/>
              <a:t>Deus</a:t>
            </a:r>
            <a:r>
              <a:rPr lang="tr-TR" dirty="0"/>
              <a:t> </a:t>
            </a:r>
            <a:r>
              <a:rPr lang="tr-TR" dirty="0" err="1"/>
              <a:t>sive</a:t>
            </a:r>
            <a:r>
              <a:rPr lang="tr-TR" dirty="0"/>
              <a:t> Natura).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Still</a:t>
            </a:r>
            <a:r>
              <a:rPr lang="tr-TR" dirty="0"/>
              <a:t>, </a:t>
            </a:r>
            <a:r>
              <a:rPr lang="tr-TR" dirty="0" err="1"/>
              <a:t>Spinoza</a:t>
            </a:r>
            <a:r>
              <a:rPr lang="tr-TR" dirty="0"/>
              <a:t> </a:t>
            </a:r>
            <a:r>
              <a:rPr lang="tr-TR" dirty="0" err="1"/>
              <a:t>makes</a:t>
            </a:r>
            <a:r>
              <a:rPr lang="tr-TR" dirty="0"/>
              <a:t> a </a:t>
            </a:r>
            <a:r>
              <a:rPr lang="tr-TR" dirty="0" err="1"/>
              <a:t>distinction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in  </a:t>
            </a:r>
            <a:r>
              <a:rPr lang="tr-TR" dirty="0" err="1"/>
              <a:t>Substance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attributes</a:t>
            </a:r>
            <a:r>
              <a:rPr lang="tr-TR" dirty="0"/>
              <a:t>. </a:t>
            </a:r>
            <a:r>
              <a:rPr lang="tr-TR" dirty="0" err="1"/>
              <a:t>Because</a:t>
            </a:r>
            <a:r>
              <a:rPr lang="tr-TR" dirty="0"/>
              <a:t>,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definition</a:t>
            </a:r>
            <a:r>
              <a:rPr lang="tr-TR" dirty="0"/>
              <a:t> </a:t>
            </a:r>
            <a:r>
              <a:rPr lang="tr-TR" dirty="0" err="1"/>
              <a:t>substance</a:t>
            </a:r>
            <a:r>
              <a:rPr lang="tr-TR" dirty="0"/>
              <a:t> </a:t>
            </a:r>
            <a:r>
              <a:rPr lang="tr-TR" dirty="0" err="1"/>
              <a:t>precedes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attributes</a:t>
            </a:r>
            <a:r>
              <a:rPr lang="tr-TR" dirty="0"/>
              <a:t>.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distinction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i="1" dirty="0"/>
              <a:t>Natura </a:t>
            </a:r>
            <a:r>
              <a:rPr lang="tr-TR" i="1" dirty="0" err="1"/>
              <a:t>naturans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Natura </a:t>
            </a:r>
            <a:r>
              <a:rPr lang="tr-TR" i="1" dirty="0" err="1"/>
              <a:t>naturata</a:t>
            </a:r>
            <a:r>
              <a:rPr lang="tr-TR" i="1" dirty="0"/>
              <a:t> is </a:t>
            </a:r>
            <a:r>
              <a:rPr lang="tr-TR" i="1" dirty="0" err="1"/>
              <a:t>another</a:t>
            </a:r>
            <a:r>
              <a:rPr lang="tr-TR" i="1" dirty="0"/>
              <a:t> </a:t>
            </a:r>
            <a:r>
              <a:rPr lang="tr-TR" i="1" dirty="0" err="1"/>
              <a:t>expression</a:t>
            </a:r>
            <a:r>
              <a:rPr lang="tr-TR" i="1" dirty="0"/>
              <a:t> of </a:t>
            </a:r>
            <a:r>
              <a:rPr lang="tr-TR" i="1" dirty="0" err="1"/>
              <a:t>this</a:t>
            </a:r>
            <a:r>
              <a:rPr lang="tr-TR" i="1" dirty="0"/>
              <a:t> </a:t>
            </a:r>
            <a:r>
              <a:rPr lang="tr-TR" i="1" dirty="0" err="1"/>
              <a:t>distinction</a:t>
            </a:r>
            <a:r>
              <a:rPr lang="tr-TR" i="1" dirty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3075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endParaRPr lang="tr-TR" i="1" dirty="0" smtClean="0"/>
          </a:p>
          <a:p>
            <a:pPr algn="just"/>
            <a:r>
              <a:rPr lang="tr-TR" i="1" dirty="0" smtClean="0"/>
              <a:t>Natura </a:t>
            </a:r>
            <a:r>
              <a:rPr lang="tr-TR" i="1" dirty="0" err="1" smtClean="0"/>
              <a:t>naturans</a:t>
            </a:r>
            <a:r>
              <a:rPr lang="tr-TR" dirty="0" smtClean="0"/>
              <a:t>;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eternal</a:t>
            </a:r>
            <a:r>
              <a:rPr lang="tr-TR" dirty="0" smtClean="0"/>
              <a:t>,  </a:t>
            </a:r>
            <a:r>
              <a:rPr lang="tr-TR" dirty="0" err="1" smtClean="0"/>
              <a:t>infinite</a:t>
            </a:r>
            <a:r>
              <a:rPr lang="tr-TR" dirty="0" smtClean="0"/>
              <a:t>,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God</a:t>
            </a:r>
            <a:r>
              <a:rPr lang="tr-TR" dirty="0" smtClean="0"/>
              <a:t>. 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i="1" dirty="0" smtClean="0"/>
              <a:t>Natura </a:t>
            </a:r>
            <a:r>
              <a:rPr lang="tr-TR" i="1" dirty="0" err="1" smtClean="0"/>
              <a:t>naturata</a:t>
            </a:r>
            <a:r>
              <a:rPr lang="tr-TR" dirty="0" smtClean="0"/>
              <a:t>;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modes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manifestations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passive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not a </a:t>
            </a:r>
            <a:r>
              <a:rPr lang="tr-TR" dirty="0" err="1" smtClean="0"/>
              <a:t>transcendent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distinct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, </a:t>
            </a:r>
            <a:r>
              <a:rPr lang="tr-TR" dirty="0" err="1" smtClean="0"/>
              <a:t>material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immaterial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alike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85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/>
              <a:t>Pantheism</a:t>
            </a:r>
            <a:r>
              <a:rPr lang="tr-TR" dirty="0" smtClean="0"/>
              <a:t> </a:t>
            </a:r>
            <a:r>
              <a:rPr lang="tr-TR" dirty="0" err="1" smtClean="0"/>
              <a:t>maintains</a:t>
            </a:r>
            <a:r>
              <a:rPr lang="tr-TR" dirty="0" smtClean="0"/>
              <a:t> a </a:t>
            </a:r>
            <a:r>
              <a:rPr lang="tr-TR" dirty="0" err="1" smtClean="0"/>
              <a:t>deterministic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manifestations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/ </a:t>
            </a:r>
            <a:r>
              <a:rPr lang="tr-TR" dirty="0" err="1" smtClean="0"/>
              <a:t>could</a:t>
            </a:r>
            <a:r>
              <a:rPr lang="tr-TR" dirty="0" smtClean="0"/>
              <a:t> not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otherwise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Spinoza</a:t>
            </a:r>
            <a:r>
              <a:rPr lang="tr-TR" dirty="0" smtClean="0"/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attribute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(in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ordinary</a:t>
            </a:r>
            <a:r>
              <a:rPr lang="tr-TR" dirty="0" smtClean="0"/>
              <a:t> sense)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incompatible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Everything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nature</a:t>
            </a:r>
            <a:r>
              <a:rPr lang="tr-TR" dirty="0" smtClean="0"/>
              <a:t> in a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manner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0593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/>
              <a:t>PANENTHEISM</a:t>
            </a:r>
          </a:p>
          <a:p>
            <a:endParaRPr lang="tr-TR" dirty="0" smtClean="0"/>
          </a:p>
          <a:p>
            <a:r>
              <a:rPr lang="tr-TR" dirty="0" err="1" smtClean="0"/>
              <a:t>Panentheism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as «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».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smtClean="0"/>
              <a:t>has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,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is </a:t>
            </a:r>
            <a:r>
              <a:rPr lang="tr-TR" dirty="0" err="1" smtClean="0"/>
              <a:t>conceived</a:t>
            </a:r>
            <a:r>
              <a:rPr lang="tr-TR" dirty="0" smtClean="0"/>
              <a:t> as </a:t>
            </a:r>
            <a:r>
              <a:rPr lang="tr-TR" dirty="0" err="1" smtClean="0"/>
              <a:t>God’s</a:t>
            </a:r>
            <a:r>
              <a:rPr lang="tr-TR" dirty="0" smtClean="0"/>
              <a:t> body.</a:t>
            </a:r>
          </a:p>
          <a:p>
            <a:r>
              <a:rPr lang="tr-TR" dirty="0" err="1" smtClean="0"/>
              <a:t>So</a:t>
            </a:r>
            <a:r>
              <a:rPr lang="tr-TR" dirty="0" smtClean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theism</a:t>
            </a:r>
            <a:r>
              <a:rPr lang="tr-TR" dirty="0" smtClean="0"/>
              <a:t>, an </a:t>
            </a:r>
            <a:r>
              <a:rPr lang="tr-TR" dirty="0" err="1" smtClean="0"/>
              <a:t>ultimate</a:t>
            </a:r>
            <a:r>
              <a:rPr lang="tr-TR" dirty="0" smtClean="0"/>
              <a:t> </a:t>
            </a:r>
            <a:r>
              <a:rPr lang="tr-TR" dirty="0" err="1" smtClean="0"/>
              <a:t>ontological</a:t>
            </a:r>
            <a:r>
              <a:rPr lang="tr-TR" dirty="0" smtClean="0"/>
              <a:t> </a:t>
            </a:r>
            <a:r>
              <a:rPr lang="tr-TR" dirty="0" err="1" smtClean="0"/>
              <a:t>distinction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smtClean="0"/>
              <a:t>not </a:t>
            </a:r>
            <a:r>
              <a:rPr lang="tr-TR" dirty="0" err="1" smtClean="0"/>
              <a:t>hold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is </a:t>
            </a:r>
            <a:r>
              <a:rPr lang="tr-TR" dirty="0" err="1" smtClean="0"/>
              <a:t>equally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eternal</a:t>
            </a:r>
            <a:r>
              <a:rPr lang="tr-TR" dirty="0"/>
              <a:t>,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smtClean="0"/>
              <a:t>idea of </a:t>
            </a:r>
            <a:r>
              <a:rPr lang="tr-TR" dirty="0" err="1" smtClean="0"/>
              <a:t>temporal</a:t>
            </a:r>
            <a:r>
              <a:rPr lang="tr-TR" dirty="0" smtClean="0"/>
              <a:t> </a:t>
            </a:r>
            <a:r>
              <a:rPr lang="tr-TR" dirty="0" err="1" smtClean="0"/>
              <a:t>begining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is </a:t>
            </a:r>
            <a:r>
              <a:rPr lang="tr-TR" dirty="0" err="1" smtClean="0"/>
              <a:t>repudiated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1661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/>
              <a:t>		PANENTHEISM</a:t>
            </a:r>
            <a:r>
              <a:rPr lang="tr-TR" sz="5400" dirty="0"/>
              <a:t/>
            </a:r>
            <a:br>
              <a:rPr lang="tr-TR" sz="5400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 err="1"/>
              <a:t>According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err="1"/>
              <a:t>Panentheism</a:t>
            </a:r>
            <a:r>
              <a:rPr lang="tr-TR" sz="2000" dirty="0"/>
              <a:t> as </a:t>
            </a:r>
            <a:r>
              <a:rPr lang="tr-TR" sz="2000" dirty="0" err="1"/>
              <a:t>defended</a:t>
            </a:r>
            <a:r>
              <a:rPr lang="tr-TR" sz="2000" dirty="0"/>
              <a:t> </a:t>
            </a:r>
            <a:r>
              <a:rPr lang="tr-TR" sz="2000" dirty="0" err="1"/>
              <a:t>by</a:t>
            </a:r>
            <a:r>
              <a:rPr lang="tr-TR" sz="2000" dirty="0"/>
              <a:t> </a:t>
            </a:r>
            <a:r>
              <a:rPr lang="tr-TR" sz="2000" dirty="0" err="1"/>
              <a:t>Whitehead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Hartshorne</a:t>
            </a:r>
            <a:r>
              <a:rPr lang="tr-TR" sz="2000" dirty="0"/>
              <a:t> </a:t>
            </a:r>
            <a:r>
              <a:rPr lang="en-US" sz="2000" dirty="0"/>
              <a:t>God has </a:t>
            </a:r>
            <a:r>
              <a:rPr lang="tr-TR" sz="2000" dirty="0"/>
              <a:t>a </a:t>
            </a:r>
            <a:r>
              <a:rPr lang="tr-TR" sz="2000" dirty="0" err="1"/>
              <a:t>dipolar</a:t>
            </a:r>
            <a:r>
              <a:rPr lang="en-US" sz="2000" dirty="0"/>
              <a:t> nature</a:t>
            </a:r>
            <a:r>
              <a:rPr lang="tr-TR" sz="2000" dirty="0"/>
              <a:t>:</a:t>
            </a:r>
            <a:r>
              <a:rPr lang="en-US" sz="2000" dirty="0"/>
              <a:t> </a:t>
            </a:r>
            <a:r>
              <a:rPr lang="tr-TR" sz="2000" dirty="0" err="1"/>
              <a:t>Primordial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Consequent</a:t>
            </a:r>
            <a:r>
              <a:rPr lang="tr-TR" sz="2000" dirty="0"/>
              <a:t>.</a:t>
            </a:r>
          </a:p>
          <a:p>
            <a:r>
              <a:rPr lang="tr-TR" sz="2000" dirty="0" err="1"/>
              <a:t>Primordial</a:t>
            </a:r>
            <a:r>
              <a:rPr lang="tr-TR" sz="2000" dirty="0"/>
              <a:t> </a:t>
            </a:r>
            <a:r>
              <a:rPr lang="tr-TR" sz="2000" dirty="0" err="1"/>
              <a:t>nature</a:t>
            </a:r>
            <a:r>
              <a:rPr lang="tr-TR" sz="2000" dirty="0"/>
              <a:t> </a:t>
            </a:r>
            <a:r>
              <a:rPr lang="en-US" sz="2000" dirty="0"/>
              <a:t>is the first and eternal nature of God beyond all changes.</a:t>
            </a:r>
            <a:endParaRPr lang="tr-TR" sz="2000" dirty="0"/>
          </a:p>
          <a:p>
            <a:r>
              <a:rPr lang="tr-TR" sz="2000" dirty="0" err="1"/>
              <a:t>Consequent</a:t>
            </a:r>
            <a:r>
              <a:rPr lang="tr-TR" sz="2000" dirty="0"/>
              <a:t> </a:t>
            </a:r>
            <a:r>
              <a:rPr lang="tr-TR" sz="2000" dirty="0" err="1"/>
              <a:t>nature</a:t>
            </a:r>
            <a:r>
              <a:rPr lang="tr-TR" sz="2000" dirty="0"/>
              <a:t> </a:t>
            </a:r>
            <a:r>
              <a:rPr lang="en-US" sz="2000" dirty="0"/>
              <a:t>is the</a:t>
            </a:r>
            <a:r>
              <a:rPr lang="tr-TR" sz="2000" dirty="0"/>
              <a:t> </a:t>
            </a:r>
            <a:r>
              <a:rPr lang="tr-TR" sz="2000" dirty="0" err="1"/>
              <a:t>becoming</a:t>
            </a:r>
            <a:r>
              <a:rPr lang="en-US" sz="2000" dirty="0"/>
              <a:t> nature of God</a:t>
            </a:r>
            <a:r>
              <a:rPr lang="tr-TR" sz="2000" dirty="0"/>
              <a:t>.</a:t>
            </a:r>
          </a:p>
          <a:p>
            <a:r>
              <a:rPr lang="tr-TR" sz="2000" dirty="0" err="1"/>
              <a:t>Unlike</a:t>
            </a:r>
            <a:r>
              <a:rPr lang="tr-TR" sz="2000" dirty="0"/>
              <a:t> </a:t>
            </a:r>
            <a:r>
              <a:rPr lang="tr-TR" sz="2000" dirty="0" err="1"/>
              <a:t>theism</a:t>
            </a:r>
            <a:r>
              <a:rPr lang="tr-TR" sz="2000" dirty="0"/>
              <a:t>, </a:t>
            </a:r>
            <a:r>
              <a:rPr lang="tr-TR" sz="2000" dirty="0" err="1"/>
              <a:t>for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panentheist</a:t>
            </a:r>
            <a:r>
              <a:rPr lang="tr-TR" sz="2000" dirty="0"/>
              <a:t>, </a:t>
            </a:r>
            <a:r>
              <a:rPr lang="tr-TR" sz="2000" dirty="0" err="1"/>
              <a:t>God</a:t>
            </a:r>
            <a:r>
              <a:rPr lang="tr-TR" sz="2000" dirty="0"/>
              <a:t> is not </a:t>
            </a:r>
            <a:r>
              <a:rPr lang="tr-TR" sz="2000" dirty="0" err="1"/>
              <a:t>absolute</a:t>
            </a:r>
            <a:r>
              <a:rPr lang="tr-TR" sz="2000" dirty="0"/>
              <a:t> </a:t>
            </a:r>
            <a:r>
              <a:rPr lang="tr-TR" sz="2000" dirty="0" err="1"/>
              <a:t>or</a:t>
            </a:r>
            <a:r>
              <a:rPr lang="tr-TR" sz="2000" dirty="0"/>
              <a:t> </a:t>
            </a:r>
            <a:r>
              <a:rPr lang="tr-TR" sz="2000" dirty="0" err="1"/>
              <a:t>perfect</a:t>
            </a:r>
            <a:r>
              <a:rPr lang="tr-TR" sz="2000" dirty="0"/>
              <a:t> </a:t>
            </a:r>
            <a:r>
              <a:rPr lang="tr-TR" sz="2000" dirty="0" err="1"/>
              <a:t>all</a:t>
            </a:r>
            <a:r>
              <a:rPr lang="tr-TR" sz="2000" dirty="0"/>
              <a:t> at </a:t>
            </a:r>
            <a:r>
              <a:rPr lang="tr-TR" sz="2000" dirty="0" err="1"/>
              <a:t>once</a:t>
            </a:r>
            <a:r>
              <a:rPr lang="tr-TR" sz="2000" dirty="0"/>
              <a:t>, He is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process</a:t>
            </a:r>
            <a:r>
              <a:rPr lang="tr-TR" sz="2000" dirty="0"/>
              <a:t> of </a:t>
            </a:r>
            <a:r>
              <a:rPr lang="tr-TR" sz="2000" dirty="0" err="1"/>
              <a:t>becoming</a:t>
            </a:r>
            <a:r>
              <a:rPr lang="tr-TR" sz="2000" dirty="0"/>
              <a:t> </a:t>
            </a:r>
            <a:r>
              <a:rPr lang="tr-TR" sz="2000" dirty="0" err="1"/>
              <a:t>perfect</a:t>
            </a:r>
            <a:r>
              <a:rPr lang="tr-TR" sz="2000" dirty="0"/>
              <a:t>. </a:t>
            </a:r>
            <a:r>
              <a:rPr lang="tr-TR" sz="2000" dirty="0" err="1"/>
              <a:t>Divine</a:t>
            </a:r>
            <a:r>
              <a:rPr lang="tr-TR" sz="2000" dirty="0"/>
              <a:t> </a:t>
            </a:r>
            <a:r>
              <a:rPr lang="tr-TR" sz="2000" dirty="0" err="1"/>
              <a:t>perfection</a:t>
            </a:r>
            <a:r>
              <a:rPr lang="tr-TR" sz="2000" dirty="0"/>
              <a:t> </a:t>
            </a:r>
            <a:r>
              <a:rPr lang="tr-TR" sz="2000" dirty="0" err="1"/>
              <a:t>therefore</a:t>
            </a:r>
            <a:r>
              <a:rPr lang="tr-TR" sz="2000" dirty="0"/>
              <a:t> is not </a:t>
            </a:r>
            <a:r>
              <a:rPr lang="tr-TR" sz="2000" dirty="0" err="1"/>
              <a:t>absolute</a:t>
            </a:r>
            <a:r>
              <a:rPr lang="tr-TR" sz="2000" dirty="0"/>
              <a:t> but </a:t>
            </a:r>
            <a:r>
              <a:rPr lang="tr-TR" sz="2000" dirty="0" err="1"/>
              <a:t>relative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open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err="1"/>
              <a:t>further</a:t>
            </a:r>
            <a:r>
              <a:rPr lang="tr-TR" sz="2000" dirty="0"/>
              <a:t> </a:t>
            </a:r>
            <a:r>
              <a:rPr lang="tr-TR" sz="2000" dirty="0" err="1"/>
              <a:t>becoming</a:t>
            </a:r>
            <a:r>
              <a:rPr lang="tr-TR" sz="2000" dirty="0" smtClean="0"/>
              <a:t>.</a:t>
            </a:r>
            <a:endParaRPr lang="tr-TR" sz="2000" dirty="0" smtClean="0"/>
          </a:p>
          <a:p>
            <a:r>
              <a:rPr lang="en-US" sz="2000" dirty="0" smtClean="0"/>
              <a:t>Everything </a:t>
            </a:r>
            <a:r>
              <a:rPr lang="en-US" sz="2000" dirty="0"/>
              <a:t>in the universe is like cells in the body of God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r>
              <a:rPr lang="en-US" sz="2000" dirty="0"/>
              <a:t>God is neither entirely transcendent </a:t>
            </a:r>
            <a:r>
              <a:rPr lang="tr-TR" sz="2000" dirty="0" err="1" smtClean="0"/>
              <a:t>to</a:t>
            </a:r>
            <a:r>
              <a:rPr lang="en-US" sz="2000" dirty="0" smtClean="0"/>
              <a:t> </a:t>
            </a:r>
            <a:r>
              <a:rPr lang="en-US" sz="2000" dirty="0"/>
              <a:t>the </a:t>
            </a:r>
            <a:r>
              <a:rPr lang="en-US" sz="2000" dirty="0" smtClean="0"/>
              <a:t>universe, </a:t>
            </a:r>
            <a:r>
              <a:rPr lang="en-US" sz="2000" dirty="0"/>
              <a:t>nor entirely immanent in the </a:t>
            </a:r>
            <a:r>
              <a:rPr lang="en-US" sz="2000" dirty="0" smtClean="0"/>
              <a:t>universe</a:t>
            </a:r>
            <a:r>
              <a:rPr lang="tr-TR" sz="2000" dirty="0" smtClean="0"/>
              <a:t>.</a:t>
            </a:r>
            <a:endParaRPr lang="tr-TR" sz="2000" dirty="0" smtClean="0"/>
          </a:p>
          <a:p>
            <a:r>
              <a:rPr lang="en-US" sz="2000" dirty="0"/>
              <a:t>While pantheism says “everything is God”,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en-US" sz="2000" dirty="0" err="1" smtClean="0"/>
              <a:t>panent</a:t>
            </a:r>
            <a:r>
              <a:rPr lang="tr-TR" sz="2000" dirty="0" smtClean="0"/>
              <a:t>h</a:t>
            </a:r>
            <a:r>
              <a:rPr lang="en-US" sz="2000" dirty="0" err="1" smtClean="0"/>
              <a:t>eism</a:t>
            </a:r>
            <a:r>
              <a:rPr lang="en-US" sz="2000" dirty="0" smtClean="0"/>
              <a:t> </a:t>
            </a:r>
            <a:r>
              <a:rPr lang="en-US" sz="2000" dirty="0"/>
              <a:t>“everything is in God</a:t>
            </a:r>
            <a:r>
              <a:rPr lang="en-US" sz="2000" dirty="0" smtClean="0"/>
              <a:t>”.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199213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Evaluation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Since,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panentheism</a:t>
            </a:r>
            <a:r>
              <a:rPr lang="tr-TR" dirty="0" smtClean="0"/>
              <a:t>,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limited</a:t>
            </a:r>
            <a:r>
              <a:rPr lang="tr-TR" dirty="0" smtClean="0"/>
              <a:t>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respects</a:t>
            </a:r>
            <a:r>
              <a:rPr lang="tr-TR" dirty="0" smtClean="0"/>
              <a:t>, it is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conceive</a:t>
            </a:r>
            <a:r>
              <a:rPr lang="tr-TR" dirty="0" smtClean="0"/>
              <a:t> how it can </a:t>
            </a:r>
            <a:r>
              <a:rPr lang="tr-TR" dirty="0" err="1" smtClean="0"/>
              <a:t>respond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theological</a:t>
            </a:r>
            <a:r>
              <a:rPr lang="tr-TR" dirty="0" smtClean="0"/>
              <a:t> </a:t>
            </a:r>
            <a:r>
              <a:rPr lang="tr-TR" dirty="0" err="1" smtClean="0"/>
              <a:t>intutions</a:t>
            </a:r>
            <a:r>
              <a:rPr lang="tr-TR" dirty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/>
              <a:t>p</a:t>
            </a:r>
            <a:r>
              <a:rPr lang="tr-TR" dirty="0" err="1" smtClean="0"/>
              <a:t>erfection</a:t>
            </a:r>
            <a:r>
              <a:rPr lang="tr-TR" dirty="0" smtClean="0"/>
              <a:t>. </a:t>
            </a:r>
          </a:p>
          <a:p>
            <a:r>
              <a:rPr lang="en-US" dirty="0" smtClean="0"/>
              <a:t>God </a:t>
            </a:r>
            <a:r>
              <a:rPr lang="en-US" dirty="0"/>
              <a:t>always transcends himself </a:t>
            </a:r>
            <a:r>
              <a:rPr lang="en-US" dirty="0" err="1" smtClean="0"/>
              <a:t>i</a:t>
            </a:r>
            <a:r>
              <a:rPr lang="tr-TR" dirty="0" smtClean="0"/>
              <a:t>n time, He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conceived</a:t>
            </a:r>
            <a:r>
              <a:rPr lang="tr-TR" dirty="0" smtClean="0"/>
              <a:t> in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anthropomorfic</a:t>
            </a:r>
            <a:r>
              <a:rPr lang="tr-TR" dirty="0" smtClean="0"/>
              <a:t> </a:t>
            </a:r>
            <a:r>
              <a:rPr lang="tr-TR" dirty="0" err="1" smtClean="0"/>
              <a:t>terms</a:t>
            </a:r>
            <a:r>
              <a:rPr lang="en-US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evident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consideration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is </a:t>
            </a:r>
            <a:r>
              <a:rPr lang="tr-TR" dirty="0" err="1" smtClean="0"/>
              <a:t>God’d</a:t>
            </a:r>
            <a:r>
              <a:rPr lang="tr-TR" dirty="0" smtClean="0"/>
              <a:t> body.</a:t>
            </a:r>
          </a:p>
          <a:p>
            <a:r>
              <a:rPr lang="tr-TR" dirty="0" smtClean="0"/>
              <a:t>But,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is </a:t>
            </a:r>
            <a:r>
              <a:rPr lang="tr-TR" dirty="0" err="1" smtClean="0"/>
              <a:t>contingent</a:t>
            </a:r>
            <a:r>
              <a:rPr lang="tr-TR" dirty="0" smtClean="0"/>
              <a:t>, </a:t>
            </a:r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identification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remains</a:t>
            </a:r>
            <a:r>
              <a:rPr lang="tr-TR" dirty="0" smtClean="0"/>
              <a:t> as problem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panentheism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pantheism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considerations</a:t>
            </a:r>
            <a:r>
              <a:rPr lang="tr-TR" dirty="0" smtClean="0"/>
              <a:t>, it is hard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how </a:t>
            </a:r>
            <a:r>
              <a:rPr lang="tr-TR" dirty="0" err="1" smtClean="0"/>
              <a:t>pantheism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smtClean="0"/>
              <a:t> as </a:t>
            </a:r>
            <a:r>
              <a:rPr lang="tr-TR" dirty="0" err="1" smtClean="0"/>
              <a:t>panentheism</a:t>
            </a:r>
            <a:r>
              <a:rPr lang="tr-TR" dirty="0" smtClean="0"/>
              <a:t> can do </a:t>
            </a:r>
            <a:r>
              <a:rPr lang="tr-TR" dirty="0" err="1" smtClean="0"/>
              <a:t>justice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intution</a:t>
            </a:r>
            <a:r>
              <a:rPr lang="tr-TR" dirty="0" smtClean="0"/>
              <a:t> of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perfection</a:t>
            </a:r>
            <a:r>
              <a:rPr lang="tr-TR" dirty="0" smtClean="0"/>
              <a:t>.</a:t>
            </a:r>
            <a:r>
              <a:rPr lang="en-US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04566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949</TotalTime>
  <Words>601</Words>
  <Application>Microsoft Office PowerPoint</Application>
  <PresentationFormat>Ekran Gösterisi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PANENTHEISM </vt:lpstr>
      <vt:lpstr>Evaluation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AHLAK KANITI</dc:title>
  <dc:creator>yusufduman</dc:creator>
  <cp:lastModifiedBy>sait</cp:lastModifiedBy>
  <cp:revision>138</cp:revision>
  <dcterms:created xsi:type="dcterms:W3CDTF">2018-02-11T14:26:47Z</dcterms:created>
  <dcterms:modified xsi:type="dcterms:W3CDTF">2020-05-07T04:09:06Z</dcterms:modified>
</cp:coreProperties>
</file>