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604" r:id="rId5"/>
    <p:sldId id="611" r:id="rId6"/>
    <p:sldId id="1085" r:id="rId7"/>
    <p:sldId id="1083" r:id="rId8"/>
    <p:sldId id="1086" r:id="rId9"/>
    <p:sldId id="1084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3/2/2020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3/2/2020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3/2/2020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3/2/2020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3/2/2020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3/2/2020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316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/>
              <a:t>Tapu Mevzuatı ve </a:t>
            </a:r>
            <a:r>
              <a:rPr lang="tr-TR" sz="3200" b="1" dirty="0" smtClean="0"/>
              <a:t>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Deniz DENİZ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5053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1. 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Tapu Sicili Kavramı, Kadastro, Tapu Sicilinin Unsurları</a:t>
            </a: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404521" y="2785926"/>
            <a:ext cx="85178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Tapu sicili,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Devletin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sorumluluğu altında, tescil ve açıklık ilkelerine göre taşınmazlar ile üzerindeki hakların durumlarını göstermek üzere tutulan sicildir. </a:t>
            </a:r>
            <a:endParaRPr lang="tr-T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 ve Kadastro Kavramları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404521" y="2294436"/>
            <a:ext cx="8517838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Kadastro 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kısaca, taşınmaz malların geometrik ve hukukî durumlarını tespit etmek olarak tanımlanır. Kadastronun fennî veya teknik yönü ile taşınmazın niteliği, miktarı, sınırları, geometrik durumu tespit edilmekte; hukukî yönü ile de taşınmaz üzerindeki haklar belirlenmektedir. Tapu sicilinin gerçek anlamda işlevini yerine getirebilmesi için, anılan tespitlerin doğru bir şekilde yapılması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gerekir.</a:t>
            </a: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 ve Kadastro Kavramları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63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461671" y="2328726"/>
            <a:ext cx="8517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Tapu sicili, tapu kütüğü ve kat mülkiyeti kütüğü ile bunları tamamlayan yevmiye defteri ve belgeler ile plânlardan oluşur (TMK m. 997/2). Aslî siciller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TMK’de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bu şekilde sayıldıktan sonra yardımcı sicillerin belirlenmesi tüzüğe bırakılmıştır.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TST’nin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nci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maddesinde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TMK’de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belirtilen ana sicillerin yanı sıra yardımcı siciller de düzenlenmiştir. </a:t>
            </a:r>
            <a:endParaRPr lang="tr-TR" sz="24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Sicilinin Unsurları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2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2625906"/>
            <a:ext cx="85178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TST’de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, ana sicillerin, tapu kütüğü, kat mülkiyeti kütüğü, yevmiye defteri, resmî belgeler (resmi senet, mahkeme kararı ve diğerleri) ve plandan oluştuğu; yardımcı sicillerin ise, aziller sicili, düzeltmeler sicili, kamu orta malları sicili ve tapu envanter defterinden oluştuğu </a:t>
            </a:r>
            <a:r>
              <a:rPr lang="tr-T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belirtilmiştir.</a:t>
            </a:r>
            <a:endParaRPr lang="tr-TR" sz="24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Tapu Sicilinin Unsurları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04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507391" y="1837236"/>
            <a:ext cx="85178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Aydın Aybay, Hüseyin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Hatemi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Vedat Kitabevi,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İstanbul.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Jale G.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Akipek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Turgut Akıntürk, Beta Yayınları, İstanbul,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2009.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Kemal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Oğuzman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Özer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Seliçi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Saibe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Oktay-Özdemir, Filiz Yayınevi, İstanbul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2006.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Kudrat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 Güven, Turhan Esener, Yetkin Yayınları,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Ankara.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Eşya Hukuku, Şeref Ertaç, Seçkin Yayınları, Ankara, 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2008.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Medeni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Borçlar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Kanunu, 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Genelgeler</a:t>
            </a:r>
          </a:p>
          <a:p>
            <a:pPr marL="1257300" lvl="2" indent="-342900" algn="just">
              <a:buFont typeface="Wingdings" panose="05000000000000000000" pitchFamily="2" charset="2"/>
              <a:buChar char="Ø"/>
            </a:pP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	Kanunlar 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ve Tüzükler.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4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12492</TotalTime>
  <Words>294</Words>
  <Application>Microsoft Office PowerPoint</Application>
  <PresentationFormat>Ekran Gösterisi (4:3)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6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arahmantursun@gmail.com</cp:lastModifiedBy>
  <cp:revision>813</cp:revision>
  <cp:lastPrinted>2016-10-24T07:53:35Z</cp:lastPrinted>
  <dcterms:created xsi:type="dcterms:W3CDTF">2016-09-18T09:35:24Z</dcterms:created>
  <dcterms:modified xsi:type="dcterms:W3CDTF">2020-03-02T12:50:30Z</dcterms:modified>
</cp:coreProperties>
</file>