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Gandhi’nin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Hayatı (Kurtuluş Mücadelesi Dönemi III)</a:t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Dolayısıyla </a:t>
            </a:r>
            <a:r>
              <a:rPr lang="tr-TR" dirty="0" err="1"/>
              <a:t>Gandhi’nin</a:t>
            </a:r>
            <a:r>
              <a:rPr lang="tr-TR" dirty="0"/>
              <a:t> bombalı bir saldırıdan kıl payı kurtulmuş olması bir tesadüf değildir. Birkaç gün sonra, 30 Ocak 1948’de </a:t>
            </a:r>
            <a:r>
              <a:rPr lang="tr-TR" dirty="0" err="1"/>
              <a:t>Maharashtra’lı</a:t>
            </a:r>
            <a:r>
              <a:rPr lang="tr-TR" dirty="0"/>
              <a:t> genç bir Brahman olan </a:t>
            </a:r>
            <a:r>
              <a:rPr lang="tr-TR" dirty="0" err="1"/>
              <a:t>Godse</a:t>
            </a:r>
            <a:r>
              <a:rPr lang="tr-TR" dirty="0"/>
              <a:t>, onun üzerine birkaç el ateş etti ve yaşlı </a:t>
            </a:r>
            <a:r>
              <a:rPr lang="tr-TR" dirty="0" err="1"/>
              <a:t>Gandhi</a:t>
            </a:r>
            <a:r>
              <a:rPr lang="tr-TR" dirty="0"/>
              <a:t>, oracıkta </a:t>
            </a:r>
            <a:r>
              <a:rPr lang="tr-TR"/>
              <a:t>düşüp öldü.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başlatmış olduğu coşku kısa sürede tükendi. 1921 yılında yaklaşık 2 milyon üyeli bir halk hareketi olan kongre, 1923 yılında ancak yüz bin kişi civarındaydı. 1924 yılında bir hastanede ameliyat edilen </a:t>
            </a:r>
            <a:r>
              <a:rPr lang="tr-TR" dirty="0" err="1"/>
              <a:t>Gandhi</a:t>
            </a:r>
            <a:r>
              <a:rPr lang="tr-TR" dirty="0"/>
              <a:t>, şartlı tahliye edildi.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Gandhi</a:t>
            </a:r>
            <a:r>
              <a:rPr lang="tr-TR" dirty="0"/>
              <a:t> 1924 yılında, Hindularla Müslümanları karşı karşıya getiren sokak çatışmalarını protesto etmek için açlık grevine başladı. </a:t>
            </a:r>
          </a:p>
          <a:p>
            <a:endParaRPr lang="tr-TR" dirty="0"/>
          </a:p>
          <a:p>
            <a:r>
              <a:rPr lang="tr-TR" dirty="0"/>
              <a:t>1926 yılında bir yıllığına </a:t>
            </a:r>
            <a:r>
              <a:rPr lang="tr-TR" dirty="0" err="1"/>
              <a:t>aşramına</a:t>
            </a:r>
            <a:r>
              <a:rPr lang="tr-TR" dirty="0"/>
              <a:t> çekilme kararı almıştı.</a:t>
            </a:r>
          </a:p>
          <a:p>
            <a:endParaRPr lang="tr-TR" dirty="0"/>
          </a:p>
          <a:p>
            <a:r>
              <a:rPr lang="tr-TR" dirty="0"/>
              <a:t>1927 yılında Hindistan’ın bütün bölgelerine geziye çıktı ve her yerde kitlelere hitap ederken iplik eğirmelerini </a:t>
            </a:r>
            <a:r>
              <a:rPr lang="tr-TR" dirty="0" err="1"/>
              <a:t>telkinledi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Dominyon statüsü verilmediğinden, yeni bir sivil itaatsizlik dönemi başlamıştır: Tuz Yürüyüşü. Bu andan itibaren Hindistan’ın tam bağımsızlık yoluna girdiği ve </a:t>
            </a:r>
            <a:r>
              <a:rPr lang="tr-TR" dirty="0" err="1"/>
              <a:t>Gandhi’nin</a:t>
            </a:r>
            <a:r>
              <a:rPr lang="tr-TR" dirty="0"/>
              <a:t> de bu durumun kaçınılmazlığına inandığı anlaşılmaktadır.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Yürütülecek bu eyleme tek başına karar veren </a:t>
            </a:r>
            <a:r>
              <a:rPr lang="tr-TR" dirty="0" err="1"/>
              <a:t>Gandhi</a:t>
            </a:r>
            <a:r>
              <a:rPr lang="tr-TR" dirty="0"/>
              <a:t>, </a:t>
            </a:r>
            <a:r>
              <a:rPr lang="tr-TR" dirty="0" err="1"/>
              <a:t>Young</a:t>
            </a:r>
            <a:r>
              <a:rPr lang="tr-TR" dirty="0"/>
              <a:t> </a:t>
            </a:r>
            <a:r>
              <a:rPr lang="tr-TR" dirty="0" err="1"/>
              <a:t>İndia’da</a:t>
            </a:r>
            <a:r>
              <a:rPr lang="tr-TR" dirty="0"/>
              <a:t> tuz vergisinin kaldırılmasının talep edildiğini bildirmiştir. </a:t>
            </a:r>
            <a:r>
              <a:rPr lang="tr-TR" dirty="0" err="1"/>
              <a:t>Gandhi</a:t>
            </a:r>
            <a:r>
              <a:rPr lang="tr-TR" dirty="0"/>
              <a:t> tuz yasasının kaldırılması için bir yürüyüş düzenleyeceğini duyurdu. 240 millik bu yürüyüş güzergâhının son durağı </a:t>
            </a:r>
            <a:r>
              <a:rPr lang="tr-TR" dirty="0" err="1"/>
              <a:t>Dandi</a:t>
            </a:r>
            <a:r>
              <a:rPr lang="tr-TR" dirty="0"/>
              <a:t> sahilidir.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Hindistan’ın her yerinde insanlar yasadışı bir biçimde tuz imal etmeye başladılar. 1930’da </a:t>
            </a:r>
            <a:r>
              <a:rPr lang="tr-TR" dirty="0" err="1"/>
              <a:t>Gandhi</a:t>
            </a:r>
            <a:r>
              <a:rPr lang="tr-TR" dirty="0"/>
              <a:t> tekrar tutuklanarak hapse atıldı.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1931 yılında görüşmeleri başlatmak amacıyla, Hindistan Genel Valisi </a:t>
            </a:r>
            <a:r>
              <a:rPr lang="tr-TR" dirty="0" err="1"/>
              <a:t>Lord</a:t>
            </a:r>
            <a:r>
              <a:rPr lang="tr-TR" dirty="0"/>
              <a:t> </a:t>
            </a:r>
            <a:r>
              <a:rPr lang="tr-TR" dirty="0" err="1"/>
              <a:t>Irwin</a:t>
            </a:r>
            <a:r>
              <a:rPr lang="tr-TR" dirty="0"/>
              <a:t>, </a:t>
            </a:r>
            <a:r>
              <a:rPr lang="tr-TR" dirty="0" err="1"/>
              <a:t>Gandhi’yi</a:t>
            </a:r>
            <a:r>
              <a:rPr lang="tr-TR" dirty="0"/>
              <a:t> serbest bıraktı.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Ülkede eşi görülmemiş bir ekonomik kriz vardı.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Bundan sonraki dönemde </a:t>
            </a:r>
            <a:r>
              <a:rPr lang="tr-TR" dirty="0" err="1"/>
              <a:t>Gandhi’nin</a:t>
            </a:r>
            <a:r>
              <a:rPr lang="tr-TR" dirty="0"/>
              <a:t> hayatı, Hindistan’ın 1947’ye kadar geçen süreçteki çekişmeleri ile birlikte devam etmiş; Hindu- Müslüman çekişmeleri bir tür iç savaş olarak, tarifsiz bir trajedinin yaşanmasına sebep olmuştu.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bedeli çok ağır olsa da Hint ulusu İngilizlerin himayesinden kurtulmuş ve bağımsızlıklarına kavuşmuşlardı.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bütün yaşamı bir sembol olarak sunulmuştu ve maalesef Hindu militanlar da ona böyle muamele ettiler.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1409</TotalTime>
  <Words>478</Words>
  <Application>Microsoft Office PowerPoint</Application>
  <PresentationFormat>Ekran Gösterisi (4:3)</PresentationFormat>
  <Paragraphs>34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7. HAFTA  Gandhi’nin Hayatı (Kurtuluş Mücadelesi Dönemi III)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2020-02-26T13:24:43Z</dcterms:modified>
</cp:coreProperties>
</file>