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4" r:id="rId5"/>
    <p:sldId id="262" r:id="rId6"/>
    <p:sldId id="265" r:id="rId7"/>
    <p:sldId id="263" r:id="rId8"/>
    <p:sldId id="266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328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BEB1F-3938-4F5E-9296-76FDC1DF812D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0FD09-8362-469A-84B1-63FA1F66EB3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5865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BEB1F-3938-4F5E-9296-76FDC1DF812D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0FD09-8362-469A-84B1-63FA1F66EB3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6332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BEB1F-3938-4F5E-9296-76FDC1DF812D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0FD09-8362-469A-84B1-63FA1F66EB3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0041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BEB1F-3938-4F5E-9296-76FDC1DF812D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0FD09-8362-469A-84B1-63FA1F66EB3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4769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BEB1F-3938-4F5E-9296-76FDC1DF812D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0FD09-8362-469A-84B1-63FA1F66EB3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3356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BEB1F-3938-4F5E-9296-76FDC1DF812D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0FD09-8362-469A-84B1-63FA1F66EB3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4955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BEB1F-3938-4F5E-9296-76FDC1DF812D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0FD09-8362-469A-84B1-63FA1F66EB3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2834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BEB1F-3938-4F5E-9296-76FDC1DF812D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0FD09-8362-469A-84B1-63FA1F66EB3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9007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BEB1F-3938-4F5E-9296-76FDC1DF812D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0FD09-8362-469A-84B1-63FA1F66EB3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261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BEB1F-3938-4F5E-9296-76FDC1DF812D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0FD09-8362-469A-84B1-63FA1F66EB3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4070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BEB1F-3938-4F5E-9296-76FDC1DF812D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0FD09-8362-469A-84B1-63FA1F66EB3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8904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FBEB1F-3938-4F5E-9296-76FDC1DF812D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0FD09-8362-469A-84B1-63FA1F66EB3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9053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sz="7000" b="1" dirty="0"/>
              <a:t>İPTAL DAVASINDA VE İTİRAZ YOLUNDA İLK İNCELEME (I)</a:t>
            </a:r>
          </a:p>
        </p:txBody>
      </p:sp>
    </p:spTree>
    <p:extLst>
      <p:ext uri="{BB962C8B-B14F-4D97-AF65-F5344CB8AC3E}">
        <p14:creationId xmlns:p14="http://schemas.microsoft.com/office/powerpoint/2010/main" val="1326415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92746" y="2219683"/>
            <a:ext cx="10515600" cy="1325563"/>
          </a:xfrm>
        </p:spPr>
        <p:txBody>
          <a:bodyPr>
            <a:noAutofit/>
          </a:bodyPr>
          <a:lstStyle/>
          <a:p>
            <a:br>
              <a:rPr lang="tr-TR" sz="3500" b="1" dirty="0"/>
            </a:br>
            <a:br>
              <a:rPr lang="tr-TR" sz="3500" b="1" dirty="0"/>
            </a:br>
            <a:r>
              <a:rPr lang="tr-TR" sz="3300" b="1" dirty="0"/>
              <a:t>A. </a:t>
            </a:r>
            <a:r>
              <a:rPr lang="tr-TR" sz="3300" b="1" u="sng" dirty="0"/>
              <a:t>İptal Davasında İlk İnceleme</a:t>
            </a:r>
            <a:br>
              <a:rPr lang="tr-TR" sz="3300" b="1" u="sng" dirty="0"/>
            </a:br>
            <a:br>
              <a:rPr lang="tr-TR" sz="3300" b="1" u="sng" dirty="0"/>
            </a:br>
            <a:r>
              <a:rPr lang="tr-TR" sz="3300" dirty="0"/>
              <a:t>1. Yetki Unsuru Açısından</a:t>
            </a:r>
            <a:br>
              <a:rPr lang="tr-TR" sz="3300" dirty="0"/>
            </a:br>
            <a:br>
              <a:rPr lang="tr-TR" sz="3300" dirty="0"/>
            </a:br>
            <a:r>
              <a:rPr lang="tr-TR" sz="3300" dirty="0"/>
              <a:t>2. Süre Unsuru Açısından</a:t>
            </a:r>
            <a:br>
              <a:rPr lang="tr-TR" sz="3300" dirty="0"/>
            </a:br>
            <a:br>
              <a:rPr lang="tr-TR" sz="3300" dirty="0"/>
            </a:br>
            <a:r>
              <a:rPr lang="tr-TR" sz="3300" dirty="0"/>
              <a:t>3. Denetime Konu Olan Norm Açısından</a:t>
            </a:r>
            <a:r>
              <a:rPr lang="tr-TR" sz="35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40423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92746" y="2219683"/>
            <a:ext cx="10515600" cy="1325563"/>
          </a:xfrm>
        </p:spPr>
        <p:txBody>
          <a:bodyPr>
            <a:noAutofit/>
          </a:bodyPr>
          <a:lstStyle/>
          <a:p>
            <a:br>
              <a:rPr lang="tr-TR" sz="3500" b="1" dirty="0"/>
            </a:br>
            <a:br>
              <a:rPr lang="tr-TR" sz="3500" b="1" dirty="0"/>
            </a:br>
            <a:br>
              <a:rPr lang="tr-TR" sz="3300" b="1" u="sng" dirty="0"/>
            </a:br>
            <a:r>
              <a:rPr lang="tr-TR" sz="3300" b="1" dirty="0"/>
              <a:t>1. Yetki Unsuru Açısından</a:t>
            </a:r>
            <a:br>
              <a:rPr lang="tr-TR" sz="3300" dirty="0"/>
            </a:br>
            <a:br>
              <a:rPr lang="tr-TR" sz="3300" b="1" dirty="0"/>
            </a:br>
            <a:endParaRPr lang="tr-TR" sz="3500" dirty="0"/>
          </a:p>
        </p:txBody>
      </p:sp>
    </p:spTree>
    <p:extLst>
      <p:ext uri="{BB962C8B-B14F-4D97-AF65-F5344CB8AC3E}">
        <p14:creationId xmlns:p14="http://schemas.microsoft.com/office/powerpoint/2010/main" val="3540423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9D44781-733A-0343-8290-8BD36B84E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 Dava Açmaya Yetkili Olanlar</a:t>
            </a:r>
            <a:br>
              <a:rPr lang="tr-TR" dirty="0"/>
            </a:br>
            <a:br>
              <a:rPr lang="tr-TR" dirty="0"/>
            </a:br>
            <a:endParaRPr lang="tr-TR" dirty="0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CFDC9922-DC10-7A4A-B620-24C8A71473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1982 Anayasasının İlk Biçimine Göre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3E1E71E-D45C-BE4A-B1A6-A9F8AC0D6DD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tr-TR" dirty="0"/>
              <a:t>Cumhurbaşkanı</a:t>
            </a:r>
          </a:p>
          <a:p>
            <a:r>
              <a:rPr lang="tr-TR" dirty="0"/>
              <a:t>İktidar partisi TBMM grubu</a:t>
            </a:r>
          </a:p>
          <a:p>
            <a:r>
              <a:rPr lang="tr-TR" dirty="0" err="1"/>
              <a:t>Anamuhalefet</a:t>
            </a:r>
            <a:r>
              <a:rPr lang="tr-TR" dirty="0"/>
              <a:t> partisi TBMM grubu</a:t>
            </a:r>
          </a:p>
          <a:p>
            <a:r>
              <a:rPr lang="tr-TR" dirty="0"/>
              <a:t>TBMM üye tamsayısının en az 1/5’i tutarındaki milletvekili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8EE47EC4-622B-EF4F-98B7-88BB0BD114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dirty="0"/>
              <a:t>1982 Anayasasında 2017’de Yapılan Değişikliklerden Sonra</a:t>
            </a:r>
          </a:p>
          <a:p>
            <a:endParaRPr lang="tr-TR" dirty="0"/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F9A09D6-8FAE-C247-AD2B-0F25DBFECC6D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tr-TR" dirty="0"/>
              <a:t>Cumhurbaşkanı</a:t>
            </a:r>
          </a:p>
          <a:p>
            <a:r>
              <a:rPr lang="tr-TR" dirty="0"/>
              <a:t>TBMM’de en fazla üyeye sahip iki siyasal partinin TBMM grubu</a:t>
            </a:r>
          </a:p>
          <a:p>
            <a:r>
              <a:rPr lang="tr-TR" dirty="0"/>
              <a:t>TBMM üye tamsayısının en az 1/5’i tutarındaki milletvekili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398246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92746" y="2219683"/>
            <a:ext cx="10515600" cy="1325563"/>
          </a:xfrm>
        </p:spPr>
        <p:txBody>
          <a:bodyPr>
            <a:noAutofit/>
          </a:bodyPr>
          <a:lstStyle/>
          <a:p>
            <a:br>
              <a:rPr lang="tr-TR" sz="3500" b="1" dirty="0"/>
            </a:br>
            <a:br>
              <a:rPr lang="tr-TR" sz="3300" dirty="0"/>
            </a:br>
            <a:r>
              <a:rPr lang="tr-TR" sz="3300" b="1" dirty="0"/>
              <a:t>2. Süre Unsuru Açısından</a:t>
            </a:r>
            <a:br>
              <a:rPr lang="tr-TR" sz="3300" dirty="0"/>
            </a:br>
            <a:endParaRPr lang="tr-TR" sz="3500" dirty="0"/>
          </a:p>
        </p:txBody>
      </p:sp>
    </p:spTree>
    <p:extLst>
      <p:ext uri="{BB962C8B-B14F-4D97-AF65-F5344CB8AC3E}">
        <p14:creationId xmlns:p14="http://schemas.microsoft.com/office/powerpoint/2010/main" val="3540423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van 5">
            <a:extLst>
              <a:ext uri="{FF2B5EF4-FFF2-40B4-BE49-F238E27FC236}">
                <a16:creationId xmlns:a16="http://schemas.microsoft.com/office/drawing/2014/main" id="{0CF72364-3A58-614D-A95B-77A2C61845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Süre</a:t>
            </a:r>
          </a:p>
        </p:txBody>
      </p:sp>
      <p:sp>
        <p:nvSpPr>
          <p:cNvPr id="7" name="Metin Yer Tutucusu 6">
            <a:extLst>
              <a:ext uri="{FF2B5EF4-FFF2-40B4-BE49-F238E27FC236}">
                <a16:creationId xmlns:a16="http://schemas.microsoft.com/office/drawing/2014/main" id="{748C9C18-7266-EB4F-BCF0-66268C35E4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/>
              <a:t>Esas Yönünden Anayasaya aykırılık savıyla dava açma süresi</a:t>
            </a:r>
          </a:p>
        </p:txBody>
      </p:sp>
      <p:sp>
        <p:nvSpPr>
          <p:cNvPr id="8" name="İçerik Yer Tutucusu 7">
            <a:extLst>
              <a:ext uri="{FF2B5EF4-FFF2-40B4-BE49-F238E27FC236}">
                <a16:creationId xmlns:a16="http://schemas.microsoft.com/office/drawing/2014/main" id="{A4F10046-764B-F640-B05E-773A025C995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tr-TR" dirty="0"/>
              <a:t>Yasa</a:t>
            </a:r>
          </a:p>
          <a:p>
            <a:r>
              <a:rPr lang="tr-TR" dirty="0"/>
              <a:t>Anayasa değişikliği hakkındaki yasalar</a:t>
            </a:r>
          </a:p>
          <a:p>
            <a:r>
              <a:rPr lang="tr-TR" dirty="0"/>
              <a:t>Cumhurbaşkanlığı kararnameleri</a:t>
            </a:r>
          </a:p>
          <a:p>
            <a:r>
              <a:rPr lang="tr-TR" dirty="0"/>
              <a:t>TBMM İçtüzüğü</a:t>
            </a:r>
          </a:p>
        </p:txBody>
      </p:sp>
      <p:sp>
        <p:nvSpPr>
          <p:cNvPr id="9" name="Metin Yer Tutucusu 8">
            <a:extLst>
              <a:ext uri="{FF2B5EF4-FFF2-40B4-BE49-F238E27FC236}">
                <a16:creationId xmlns:a16="http://schemas.microsoft.com/office/drawing/2014/main" id="{E863EF18-A1C4-A747-A8D9-87E1BAFF05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70000" lnSpcReduction="20000"/>
          </a:bodyPr>
          <a:lstStyle/>
          <a:p>
            <a:endParaRPr lang="tr-TR" dirty="0"/>
          </a:p>
          <a:p>
            <a:r>
              <a:rPr lang="tr-TR" dirty="0"/>
              <a:t>Biçim Yönünden Anayasaya aykırılık savıyla dava açma süresi</a:t>
            </a:r>
          </a:p>
          <a:p>
            <a:endParaRPr lang="tr-TR" dirty="0"/>
          </a:p>
        </p:txBody>
      </p:sp>
      <p:sp>
        <p:nvSpPr>
          <p:cNvPr id="10" name="İçerik Yer Tutucusu 9">
            <a:extLst>
              <a:ext uri="{FF2B5EF4-FFF2-40B4-BE49-F238E27FC236}">
                <a16:creationId xmlns:a16="http://schemas.microsoft.com/office/drawing/2014/main" id="{6F6996DC-0A9D-6948-AF93-5654EEC7C5CC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tr-TR" dirty="0"/>
              <a:t>Yasa</a:t>
            </a:r>
          </a:p>
          <a:p>
            <a:r>
              <a:rPr lang="tr-TR" dirty="0"/>
              <a:t>Anayasa değişikliği hakkındaki yasalar</a:t>
            </a:r>
          </a:p>
          <a:p>
            <a:r>
              <a:rPr lang="tr-TR" dirty="0"/>
              <a:t>Cumhurbaşkanlığı kararnameleri</a:t>
            </a:r>
          </a:p>
          <a:p>
            <a:r>
              <a:rPr lang="tr-TR" dirty="0"/>
              <a:t>TBMM İçtüzüğü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96955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92746" y="2219683"/>
            <a:ext cx="10515600" cy="1325563"/>
          </a:xfrm>
        </p:spPr>
        <p:txBody>
          <a:bodyPr>
            <a:noAutofit/>
          </a:bodyPr>
          <a:lstStyle/>
          <a:p>
            <a:br>
              <a:rPr lang="tr-TR" sz="3500" b="1" dirty="0"/>
            </a:br>
            <a:r>
              <a:rPr lang="tr-TR" sz="3300" b="1" dirty="0"/>
              <a:t>3. Denetime Konu Olan Norm Açısından</a:t>
            </a:r>
            <a:r>
              <a:rPr lang="tr-TR" sz="35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404236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6A5EA52-64E0-594E-AB6C-B2419ABA4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Norm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47CBB16-361A-9A48-9BFF-8FC14AA8E5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400" dirty="0"/>
              <a:t>Yasa</a:t>
            </a:r>
          </a:p>
          <a:p>
            <a:r>
              <a:rPr lang="tr-TR" sz="4400" dirty="0"/>
              <a:t>Cumhurbaşkanlığı kararnamesi</a:t>
            </a:r>
          </a:p>
          <a:p>
            <a:r>
              <a:rPr lang="tr-TR" sz="4400" dirty="0"/>
              <a:t>TBMM İçtüzüğü</a:t>
            </a:r>
          </a:p>
          <a:p>
            <a:r>
              <a:rPr lang="tr-TR" sz="4400" dirty="0"/>
              <a:t>Metnin hukuki niteliğinin Anayasa Mahkemesi tarafından belirlenmesi</a:t>
            </a:r>
          </a:p>
        </p:txBody>
      </p:sp>
    </p:spTree>
    <p:extLst>
      <p:ext uri="{BB962C8B-B14F-4D97-AF65-F5344CB8AC3E}">
        <p14:creationId xmlns:p14="http://schemas.microsoft.com/office/powerpoint/2010/main" val="27931424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110</Words>
  <Application>Microsoft Macintosh PowerPoint</Application>
  <PresentationFormat>Geniş ekran</PresentationFormat>
  <Paragraphs>32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İPTAL DAVASINDA VE İTİRAZ YOLUNDA İLK İNCELEME (I)</vt:lpstr>
      <vt:lpstr>  A. İptal Davasında İlk İnceleme  1. Yetki Unsuru Açısından  2. Süre Unsuru Açısından  3. Denetime Konu Olan Norm Açısından </vt:lpstr>
      <vt:lpstr>   1. Yetki Unsuru Açısından  </vt:lpstr>
      <vt:lpstr> Dava Açmaya Yetkili Olanlar  </vt:lpstr>
      <vt:lpstr>  2. Süre Unsuru Açısından </vt:lpstr>
      <vt:lpstr>Süre</vt:lpstr>
      <vt:lpstr> 3. Denetime Konu Olan Norm Açısından </vt:lpstr>
      <vt:lpstr>Norm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Deniz POLAT</dc:creator>
  <cp:lastModifiedBy>selin esen</cp:lastModifiedBy>
  <cp:revision>11</cp:revision>
  <dcterms:created xsi:type="dcterms:W3CDTF">2017-11-20T12:52:38Z</dcterms:created>
  <dcterms:modified xsi:type="dcterms:W3CDTF">2019-03-22T10:44:21Z</dcterms:modified>
</cp:coreProperties>
</file>