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2" r:id="rId6"/>
    <p:sldId id="265" r:id="rId7"/>
    <p:sldId id="263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86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33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04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76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35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95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83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00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26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07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90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EB1F-3938-4F5E-9296-76FDC1DF812D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FD09-8362-469A-84B1-63FA1F66E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05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7000" b="1" dirty="0"/>
              <a:t>İPTAL DAVASINDA VE İTİRAZ YOLUNDA İLK İNCELEME (I)</a:t>
            </a:r>
          </a:p>
        </p:txBody>
      </p:sp>
    </p:spTree>
    <p:extLst>
      <p:ext uri="{BB962C8B-B14F-4D97-AF65-F5344CB8AC3E}">
        <p14:creationId xmlns:p14="http://schemas.microsoft.com/office/powerpoint/2010/main" val="132641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2746" y="2219683"/>
            <a:ext cx="10515600" cy="1325563"/>
          </a:xfrm>
        </p:spPr>
        <p:txBody>
          <a:bodyPr>
            <a:noAutofit/>
          </a:bodyPr>
          <a:lstStyle/>
          <a:p>
            <a:br>
              <a:rPr lang="tr-TR" sz="3500" b="1" dirty="0"/>
            </a:br>
            <a:br>
              <a:rPr lang="tr-TR" sz="3500" b="1" dirty="0"/>
            </a:br>
            <a:r>
              <a:rPr lang="tr-TR" sz="3300" b="1" dirty="0"/>
              <a:t>A. </a:t>
            </a:r>
            <a:r>
              <a:rPr lang="tr-TR" sz="3300" b="1" u="sng" dirty="0"/>
              <a:t>İptal Davasında İlk İnceleme</a:t>
            </a:r>
            <a:br>
              <a:rPr lang="tr-TR" sz="3300" b="1" u="sng" dirty="0"/>
            </a:br>
            <a:br>
              <a:rPr lang="tr-TR" sz="3300" b="1" u="sng" dirty="0"/>
            </a:br>
            <a:r>
              <a:rPr lang="tr-TR" sz="3300" dirty="0"/>
              <a:t>1. Yetki Unsuru Açısından</a:t>
            </a:r>
            <a:br>
              <a:rPr lang="tr-TR" sz="3300" dirty="0"/>
            </a:br>
            <a:br>
              <a:rPr lang="tr-TR" sz="3300" dirty="0"/>
            </a:br>
            <a:r>
              <a:rPr lang="tr-TR" sz="3300" dirty="0"/>
              <a:t>2. Süre Unsuru Açısından</a:t>
            </a:r>
            <a:br>
              <a:rPr lang="tr-TR" sz="3300" dirty="0"/>
            </a:br>
            <a:br>
              <a:rPr lang="tr-TR" sz="3300" dirty="0"/>
            </a:br>
            <a:r>
              <a:rPr lang="tr-TR" sz="3300" dirty="0"/>
              <a:t>3. Denetime Konu Olan Norm Açısından</a:t>
            </a:r>
            <a:r>
              <a:rPr lang="tr-TR" sz="3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04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2746" y="2219683"/>
            <a:ext cx="10515600" cy="1325563"/>
          </a:xfrm>
        </p:spPr>
        <p:txBody>
          <a:bodyPr>
            <a:noAutofit/>
          </a:bodyPr>
          <a:lstStyle/>
          <a:p>
            <a:br>
              <a:rPr lang="tr-TR" sz="3500" b="1" dirty="0"/>
            </a:br>
            <a:br>
              <a:rPr lang="tr-TR" sz="3500" b="1" dirty="0"/>
            </a:br>
            <a:br>
              <a:rPr lang="tr-TR" sz="3300" b="1" u="sng" dirty="0"/>
            </a:br>
            <a:r>
              <a:rPr lang="tr-TR" sz="3300" b="1" dirty="0"/>
              <a:t>1. Yetki Unsuru Açısından</a:t>
            </a:r>
            <a:br>
              <a:rPr lang="tr-TR" sz="3300" dirty="0"/>
            </a:br>
            <a:br>
              <a:rPr lang="tr-TR" sz="3300" b="1" dirty="0"/>
            </a:b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35404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D44781-733A-0343-8290-8BD36B84E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 Dava Açmaya Yetkili Olanlar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DC9922-DC10-7A4A-B620-24C8A71473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1982 Anayasasının İlk Biçimine Göre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3E1E71E-D45C-BE4A-B1A6-A9F8AC0D6D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Cumhurbaşkanı</a:t>
            </a:r>
          </a:p>
          <a:p>
            <a:r>
              <a:rPr lang="tr-TR" dirty="0"/>
              <a:t>İktidar partisi TBMM grubu</a:t>
            </a:r>
          </a:p>
          <a:p>
            <a:r>
              <a:rPr lang="tr-TR" dirty="0" err="1"/>
              <a:t>Anamuhalefet</a:t>
            </a:r>
            <a:r>
              <a:rPr lang="tr-TR" dirty="0"/>
              <a:t> partisi TBMM grubu</a:t>
            </a:r>
          </a:p>
          <a:p>
            <a:r>
              <a:rPr lang="tr-TR" dirty="0"/>
              <a:t>TBMM üye tamsayısının en az 1/5’i tutarındaki milletvekili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EE47EC4-622B-EF4F-98B7-88BB0BD11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1982 Anayasasında 2017’de Yapılan Değişikliklerden Sonra</a:t>
            </a:r>
          </a:p>
          <a:p>
            <a:endParaRPr lang="tr-TR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F9A09D6-8FAE-C247-AD2B-0F25DBFECC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Cumhurbaşkanı</a:t>
            </a:r>
          </a:p>
          <a:p>
            <a:r>
              <a:rPr lang="tr-TR" dirty="0"/>
              <a:t>TBMM’de en fazla üyeye sahip iki siyasal partinin TBMM grubu</a:t>
            </a:r>
          </a:p>
          <a:p>
            <a:r>
              <a:rPr lang="tr-TR" dirty="0"/>
              <a:t>TBMM üye tamsayısının en az 1/5’i tutarındaki milletvekili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982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2746" y="2219683"/>
            <a:ext cx="10515600" cy="1325563"/>
          </a:xfrm>
        </p:spPr>
        <p:txBody>
          <a:bodyPr>
            <a:noAutofit/>
          </a:bodyPr>
          <a:lstStyle/>
          <a:p>
            <a:br>
              <a:rPr lang="tr-TR" sz="3500" b="1" dirty="0"/>
            </a:br>
            <a:br>
              <a:rPr lang="tr-TR" sz="3300" dirty="0"/>
            </a:br>
            <a:r>
              <a:rPr lang="tr-TR" sz="3300" b="1" dirty="0"/>
              <a:t>2. Süre Unsuru Açısından</a:t>
            </a:r>
            <a:br>
              <a:rPr lang="tr-TR" sz="3300" dirty="0"/>
            </a:b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354042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>
            <a:extLst>
              <a:ext uri="{FF2B5EF4-FFF2-40B4-BE49-F238E27FC236}">
                <a16:creationId xmlns:a16="http://schemas.microsoft.com/office/drawing/2014/main" id="{0CF72364-3A58-614D-A95B-77A2C6184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Süre</a:t>
            </a:r>
          </a:p>
        </p:txBody>
      </p:sp>
      <p:sp>
        <p:nvSpPr>
          <p:cNvPr id="7" name="Metin Yer Tutucusu 6">
            <a:extLst>
              <a:ext uri="{FF2B5EF4-FFF2-40B4-BE49-F238E27FC236}">
                <a16:creationId xmlns:a16="http://schemas.microsoft.com/office/drawing/2014/main" id="{748C9C18-7266-EB4F-BCF0-66268C35E4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Esas Yönünden Anayasaya aykırılık savıyla dava açma süresi</a:t>
            </a:r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A4F10046-764B-F640-B05E-773A025C99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Yasa</a:t>
            </a:r>
          </a:p>
          <a:p>
            <a:r>
              <a:rPr lang="tr-TR" dirty="0"/>
              <a:t>Anayasa değişikliği hakkındaki yasalar</a:t>
            </a:r>
          </a:p>
          <a:p>
            <a:r>
              <a:rPr lang="tr-TR" dirty="0"/>
              <a:t>Cumhurbaşkanlığı kararnameleri</a:t>
            </a:r>
          </a:p>
          <a:p>
            <a:r>
              <a:rPr lang="tr-TR" dirty="0"/>
              <a:t>TBMM İçtüzüğü</a:t>
            </a:r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E863EF18-A1C4-A747-A8D9-87E1BAFF0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/>
          </a:p>
          <a:p>
            <a:r>
              <a:rPr lang="tr-TR" dirty="0"/>
              <a:t>Biçim Yönünden Anayasaya aykırılık savıyla dava açma süresi</a:t>
            </a:r>
          </a:p>
          <a:p>
            <a:endParaRPr lang="tr-TR" dirty="0"/>
          </a:p>
        </p:txBody>
      </p:sp>
      <p:sp>
        <p:nvSpPr>
          <p:cNvPr id="10" name="İçerik Yer Tutucusu 9">
            <a:extLst>
              <a:ext uri="{FF2B5EF4-FFF2-40B4-BE49-F238E27FC236}">
                <a16:creationId xmlns:a16="http://schemas.microsoft.com/office/drawing/2014/main" id="{6F6996DC-0A9D-6948-AF93-5654EEC7C5C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Yasa</a:t>
            </a:r>
          </a:p>
          <a:p>
            <a:r>
              <a:rPr lang="tr-TR" dirty="0"/>
              <a:t>Anayasa değişikliği hakkındaki yasalar</a:t>
            </a:r>
          </a:p>
          <a:p>
            <a:r>
              <a:rPr lang="tr-TR" dirty="0"/>
              <a:t>Cumhurbaşkanlığı kararnameleri</a:t>
            </a:r>
          </a:p>
          <a:p>
            <a:r>
              <a:rPr lang="tr-TR" dirty="0"/>
              <a:t>TBMM İçtüzüğü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69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2746" y="2219683"/>
            <a:ext cx="10515600" cy="1325563"/>
          </a:xfrm>
        </p:spPr>
        <p:txBody>
          <a:bodyPr>
            <a:noAutofit/>
          </a:bodyPr>
          <a:lstStyle/>
          <a:p>
            <a:br>
              <a:rPr lang="tr-TR" sz="3500" b="1" dirty="0"/>
            </a:br>
            <a:r>
              <a:rPr lang="tr-TR" sz="3300" b="1" dirty="0"/>
              <a:t>3. Denetime Konu Olan Norm Açısından</a:t>
            </a:r>
            <a:r>
              <a:rPr lang="tr-TR" sz="35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042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A5EA52-64E0-594E-AB6C-B2419ABA4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Norm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7CBB16-361A-9A48-9BFF-8FC14AA8E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Yasa</a:t>
            </a:r>
          </a:p>
          <a:p>
            <a:r>
              <a:rPr lang="tr-TR" sz="4400" dirty="0"/>
              <a:t>Cumhurbaşkanlığı kararnamesi</a:t>
            </a:r>
          </a:p>
          <a:p>
            <a:r>
              <a:rPr lang="tr-TR" sz="4400" dirty="0"/>
              <a:t>TBMM İçtüzüğü</a:t>
            </a:r>
          </a:p>
          <a:p>
            <a:r>
              <a:rPr lang="tr-TR" sz="4400" dirty="0"/>
              <a:t>Metnin hukuki niteliğinin Anayasa Mahkemesi tarafından belirlenmesi</a:t>
            </a:r>
          </a:p>
        </p:txBody>
      </p:sp>
    </p:spTree>
    <p:extLst>
      <p:ext uri="{BB962C8B-B14F-4D97-AF65-F5344CB8AC3E}">
        <p14:creationId xmlns:p14="http://schemas.microsoft.com/office/powerpoint/2010/main" val="279314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110</Words>
  <Application>Microsoft Macintosh PowerPoint</Application>
  <PresentationFormat>Geniş ekran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İPTAL DAVASINDA VE İTİRAZ YOLUNDA İLK İNCELEME (I)</vt:lpstr>
      <vt:lpstr>  A. İptal Davasında İlk İnceleme  1. Yetki Unsuru Açısından  2. Süre Unsuru Açısından  3. Denetime Konu Olan Norm Açısından </vt:lpstr>
      <vt:lpstr>   1. Yetki Unsuru Açısından  </vt:lpstr>
      <vt:lpstr> Dava Açmaya Yetkili Olanlar  </vt:lpstr>
      <vt:lpstr>  2. Süre Unsuru Açısından </vt:lpstr>
      <vt:lpstr>Süre</vt:lpstr>
      <vt:lpstr> 3. Denetime Konu Olan Norm Açısından </vt:lpstr>
      <vt:lpstr>Norm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 POLAT</dc:creator>
  <cp:lastModifiedBy>selin esen</cp:lastModifiedBy>
  <cp:revision>11</cp:revision>
  <dcterms:created xsi:type="dcterms:W3CDTF">2017-11-20T12:52:38Z</dcterms:created>
  <dcterms:modified xsi:type="dcterms:W3CDTF">2019-03-22T10:44:21Z</dcterms:modified>
</cp:coreProperties>
</file>