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3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8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1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07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91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02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57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26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0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0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236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D6489-24F1-4569-8143-5A416044C649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863C-6220-4274-BA34-42E21355DC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71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maps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757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0551E9-6E83-4C51-B403-3609F014432D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578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1- point (settlement) maps</a:t>
            </a:r>
            <a:endParaRPr lang="en-US" altLang="tr-TR" smtClean="0"/>
          </a:p>
        </p:txBody>
      </p:sp>
      <p:pic>
        <p:nvPicPr>
          <p:cNvPr id="75781" name="Picture 5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7391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60835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maps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68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23D66E-27EE-42BE-9823-0D5BD93BF1F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680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6"/>
            <a:ext cx="8504238" cy="53022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2- distribution maps (Turkey Avalanche Distribution Map)</a:t>
            </a:r>
            <a:endParaRPr lang="en-US" altLang="tr-TR" smtClean="0"/>
          </a:p>
        </p:txBody>
      </p:sp>
      <p:pic>
        <p:nvPicPr>
          <p:cNvPr id="76805" name="Picture 8" descr="C:\Documents and Settings\Hakan Yardımcı\Desktop\cig_korunma_clip_image007_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057400"/>
            <a:ext cx="7848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593558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maps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782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A4CC1C-9A63-417C-8C8E-9C7ECE59034C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782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3-collective maps </a:t>
            </a:r>
            <a:endParaRPr lang="en-US" altLang="tr-TR" smtClean="0"/>
          </a:p>
        </p:txBody>
      </p:sp>
      <p:pic>
        <p:nvPicPr>
          <p:cNvPr id="77829" name="Picture 4" descr="B-3272~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133600"/>
            <a:ext cx="7239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87722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maps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885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7392B0-5BF4-40DA-875F-6B6E05DA86A3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8852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4- isoplethic maps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mtClean="0"/>
          </a:p>
        </p:txBody>
      </p:sp>
      <p:pic>
        <p:nvPicPr>
          <p:cNvPr id="78853" name="Picture 4" descr="untit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86000"/>
            <a:ext cx="6781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481941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Epidemiological maps</a:t>
            </a:r>
            <a:endParaRPr lang="tr-TR" altLang="tr-TR" smtClean="0">
              <a:solidFill>
                <a:srgbClr val="9D2512"/>
              </a:solidFill>
            </a:endParaRPr>
          </a:p>
        </p:txBody>
      </p:sp>
      <p:sp>
        <p:nvSpPr>
          <p:cNvPr id="7987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C82367-ED8A-4DF7-8655-C7D2F0F7175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987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5- demographic map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mtClean="0"/>
          </a:p>
        </p:txBody>
      </p:sp>
      <p:pic>
        <p:nvPicPr>
          <p:cNvPr id="79877" name="Picture 4" descr="Carte_du_Conseil_de_l'Europ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8534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2274339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Geniş ekran</PresentationFormat>
  <Paragraphs>16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Wingdings 2</vt:lpstr>
      <vt:lpstr>Office Teması</vt:lpstr>
      <vt:lpstr>Epidemiological maps</vt:lpstr>
      <vt:lpstr>Epidemiological maps</vt:lpstr>
      <vt:lpstr>Epidemiological maps</vt:lpstr>
      <vt:lpstr>Epidemiological maps</vt:lpstr>
      <vt:lpstr>Epidemiological maps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Epidemiological maps</dc:title>
  <dc:creator>Inci Basak Kaya</dc:creator>
  <cp:lastModifiedBy>Inci Basak Kaya</cp:lastModifiedBy>
  <cp:revision>1</cp:revision>
  <dcterms:created xsi:type="dcterms:W3CDTF">2018-02-16T11:05:05Z</dcterms:created>
  <dcterms:modified xsi:type="dcterms:W3CDTF">2018-02-16T11:05:13Z</dcterms:modified>
</cp:coreProperties>
</file>