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D6489-24F1-4569-8143-5A416044C649}" type="datetimeFigureOut">
              <a:rPr lang="tr-TR" smtClean="0"/>
              <a:t>16.02.2018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F863C-6220-4274-BA34-42E21355DC6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79306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D6489-24F1-4569-8143-5A416044C649}" type="datetimeFigureOut">
              <a:rPr lang="tr-TR" smtClean="0"/>
              <a:t>16.02.2018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F863C-6220-4274-BA34-42E21355DC6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618989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D6489-24F1-4569-8143-5A416044C649}" type="datetimeFigureOut">
              <a:rPr lang="tr-TR" smtClean="0"/>
              <a:t>16.02.2018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F863C-6220-4274-BA34-42E21355DC6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146118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D6489-24F1-4569-8143-5A416044C649}" type="datetimeFigureOut">
              <a:rPr lang="tr-TR" smtClean="0"/>
              <a:t>16.02.2018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F863C-6220-4274-BA34-42E21355DC6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990761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D6489-24F1-4569-8143-5A416044C649}" type="datetimeFigureOut">
              <a:rPr lang="tr-TR" smtClean="0"/>
              <a:t>16.02.2018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F863C-6220-4274-BA34-42E21355DC6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479188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D6489-24F1-4569-8143-5A416044C649}" type="datetimeFigureOut">
              <a:rPr lang="tr-TR" smtClean="0"/>
              <a:t>16.02.2018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F863C-6220-4274-BA34-42E21355DC6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460262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D6489-24F1-4569-8143-5A416044C649}" type="datetimeFigureOut">
              <a:rPr lang="tr-TR" smtClean="0"/>
              <a:t>16.02.2018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F863C-6220-4274-BA34-42E21355DC6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895785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D6489-24F1-4569-8143-5A416044C649}" type="datetimeFigureOut">
              <a:rPr lang="tr-TR" smtClean="0"/>
              <a:t>16.02.2018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F863C-6220-4274-BA34-42E21355DC6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09267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D6489-24F1-4569-8143-5A416044C649}" type="datetimeFigureOut">
              <a:rPr lang="tr-TR" smtClean="0"/>
              <a:t>16.02.2018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F863C-6220-4274-BA34-42E21355DC6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34074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D6489-24F1-4569-8143-5A416044C649}" type="datetimeFigureOut">
              <a:rPr lang="tr-TR" smtClean="0"/>
              <a:t>16.02.2018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F863C-6220-4274-BA34-42E21355DC6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323075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D6489-24F1-4569-8143-5A416044C649}" type="datetimeFigureOut">
              <a:rPr lang="tr-TR" smtClean="0"/>
              <a:t>16.02.2018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F863C-6220-4274-BA34-42E21355DC6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112368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6D6489-24F1-4569-8143-5A416044C649}" type="datetimeFigureOut">
              <a:rPr lang="tr-TR" smtClean="0"/>
              <a:t>16.02.2018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6F863C-6220-4274-BA34-42E21355DC6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157115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b="1" smtClean="0">
                <a:solidFill>
                  <a:schemeClr val="accent1"/>
                </a:solidFill>
              </a:rPr>
              <a:t>Epidemiological maps</a:t>
            </a:r>
            <a:endParaRPr lang="en-US" altLang="tr-TR" b="1" smtClean="0">
              <a:solidFill>
                <a:schemeClr val="accent1"/>
              </a:solidFill>
            </a:endParaRPr>
          </a:p>
        </p:txBody>
      </p:sp>
      <p:sp>
        <p:nvSpPr>
          <p:cNvPr id="75779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7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"/>
              <a:defRPr sz="2200">
                <a:solidFill>
                  <a:schemeClr val="tx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B32C16"/>
              </a:buClr>
              <a:buSzPct val="75000"/>
              <a:buFont typeface="Wingdings 2" panose="05020102010507070707" pitchFamily="18" charset="2"/>
              <a:buChar char="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5CD2D"/>
              </a:buClr>
              <a:buSzPct val="70000"/>
              <a:buFont typeface="Wingdings" panose="05000000000000000000" pitchFamily="2" charset="2"/>
              <a:buChar char=""/>
              <a:defRPr sz="2000">
                <a:solidFill>
                  <a:schemeClr val="tx2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AEBAD5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EBAD5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EBAD5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EBAD5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EBAD5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B0551E9-6E83-4C51-B403-3609F014432D}" type="slidenum">
              <a:rPr lang="en-US" altLang="tr-TR" sz="1600">
                <a:solidFill>
                  <a:srgbClr val="9D251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lang="en-US" altLang="tr-TR" sz="1600">
              <a:solidFill>
                <a:srgbClr val="9D2512"/>
              </a:solidFill>
            </a:endParaRPr>
          </a:p>
        </p:txBody>
      </p:sp>
      <p:sp>
        <p:nvSpPr>
          <p:cNvPr id="75780" name="Content Placeholder 3"/>
          <p:cNvSpPr>
            <a:spLocks noGrp="1"/>
          </p:cNvSpPr>
          <p:nvPr>
            <p:ph sz="quarter" idx="1"/>
          </p:nvPr>
        </p:nvSpPr>
        <p:spPr>
          <a:xfrm>
            <a:off x="1825625" y="1527175"/>
            <a:ext cx="8504238" cy="4572000"/>
          </a:xfrm>
        </p:spPr>
        <p:txBody>
          <a:bodyPr/>
          <a:lstStyle/>
          <a:p>
            <a:pPr eaLnBrk="1" hangingPunct="1">
              <a:buFont typeface="Wingdings 2" panose="05020102010507070707" pitchFamily="18" charset="2"/>
              <a:buNone/>
            </a:pPr>
            <a:r>
              <a:rPr lang="tr-TR" altLang="tr-TR" smtClean="0"/>
              <a:t>1- point (settlement) maps</a:t>
            </a:r>
            <a:endParaRPr lang="en-US" altLang="tr-TR" smtClean="0"/>
          </a:p>
        </p:txBody>
      </p:sp>
      <p:pic>
        <p:nvPicPr>
          <p:cNvPr id="75781" name="Picture 5" descr="untitle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2057400"/>
            <a:ext cx="7391400" cy="396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87608356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b="1" smtClean="0">
                <a:solidFill>
                  <a:schemeClr val="accent1"/>
                </a:solidFill>
              </a:rPr>
              <a:t>Epidemiological maps</a:t>
            </a:r>
            <a:endParaRPr lang="en-US" altLang="tr-TR" smtClean="0">
              <a:solidFill>
                <a:srgbClr val="9D2512"/>
              </a:solidFill>
            </a:endParaRPr>
          </a:p>
        </p:txBody>
      </p:sp>
      <p:sp>
        <p:nvSpPr>
          <p:cNvPr id="76803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7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"/>
              <a:defRPr sz="2200">
                <a:solidFill>
                  <a:schemeClr val="tx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B32C16"/>
              </a:buClr>
              <a:buSzPct val="75000"/>
              <a:buFont typeface="Wingdings 2" panose="05020102010507070707" pitchFamily="18" charset="2"/>
              <a:buChar char="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5CD2D"/>
              </a:buClr>
              <a:buSzPct val="70000"/>
              <a:buFont typeface="Wingdings" panose="05000000000000000000" pitchFamily="2" charset="2"/>
              <a:buChar char=""/>
              <a:defRPr sz="2000">
                <a:solidFill>
                  <a:schemeClr val="tx2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AEBAD5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EBAD5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EBAD5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EBAD5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EBAD5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023D66E-27EE-42BE-9823-0D5BD93BF1F7}" type="slidenum">
              <a:rPr lang="en-US" altLang="tr-TR" sz="1600">
                <a:solidFill>
                  <a:srgbClr val="9D251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en-US" altLang="tr-TR" sz="1600">
              <a:solidFill>
                <a:srgbClr val="9D2512"/>
              </a:solidFill>
            </a:endParaRPr>
          </a:p>
        </p:txBody>
      </p:sp>
      <p:sp>
        <p:nvSpPr>
          <p:cNvPr id="76804" name="Content Placeholder 3"/>
          <p:cNvSpPr>
            <a:spLocks noGrp="1"/>
          </p:cNvSpPr>
          <p:nvPr>
            <p:ph sz="quarter" idx="1"/>
          </p:nvPr>
        </p:nvSpPr>
        <p:spPr>
          <a:xfrm>
            <a:off x="1825625" y="1527176"/>
            <a:ext cx="8504238" cy="530225"/>
          </a:xfrm>
        </p:spPr>
        <p:txBody>
          <a:bodyPr/>
          <a:lstStyle/>
          <a:p>
            <a:pPr eaLnBrk="1" hangingPunct="1">
              <a:buFont typeface="Wingdings 2" panose="05020102010507070707" pitchFamily="18" charset="2"/>
              <a:buNone/>
            </a:pPr>
            <a:r>
              <a:rPr lang="tr-TR" altLang="tr-TR" smtClean="0"/>
              <a:t>2- distribution maps (Turkey Avalanche Distribution Map)</a:t>
            </a:r>
            <a:endParaRPr lang="en-US" altLang="tr-TR" smtClean="0"/>
          </a:p>
        </p:txBody>
      </p:sp>
      <p:pic>
        <p:nvPicPr>
          <p:cNvPr id="76805" name="Picture 8" descr="C:\Documents and Settings\Hakan Yardımcı\Desktop\cig_korunma_clip_image007_000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2057400"/>
            <a:ext cx="7848600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25935588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b="1" smtClean="0">
                <a:solidFill>
                  <a:schemeClr val="accent1"/>
                </a:solidFill>
              </a:rPr>
              <a:t>Epidemiological maps</a:t>
            </a:r>
            <a:endParaRPr lang="en-US" altLang="tr-TR" smtClean="0">
              <a:solidFill>
                <a:srgbClr val="9D2512"/>
              </a:solidFill>
            </a:endParaRPr>
          </a:p>
        </p:txBody>
      </p:sp>
      <p:sp>
        <p:nvSpPr>
          <p:cNvPr id="77827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7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"/>
              <a:defRPr sz="2200">
                <a:solidFill>
                  <a:schemeClr val="tx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B32C16"/>
              </a:buClr>
              <a:buSzPct val="75000"/>
              <a:buFont typeface="Wingdings 2" panose="05020102010507070707" pitchFamily="18" charset="2"/>
              <a:buChar char="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5CD2D"/>
              </a:buClr>
              <a:buSzPct val="70000"/>
              <a:buFont typeface="Wingdings" panose="05000000000000000000" pitchFamily="2" charset="2"/>
              <a:buChar char=""/>
              <a:defRPr sz="2000">
                <a:solidFill>
                  <a:schemeClr val="tx2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AEBAD5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EBAD5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EBAD5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EBAD5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EBAD5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CA4CC1C-9A63-417C-8C8E-9C7ECE59034C}" type="slidenum">
              <a:rPr lang="en-US" altLang="tr-TR" sz="1600">
                <a:solidFill>
                  <a:srgbClr val="9D251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en-US" altLang="tr-TR" sz="1600">
              <a:solidFill>
                <a:srgbClr val="9D2512"/>
              </a:solidFill>
            </a:endParaRPr>
          </a:p>
        </p:txBody>
      </p:sp>
      <p:sp>
        <p:nvSpPr>
          <p:cNvPr id="77828" name="Content Placeholder 3"/>
          <p:cNvSpPr>
            <a:spLocks noGrp="1"/>
          </p:cNvSpPr>
          <p:nvPr>
            <p:ph sz="quarter" idx="1"/>
          </p:nvPr>
        </p:nvSpPr>
        <p:spPr>
          <a:xfrm>
            <a:off x="1825625" y="1527175"/>
            <a:ext cx="8504238" cy="4572000"/>
          </a:xfrm>
        </p:spPr>
        <p:txBody>
          <a:bodyPr/>
          <a:lstStyle/>
          <a:p>
            <a:pPr eaLnBrk="1" hangingPunct="1">
              <a:buFont typeface="Wingdings 2" panose="05020102010507070707" pitchFamily="18" charset="2"/>
              <a:buNone/>
            </a:pPr>
            <a:r>
              <a:rPr lang="tr-TR" altLang="tr-TR" smtClean="0"/>
              <a:t>3-collective maps </a:t>
            </a:r>
            <a:endParaRPr lang="en-US" altLang="tr-TR" smtClean="0"/>
          </a:p>
        </p:txBody>
      </p:sp>
      <p:pic>
        <p:nvPicPr>
          <p:cNvPr id="77829" name="Picture 4" descr="B-3272~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2133600"/>
            <a:ext cx="72390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16877225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b="1" smtClean="0">
                <a:solidFill>
                  <a:schemeClr val="accent1"/>
                </a:solidFill>
              </a:rPr>
              <a:t>Epidemiological maps</a:t>
            </a:r>
            <a:endParaRPr lang="en-US" altLang="tr-TR" smtClean="0">
              <a:solidFill>
                <a:srgbClr val="9D2512"/>
              </a:solidFill>
            </a:endParaRPr>
          </a:p>
        </p:txBody>
      </p:sp>
      <p:sp>
        <p:nvSpPr>
          <p:cNvPr id="78851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7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"/>
              <a:defRPr sz="2200">
                <a:solidFill>
                  <a:schemeClr val="tx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B32C16"/>
              </a:buClr>
              <a:buSzPct val="75000"/>
              <a:buFont typeface="Wingdings 2" panose="05020102010507070707" pitchFamily="18" charset="2"/>
              <a:buChar char="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5CD2D"/>
              </a:buClr>
              <a:buSzPct val="70000"/>
              <a:buFont typeface="Wingdings" panose="05000000000000000000" pitchFamily="2" charset="2"/>
              <a:buChar char=""/>
              <a:defRPr sz="2000">
                <a:solidFill>
                  <a:schemeClr val="tx2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AEBAD5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EBAD5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EBAD5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EBAD5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EBAD5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77392B0-5BF4-40DA-875F-6B6E05DA86A3}" type="slidenum">
              <a:rPr lang="en-US" altLang="tr-TR" sz="1600">
                <a:solidFill>
                  <a:srgbClr val="9D251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en-US" altLang="tr-TR" sz="1600">
              <a:solidFill>
                <a:srgbClr val="9D2512"/>
              </a:solidFill>
            </a:endParaRPr>
          </a:p>
        </p:txBody>
      </p:sp>
      <p:sp>
        <p:nvSpPr>
          <p:cNvPr id="78852" name="Content Placeholder 3"/>
          <p:cNvSpPr>
            <a:spLocks noGrp="1"/>
          </p:cNvSpPr>
          <p:nvPr>
            <p:ph sz="quarter" idx="1"/>
          </p:nvPr>
        </p:nvSpPr>
        <p:spPr>
          <a:xfrm>
            <a:off x="1825625" y="1527175"/>
            <a:ext cx="8504238" cy="4572000"/>
          </a:xfrm>
        </p:spPr>
        <p:txBody>
          <a:bodyPr/>
          <a:lstStyle/>
          <a:p>
            <a:pPr eaLnBrk="1" hangingPunct="1">
              <a:buFont typeface="Wingdings 2" panose="05020102010507070707" pitchFamily="18" charset="2"/>
              <a:buNone/>
            </a:pPr>
            <a:r>
              <a:rPr lang="tr-TR" altLang="tr-TR" smtClean="0"/>
              <a:t>4- isoplethic maps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tr-TR" altLang="tr-TR" smtClean="0"/>
              <a:t> </a:t>
            </a:r>
          </a:p>
          <a:p>
            <a:pPr eaLnBrk="1" hangingPunct="1">
              <a:buFont typeface="Wingdings 2" panose="05020102010507070707" pitchFamily="18" charset="2"/>
              <a:buNone/>
            </a:pPr>
            <a:endParaRPr lang="en-US" altLang="tr-TR" smtClean="0"/>
          </a:p>
        </p:txBody>
      </p:sp>
      <p:pic>
        <p:nvPicPr>
          <p:cNvPr id="78853" name="Picture 4" descr="untitle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2286000"/>
            <a:ext cx="67818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07481941"/>
      </p:ext>
    </p:extLst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b="1" smtClean="0">
                <a:solidFill>
                  <a:schemeClr val="accent1"/>
                </a:solidFill>
              </a:rPr>
              <a:t>Epidemiological maps</a:t>
            </a:r>
            <a:endParaRPr lang="tr-TR" altLang="tr-TR" smtClean="0">
              <a:solidFill>
                <a:srgbClr val="9D2512"/>
              </a:solidFill>
            </a:endParaRPr>
          </a:p>
        </p:txBody>
      </p:sp>
      <p:sp>
        <p:nvSpPr>
          <p:cNvPr id="79875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7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"/>
              <a:defRPr sz="2200">
                <a:solidFill>
                  <a:schemeClr val="tx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B32C16"/>
              </a:buClr>
              <a:buSzPct val="75000"/>
              <a:buFont typeface="Wingdings 2" panose="05020102010507070707" pitchFamily="18" charset="2"/>
              <a:buChar char="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5CD2D"/>
              </a:buClr>
              <a:buSzPct val="70000"/>
              <a:buFont typeface="Wingdings" panose="05000000000000000000" pitchFamily="2" charset="2"/>
              <a:buChar char=""/>
              <a:defRPr sz="2000">
                <a:solidFill>
                  <a:schemeClr val="tx2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AEBAD5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EBAD5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EBAD5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EBAD5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EBAD5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7C82367-ED8A-4DF7-8655-C7D2F0F71758}" type="slidenum">
              <a:rPr lang="en-US" altLang="tr-TR" sz="1600">
                <a:solidFill>
                  <a:srgbClr val="9D251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en-US" altLang="tr-TR" sz="1600">
              <a:solidFill>
                <a:srgbClr val="9D2512"/>
              </a:solidFill>
            </a:endParaRPr>
          </a:p>
        </p:txBody>
      </p:sp>
      <p:sp>
        <p:nvSpPr>
          <p:cNvPr id="79876" name="Content Placeholder 3"/>
          <p:cNvSpPr>
            <a:spLocks noGrp="1"/>
          </p:cNvSpPr>
          <p:nvPr>
            <p:ph sz="quarter" idx="1"/>
          </p:nvPr>
        </p:nvSpPr>
        <p:spPr>
          <a:xfrm>
            <a:off x="1825625" y="1527175"/>
            <a:ext cx="8504238" cy="4572000"/>
          </a:xfrm>
        </p:spPr>
        <p:txBody>
          <a:bodyPr/>
          <a:lstStyle/>
          <a:p>
            <a:pPr eaLnBrk="1" hangingPunct="1">
              <a:buFont typeface="Wingdings 2" panose="05020102010507070707" pitchFamily="18" charset="2"/>
              <a:buNone/>
            </a:pPr>
            <a:r>
              <a:rPr lang="tr-TR" altLang="tr-TR" smtClean="0"/>
              <a:t>5- demographic map</a:t>
            </a:r>
          </a:p>
          <a:p>
            <a:pPr eaLnBrk="1" hangingPunct="1">
              <a:buFont typeface="Wingdings 2" panose="05020102010507070707" pitchFamily="18" charset="2"/>
              <a:buNone/>
            </a:pPr>
            <a:endParaRPr lang="en-US" altLang="tr-TR" smtClean="0"/>
          </a:p>
        </p:txBody>
      </p:sp>
      <p:pic>
        <p:nvPicPr>
          <p:cNvPr id="79877" name="Picture 4" descr="Carte_du_Conseil_de_l'Europ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2057400"/>
            <a:ext cx="8534400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72274339"/>
      </p:ext>
    </p:extLst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39</Words>
  <Application>Microsoft Office PowerPoint</Application>
  <PresentationFormat>Geniş ekran</PresentationFormat>
  <Paragraphs>16</Paragraphs>
  <Slides>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Georgia</vt:lpstr>
      <vt:lpstr>Wingdings 2</vt:lpstr>
      <vt:lpstr>Office Teması</vt:lpstr>
      <vt:lpstr>Epidemiological maps</vt:lpstr>
      <vt:lpstr>Epidemiological maps</vt:lpstr>
      <vt:lpstr>Epidemiological maps</vt:lpstr>
      <vt:lpstr>Epidemiological maps</vt:lpstr>
      <vt:lpstr>Epidemiological maps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Epidemiological maps</dc:title>
  <dc:creator>Inci Basak Kaya</dc:creator>
  <cp:lastModifiedBy>Inci Basak Kaya</cp:lastModifiedBy>
  <cp:revision>1</cp:revision>
  <dcterms:created xsi:type="dcterms:W3CDTF">2018-02-16T11:05:05Z</dcterms:created>
  <dcterms:modified xsi:type="dcterms:W3CDTF">2018-02-16T11:05:13Z</dcterms:modified>
</cp:coreProperties>
</file>