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4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3115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0338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943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712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3541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2231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150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4039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8245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782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2410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1673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TARIM EKONOMİSİ </a:t>
            </a:r>
            <a:r>
              <a:rPr lang="tr-TR" dirty="0" smtClean="0"/>
              <a:t>İSTATİSTİĞİ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AHMET ÖZÇELİK</a:t>
            </a:r>
          </a:p>
          <a:p>
            <a:r>
              <a:rPr lang="tr-TR" dirty="0" smtClean="0"/>
              <a:t>12. </a:t>
            </a:r>
            <a:r>
              <a:rPr lang="tr-TR" dirty="0" smtClean="0"/>
              <a:t>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7683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KORELASYON- REGRESYON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Bir popülasyona veya bir örneğe ait X ve Y ile gösterilen iki özelliği arasındaki ilişkinin derecesini, yönünü ve istatistik açıdan önemli olup olmadığını, korelasyon katsayısı ile kararlaştırabiliriz.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72484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KORELASYON- REGRESYON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X ile Y arasındaki ilişkinin yönü pozitif veya negatif olabilir. </a:t>
            </a:r>
          </a:p>
          <a:p>
            <a:pPr algn="just"/>
            <a:r>
              <a:rPr lang="tr-TR" dirty="0" smtClean="0"/>
              <a:t>X ve Y aynı yönde artıyor veya azalıyor ise ilişki pozitiftir.</a:t>
            </a:r>
          </a:p>
          <a:p>
            <a:pPr algn="just"/>
            <a:r>
              <a:rPr lang="tr-TR" dirty="0" smtClean="0"/>
              <a:t>X ile Y arasında yüksek derecede (1’e yakın) ilişki olduğu ortaya çıkarsa, bu kez ilişkinin istatistiki açıdan önemli olup olmadığı araştırılmalıdır.</a:t>
            </a:r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4506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KORELASYON- REGRESYON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Korelasyon</a:t>
            </a:r>
            <a:r>
              <a:rPr lang="tr-TR" dirty="0"/>
              <a:t>, iki ya da daha çok sayıda değişken arasındaki ilişkiyi göstermekte olup, ilgi miktarı ise korelasyon katsayısı ile belirlenmektedir. Korelasyon katsayısı, 0 ile ±1 arasında değer alır. Eğer iki değişken ters yönde ilişkili ise eksi, aynı yönde ilişkili ise artı, ilişki yok ise sıfır ya da sıfıra </a:t>
            </a:r>
            <a:r>
              <a:rPr lang="tr-TR" dirty="0" smtClean="0"/>
              <a:t>yakındır.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34932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KORELASYON- REGRESYON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/>
              <a:t>Regresyon analizi, belli amaç ve varsayımlara bağlı olarak, bağımsız değişken ya da değişkenlerin bağımlı değişkene nasıl bağlanacağı ile ilgili bir araştırma veya inceleme tekniğidir. Regresyon terimini ilk defa Francis </a:t>
            </a:r>
            <a:r>
              <a:rPr lang="tr-TR" dirty="0" err="1"/>
              <a:t>galton</a:t>
            </a:r>
            <a:r>
              <a:rPr lang="tr-TR" dirty="0"/>
              <a:t> kullanmıştır </a:t>
            </a:r>
            <a:r>
              <a:rPr lang="tr-TR" dirty="0" smtClean="0"/>
              <a:t>.</a:t>
            </a:r>
            <a:endParaRPr lang="tr-TR" dirty="0" smtClean="0"/>
          </a:p>
          <a:p>
            <a:pPr algn="just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462923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KORELASYON- REGRESYON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72297" y="1784435"/>
            <a:ext cx="10515600" cy="4351338"/>
          </a:xfrm>
        </p:spPr>
        <p:txBody>
          <a:bodyPr/>
          <a:lstStyle/>
          <a:p>
            <a:pPr algn="just"/>
            <a:r>
              <a:rPr lang="tr-TR" dirty="0"/>
              <a:t>Regresyon modellerinde değişken sayısı önemlidir. Bu modellerde kullanılan değişken sayısına bağlı olarak modelin basit veya çoklu regresyon modelleri olduğuna karar verilir.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742410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KORELASYON- REGRESYON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Basit doğrusal regresyon modelinde iki değişken mevcut olup, biri bağımlı diğeri bağımsız değişkendir. Bağımsız değişken; etkileyen ya da açıklayan değişken iken bağımlı değişken etkilenen ya da açıklanan değişkendir. Basit regresyon, değişmelerin bir değişken tarafından açıklanması </a:t>
            </a:r>
            <a:r>
              <a:rPr lang="tr-TR" dirty="0" smtClean="0"/>
              <a:t>durumudur.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021408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806851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</TotalTime>
  <Words>259</Words>
  <Application>Microsoft Office PowerPoint</Application>
  <PresentationFormat>Geniş ekran</PresentationFormat>
  <Paragraphs>17</Paragraphs>
  <Slides>8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Microsoft Equation 3.0</vt:lpstr>
      <vt:lpstr>TARIM EKONOMİSİ İSTATİSTİĞİ</vt:lpstr>
      <vt:lpstr>KORELASYON- REGRESYON</vt:lpstr>
      <vt:lpstr>KORELASYON- REGRESYON</vt:lpstr>
      <vt:lpstr>KORELASYON- REGRESYON</vt:lpstr>
      <vt:lpstr>KORELASYON- REGRESYON</vt:lpstr>
      <vt:lpstr>KORELASYON- REGRESYON</vt:lpstr>
      <vt:lpstr>KORELASYON- REGRESYON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TARIM EKONOMİSİ ve İŞLETMECİLİK DERS NOTLARI</dc:title>
  <dc:creator>hsssSSss ..</dc:creator>
  <cp:lastModifiedBy>hsssSSss ..</cp:lastModifiedBy>
  <cp:revision>26</cp:revision>
  <dcterms:created xsi:type="dcterms:W3CDTF">2018-01-08T13:58:44Z</dcterms:created>
  <dcterms:modified xsi:type="dcterms:W3CDTF">2018-01-09T18:04:50Z</dcterms:modified>
</cp:coreProperties>
</file>