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84FF-DDDC-4710-A6FC-02CCAE126C81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D33E7-724D-4918-8F85-985D34A0E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5694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84FF-DDDC-4710-A6FC-02CCAE126C81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D33E7-724D-4918-8F85-985D34A0E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794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84FF-DDDC-4710-A6FC-02CCAE126C81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D33E7-724D-4918-8F85-985D34A0E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982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84FF-DDDC-4710-A6FC-02CCAE126C81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D33E7-724D-4918-8F85-985D34A0E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1941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84FF-DDDC-4710-A6FC-02CCAE126C81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D33E7-724D-4918-8F85-985D34A0E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8248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84FF-DDDC-4710-A6FC-02CCAE126C81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D33E7-724D-4918-8F85-985D34A0E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5126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84FF-DDDC-4710-A6FC-02CCAE126C81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D33E7-724D-4918-8F85-985D34A0E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215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84FF-DDDC-4710-A6FC-02CCAE126C81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D33E7-724D-4918-8F85-985D34A0E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3707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84FF-DDDC-4710-A6FC-02CCAE126C81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D33E7-724D-4918-8F85-985D34A0E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5806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84FF-DDDC-4710-A6FC-02CCAE126C81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D33E7-724D-4918-8F85-985D34A0E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003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84FF-DDDC-4710-A6FC-02CCAE126C81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D33E7-724D-4918-8F85-985D34A0E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113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B84FF-DDDC-4710-A6FC-02CCAE126C81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D33E7-724D-4918-8F85-985D34A0EF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66455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3037" y="1278006"/>
            <a:ext cx="10554511" cy="23876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SOLUTION OF THE </a:t>
            </a:r>
            <a:r>
              <a:rPr lang="tr-TR" sz="40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LEAST – </a:t>
            </a:r>
            <a:r>
              <a:rPr lang="tr-TR" sz="40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SQUARES </a:t>
            </a:r>
            <a:r>
              <a:rPr lang="en-US" sz="40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EXAMPLE </a:t>
            </a:r>
            <a:r>
              <a:rPr lang="en-US" sz="40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 </a:t>
            </a:r>
            <a:r>
              <a:rPr lang="en-US" sz="4000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PYTHON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05773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 trans="0" smoothness="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7610" y="2608041"/>
            <a:ext cx="4687439" cy="36371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 trans="0" smoothness="0"/>
                    </a14:imgEffect>
                    <a14:imgEffect>
                      <a14:colorTemperature colorTemp="6663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91919" y="808939"/>
            <a:ext cx="4611621" cy="383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93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19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92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96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2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3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76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</TotalTime>
  <Words>9</Words>
  <Application>Microsoft Office PowerPoint</Application>
  <PresentationFormat>Widescreen</PresentationFormat>
  <Paragraphs>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Office Theme</vt:lpstr>
      <vt:lpstr>SOLUTION OF THE LEAST – SQUARES EXAMPLE IN PYTHON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SOLUTION OF THE LEAST - SQUARESEXAMPLE IN PYTHON</dc:title>
  <dc:creator>OSUser</dc:creator>
  <cp:lastModifiedBy>Ozgur Selimoglu</cp:lastModifiedBy>
  <cp:revision>9</cp:revision>
  <dcterms:created xsi:type="dcterms:W3CDTF">2020-03-29T04:58:34Z</dcterms:created>
  <dcterms:modified xsi:type="dcterms:W3CDTF">2020-04-02T09:37:30Z</dcterms:modified>
</cp:coreProperties>
</file>