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2" r:id="rId5"/>
    <p:sldId id="259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6800" y="2586254"/>
            <a:ext cx="95504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 1700’lü yıllar sona ererken Avrupa’da İngiltere’de ve sonraları da Amerika Birleşik Devletleri’nde ortaya çıkmıştır. Evde bakım hizmetleri sunumunun tarihsel süreçte çok farklı amaçları olmuştur. Bunlar arasında; yoksul toplumlar, hastanelerin “kapasite” yetersizliği, bulaşıcı hastalıkların başkalarına bulaşma riskinin azaltılması yer almaktadır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26800" y="1150490"/>
            <a:ext cx="52485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Evde Sağlık Hizmeti </a:t>
            </a:r>
            <a:endParaRPr lang="tr-T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6733" y="1793979"/>
            <a:ext cx="10106068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Evde kısa süreli bakım: </a:t>
            </a:r>
            <a:r>
              <a:rPr lang="tr-TR" sz="2400" dirty="0" smtClean="0"/>
              <a:t>Kısa süreli sunulan evde bakım hizmetleri; tıbbi hizmet ağırlıklıdır ve çoğunlukla hastane sonrası nekahat dönemi içinde verilmektedir. Bu süre genellikle 30 gün ile sınırlandırılmaktadır. 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985520" y="2662555"/>
            <a:ext cx="952182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tr-TR" sz="2800" b="1" dirty="0" smtClean="0">
                <a:solidFill>
                  <a:srgbClr val="FF0000"/>
                </a:solidFill>
                <a:sym typeface="+mn-ea"/>
              </a:rPr>
              <a:t>Evde uzun süreli bakım: </a:t>
            </a:r>
            <a:r>
              <a:rPr lang="tr-TR" sz="2800" dirty="0" smtClean="0">
                <a:sym typeface="+mn-ea"/>
              </a:rPr>
              <a:t>Bu hizmetler hem tıbbi hem de sosyal bakım hizmetlerini içermekte olup ve 6 aydan fazla bakım verilmesini gerektirir. </a:t>
            </a:r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7407" y="1420722"/>
            <a:ext cx="10151165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Evde formal bakım: </a:t>
            </a:r>
            <a:r>
              <a:rPr lang="tr-TR" sz="2400" dirty="0" smtClean="0"/>
              <a:t>Profesyonel meslek grupları tarafından sunulan bakım hizmetlerini işaret eder. 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729740" y="2101850"/>
            <a:ext cx="814197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tr-TR" sz="2800" b="1" dirty="0" smtClean="0">
                <a:solidFill>
                  <a:srgbClr val="FF0000"/>
                </a:solidFill>
                <a:sym typeface="+mn-ea"/>
              </a:rPr>
              <a:t>Evde informal bakım: </a:t>
            </a:r>
            <a:r>
              <a:rPr lang="tr-TR" sz="2800" dirty="0" smtClean="0">
                <a:sym typeface="+mn-ea"/>
              </a:rPr>
              <a:t>Bakıma gereksinimi olan kişinin eşinin, akrabalarının, arkadaşlarının bakım sürecinde olmasını işaret eder. </a:t>
            </a:r>
            <a:endParaRPr lang="tr-TR" sz="2800" dirty="0" smtClean="0"/>
          </a:p>
          <a:p>
            <a:endParaRPr lang="tr-TR" sz="2800" dirty="0" smtClean="0"/>
          </a:p>
          <a:p>
            <a:endParaRPr 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610870" y="2743835"/>
            <a:ext cx="1033526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tr-TR" sz="2400" b="1" dirty="0" smtClean="0">
                <a:solidFill>
                  <a:srgbClr val="FF0000"/>
                </a:solidFill>
                <a:sym typeface="+mn-ea"/>
              </a:rPr>
              <a:t>Evde rehabilite edici bakım: </a:t>
            </a:r>
            <a:r>
              <a:rPr lang="tr-TR" sz="2400" dirty="0" smtClean="0">
                <a:sym typeface="+mn-ea"/>
              </a:rPr>
              <a:t>Evde rehabilite edici bakım almanın sağlanmasının temel amacı, bireylerin var olan fiziksel kapasitelerinin korunması, geliştirilmesi, yaşam kalitelerinin sağlanması, yaşadıkları toplum içinde “bağımsız” yaşama olanağının artırılmasıdır .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1223</Words>
  <Application>WPS Presentation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Times New Roman</vt:lpstr>
      <vt:lpstr>Arial Narrow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LENOVO</dc:creator>
  <cp:lastModifiedBy>Nesibe Uzel Yar</cp:lastModifiedBy>
  <cp:revision>1</cp:revision>
  <dcterms:created xsi:type="dcterms:W3CDTF">2020-02-06T17:07:09Z</dcterms:created>
  <dcterms:modified xsi:type="dcterms:W3CDTF">2020-02-06T17:07:09Z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