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7C0A06B2-E99C-4C0D-B068-8CB9ADBA59BB}" type="datetimeFigureOut">
              <a:rPr lang="tr-TR" smtClean="0"/>
              <a:t>29.04.2019</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78C8AC2-752C-40FD-8D9B-45BB58F68C88}"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64533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0A06B2-E99C-4C0D-B068-8CB9ADBA59BB}" type="datetimeFigureOut">
              <a:rPr lang="tr-TR" smtClean="0"/>
              <a:t>29.04.2019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8C8AC2-752C-40FD-8D9B-45BB58F68C88}" type="slidenum">
              <a:rPr lang="tr-TR" smtClean="0"/>
              <a:t>‹#›</a:t>
            </a:fld>
            <a:endParaRPr lang="tr-TR"/>
          </a:p>
        </p:txBody>
      </p:sp>
    </p:spTree>
    <p:extLst>
      <p:ext uri="{BB962C8B-B14F-4D97-AF65-F5344CB8AC3E}">
        <p14:creationId xmlns:p14="http://schemas.microsoft.com/office/powerpoint/2010/main" val="1262561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0A06B2-E99C-4C0D-B068-8CB9ADBA59BB}" type="datetimeFigureOut">
              <a:rPr lang="tr-TR" smtClean="0"/>
              <a:t>29.04.2019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8C8AC2-752C-40FD-8D9B-45BB58F68C88}" type="slidenum">
              <a:rPr lang="tr-TR" smtClean="0"/>
              <a:t>‹#›</a:t>
            </a:fld>
            <a:endParaRPr lang="tr-TR"/>
          </a:p>
        </p:txBody>
      </p:sp>
    </p:spTree>
    <p:extLst>
      <p:ext uri="{BB962C8B-B14F-4D97-AF65-F5344CB8AC3E}">
        <p14:creationId xmlns:p14="http://schemas.microsoft.com/office/powerpoint/2010/main" val="3129800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0A06B2-E99C-4C0D-B068-8CB9ADBA59BB}" type="datetimeFigureOut">
              <a:rPr lang="tr-TR" smtClean="0"/>
              <a:t>29.04.2019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8C8AC2-752C-40FD-8D9B-45BB58F68C88}" type="slidenum">
              <a:rPr lang="tr-TR" smtClean="0"/>
              <a:t>‹#›</a:t>
            </a:fld>
            <a:endParaRPr lang="tr-TR"/>
          </a:p>
        </p:txBody>
      </p:sp>
    </p:spTree>
    <p:extLst>
      <p:ext uri="{BB962C8B-B14F-4D97-AF65-F5344CB8AC3E}">
        <p14:creationId xmlns:p14="http://schemas.microsoft.com/office/powerpoint/2010/main" val="2370792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7C0A06B2-E99C-4C0D-B068-8CB9ADBA59BB}" type="datetimeFigureOut">
              <a:rPr lang="tr-TR" smtClean="0"/>
              <a:t>29.04.2019</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78C8AC2-752C-40FD-8D9B-45BB58F68C88}"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20452651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C0A06B2-E99C-4C0D-B068-8CB9ADBA59BB}" type="datetimeFigureOut">
              <a:rPr lang="tr-TR" smtClean="0"/>
              <a:t>29.04.2019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78C8AC2-752C-40FD-8D9B-45BB58F68C88}" type="slidenum">
              <a:rPr lang="tr-TR" smtClean="0"/>
              <a:t>‹#›</a:t>
            </a:fld>
            <a:endParaRPr lang="tr-TR"/>
          </a:p>
        </p:txBody>
      </p:sp>
    </p:spTree>
    <p:extLst>
      <p:ext uri="{BB962C8B-B14F-4D97-AF65-F5344CB8AC3E}">
        <p14:creationId xmlns:p14="http://schemas.microsoft.com/office/powerpoint/2010/main" val="884611612"/>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C0A06B2-E99C-4C0D-B068-8CB9ADBA59BB}" type="datetimeFigureOut">
              <a:rPr lang="tr-TR" smtClean="0"/>
              <a:t>29.04.2019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78C8AC2-752C-40FD-8D9B-45BB58F68C88}" type="slidenum">
              <a:rPr lang="tr-TR" smtClean="0"/>
              <a:t>‹#›</a:t>
            </a:fld>
            <a:endParaRPr lang="tr-TR"/>
          </a:p>
        </p:txBody>
      </p:sp>
    </p:spTree>
    <p:extLst>
      <p:ext uri="{BB962C8B-B14F-4D97-AF65-F5344CB8AC3E}">
        <p14:creationId xmlns:p14="http://schemas.microsoft.com/office/powerpoint/2010/main" val="3786104498"/>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C0A06B2-E99C-4C0D-B068-8CB9ADBA59BB}" type="datetimeFigureOut">
              <a:rPr lang="tr-TR" smtClean="0"/>
              <a:t>29.04.2019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78C8AC2-752C-40FD-8D9B-45BB58F68C88}" type="slidenum">
              <a:rPr lang="tr-TR" smtClean="0"/>
              <a:t>‹#›</a:t>
            </a:fld>
            <a:endParaRPr lang="tr-TR"/>
          </a:p>
        </p:txBody>
      </p:sp>
    </p:spTree>
    <p:extLst>
      <p:ext uri="{BB962C8B-B14F-4D97-AF65-F5344CB8AC3E}">
        <p14:creationId xmlns:p14="http://schemas.microsoft.com/office/powerpoint/2010/main" val="2413313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0A06B2-E99C-4C0D-B068-8CB9ADBA59BB}" type="datetimeFigureOut">
              <a:rPr lang="tr-TR" smtClean="0"/>
              <a:t>29.04.2019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78C8AC2-752C-40FD-8D9B-45BB58F68C88}" type="slidenum">
              <a:rPr lang="tr-TR" smtClean="0"/>
              <a:t>‹#›</a:t>
            </a:fld>
            <a:endParaRPr lang="tr-TR"/>
          </a:p>
        </p:txBody>
      </p:sp>
    </p:spTree>
    <p:extLst>
      <p:ext uri="{BB962C8B-B14F-4D97-AF65-F5344CB8AC3E}">
        <p14:creationId xmlns:p14="http://schemas.microsoft.com/office/powerpoint/2010/main" val="3027521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7C0A06B2-E99C-4C0D-B068-8CB9ADBA59BB}" type="datetimeFigureOut">
              <a:rPr lang="tr-TR" smtClean="0"/>
              <a:t>29.04.2019</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778C8AC2-752C-40FD-8D9B-45BB58F68C88}"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71483599"/>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7C0A06B2-E99C-4C0D-B068-8CB9ADBA59BB}" type="datetimeFigureOut">
              <a:rPr lang="tr-TR" smtClean="0"/>
              <a:t>29.04.2019</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778C8AC2-752C-40FD-8D9B-45BB58F68C88}" type="slidenum">
              <a:rPr lang="tr-TR" smtClean="0"/>
              <a:t>‹#›</a:t>
            </a:fld>
            <a:endParaRPr lang="tr-TR"/>
          </a:p>
        </p:txBody>
      </p:sp>
    </p:spTree>
    <p:extLst>
      <p:ext uri="{BB962C8B-B14F-4D97-AF65-F5344CB8AC3E}">
        <p14:creationId xmlns:p14="http://schemas.microsoft.com/office/powerpoint/2010/main" val="1547240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7C0A06B2-E99C-4C0D-B068-8CB9ADBA59BB}" type="datetimeFigureOut">
              <a:rPr lang="tr-TR" smtClean="0"/>
              <a:t>29.04.2019</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78C8AC2-752C-40FD-8D9B-45BB58F68C88}"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354218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Dadaizm</a:t>
            </a:r>
          </a:p>
        </p:txBody>
      </p:sp>
    </p:spTree>
    <p:extLst>
      <p:ext uri="{BB962C8B-B14F-4D97-AF65-F5344CB8AC3E}">
        <p14:creationId xmlns:p14="http://schemas.microsoft.com/office/powerpoint/2010/main" val="9285263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dirty="0"/>
              <a:t>Arama kısmına atla</a:t>
            </a:r>
          </a:p>
        </p:txBody>
      </p:sp>
      <p:sp>
        <p:nvSpPr>
          <p:cNvPr id="3" name="İçerik Yer Tutucusu 2"/>
          <p:cNvSpPr>
            <a:spLocks noGrp="1"/>
          </p:cNvSpPr>
          <p:nvPr>
            <p:ph idx="1"/>
          </p:nvPr>
        </p:nvSpPr>
        <p:spPr>
          <a:xfrm>
            <a:off x="1251678" y="1769423"/>
            <a:ext cx="10178322" cy="4892634"/>
          </a:xfrm>
        </p:spPr>
        <p:txBody>
          <a:bodyPr>
            <a:normAutofit fontScale="92500"/>
          </a:bodyPr>
          <a:lstStyle/>
          <a:p>
            <a:pPr algn="just"/>
            <a:r>
              <a:rPr lang="tr-TR" sz="2400" dirty="0"/>
              <a:t>Dada, Dadaizm veya </a:t>
            </a:r>
            <a:r>
              <a:rPr lang="tr-TR" sz="2400" dirty="0" err="1"/>
              <a:t>Dadacılık</a:t>
            </a:r>
            <a:r>
              <a:rPr lang="tr-TR" sz="2400" dirty="0"/>
              <a:t> I. Dünya Savaşı yıllarında başlamış kültürel ve sanatsal bir akımdır. Dada Dünya Savaşının barbarlığına, sanat alanındaki ve gündelik hayattaki entelektüel katılığa ve erotizme bir protesto olmuştur. Mantıksızlık ve var olan sanatsal düzenlerin reddedilmesi </a:t>
            </a:r>
            <a:r>
              <a:rPr lang="tr-TR" sz="2400" dirty="0" err="1"/>
              <a:t>Dada'nın</a:t>
            </a:r>
            <a:r>
              <a:rPr lang="tr-TR" sz="2400" dirty="0"/>
              <a:t> ana karakteridir. </a:t>
            </a:r>
          </a:p>
          <a:p>
            <a:pPr algn="just"/>
            <a:r>
              <a:rPr lang="tr-TR" sz="2400" dirty="0"/>
              <a:t>Jean Arp, Richard </a:t>
            </a:r>
            <a:r>
              <a:rPr lang="tr-TR" sz="2400" dirty="0" err="1"/>
              <a:t>Hülsenbeck</a:t>
            </a:r>
            <a:r>
              <a:rPr lang="tr-TR" sz="2400" dirty="0"/>
              <a:t>, </a:t>
            </a:r>
            <a:r>
              <a:rPr lang="tr-TR" sz="2400" dirty="0" err="1"/>
              <a:t>Tristan</a:t>
            </a:r>
            <a:r>
              <a:rPr lang="tr-TR" sz="2400" dirty="0"/>
              <a:t> </a:t>
            </a:r>
            <a:r>
              <a:rPr lang="tr-TR" sz="2400" dirty="0" err="1"/>
              <a:t>Tzara</a:t>
            </a:r>
            <a:r>
              <a:rPr lang="tr-TR" sz="2400" dirty="0"/>
              <a:t>, </a:t>
            </a:r>
            <a:r>
              <a:rPr lang="tr-TR" sz="2400" dirty="0" err="1"/>
              <a:t>Jacques</a:t>
            </a:r>
            <a:r>
              <a:rPr lang="tr-TR" sz="2400" dirty="0"/>
              <a:t> </a:t>
            </a:r>
            <a:r>
              <a:rPr lang="tr-TR" sz="2400" dirty="0" err="1"/>
              <a:t>Magnifico</a:t>
            </a:r>
            <a:r>
              <a:rPr lang="tr-TR" sz="2400" dirty="0"/>
              <a:t>, </a:t>
            </a:r>
            <a:r>
              <a:rPr lang="tr-TR" sz="2400" dirty="0" err="1"/>
              <a:t>Marcel</a:t>
            </a:r>
            <a:r>
              <a:rPr lang="tr-TR" sz="2400" dirty="0"/>
              <a:t> </a:t>
            </a:r>
            <a:r>
              <a:rPr lang="tr-TR" sz="2400" dirty="0" err="1"/>
              <a:t>Janco</a:t>
            </a:r>
            <a:r>
              <a:rPr lang="tr-TR" sz="2400" dirty="0"/>
              <a:t> ve </a:t>
            </a:r>
            <a:r>
              <a:rPr lang="tr-TR" sz="2400" dirty="0" err="1"/>
              <a:t>Emmy</a:t>
            </a:r>
            <a:r>
              <a:rPr lang="tr-TR" sz="2400" dirty="0"/>
              <a:t> </a:t>
            </a:r>
            <a:r>
              <a:rPr lang="tr-TR" sz="2400" dirty="0" err="1"/>
              <a:t>Hennings’in</a:t>
            </a:r>
            <a:r>
              <a:rPr lang="tr-TR" sz="2400" dirty="0"/>
              <a:t> aralarında bulunduğu bir grup genç sanatçı ve savaş karşıtı 1916 yılında Zürih’te Hugo </a:t>
            </a:r>
            <a:r>
              <a:rPr lang="tr-TR" sz="2400" dirty="0" err="1"/>
              <a:t>Ball’in</a:t>
            </a:r>
            <a:r>
              <a:rPr lang="tr-TR" sz="2400" dirty="0"/>
              <a:t> açtığı kafede toplandı. Dada bildirisi de burada açıklandı. </a:t>
            </a:r>
          </a:p>
          <a:p>
            <a:pPr algn="just"/>
            <a:r>
              <a:rPr lang="tr-TR" sz="2400" dirty="0"/>
              <a:t>Dada isminin nereden geldiği konusunda kesin bilgi olmamakla beraber </a:t>
            </a:r>
            <a:r>
              <a:rPr lang="tr-TR" sz="2400" dirty="0" err="1"/>
              <a:t>Fransızca’da</a:t>
            </a:r>
            <a:r>
              <a:rPr lang="tr-TR" sz="2400" dirty="0"/>
              <a:t> oyuncak tahta at anlamına gelen "Dada" bu kişilerin yarattığı edebi akımın ismi olarak seçildiği yönünde bir görüş vardır. </a:t>
            </a:r>
          </a:p>
          <a:p>
            <a:endParaRPr lang="tr-TR" dirty="0" smtClean="0"/>
          </a:p>
          <a:p>
            <a:endParaRPr lang="tr-TR" dirty="0"/>
          </a:p>
        </p:txBody>
      </p:sp>
    </p:spTree>
    <p:extLst>
      <p:ext uri="{BB962C8B-B14F-4D97-AF65-F5344CB8AC3E}">
        <p14:creationId xmlns:p14="http://schemas.microsoft.com/office/powerpoint/2010/main" val="2806448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58140"/>
            <a:ext cx="10178322" cy="6068291"/>
          </a:xfrm>
        </p:spPr>
        <p:txBody>
          <a:bodyPr/>
          <a:lstStyle/>
          <a:p>
            <a:pPr algn="just"/>
            <a:r>
              <a:rPr lang="tr-TR" sz="2400" dirty="0"/>
              <a:t>Bu akım, dünyanın, insanların yıkılışından umutsuzluğa düşmüş, hiçbir şeyin sağlam ve sürekli olduğuna inanmayan bir felsefi yapıdan etkilenir. Birinci Dünya Savaşı’nın ardından gelen boğuntu ve dengesizliğin akımıdır. </a:t>
            </a:r>
            <a:r>
              <a:rPr lang="tr-TR" sz="2400" dirty="0" err="1"/>
              <a:t>Dada’cı</a:t>
            </a:r>
            <a:r>
              <a:rPr lang="tr-TR" sz="2400" dirty="0"/>
              <a:t> yazarlar, kamuoyunu şaşkınlığa düşürmek ve sarsmak istiyorlardı. Yapıtlarında alışılmış </a:t>
            </a:r>
            <a:r>
              <a:rPr lang="tr-TR" sz="2400" dirty="0" err="1"/>
              <a:t>estetikçiliğe</a:t>
            </a:r>
            <a:r>
              <a:rPr lang="tr-TR" sz="2400" dirty="0"/>
              <a:t> karşı çıkıyor, burjuva değerlerinin </a:t>
            </a:r>
            <a:r>
              <a:rPr lang="tr-TR" sz="2400" dirty="0" err="1"/>
              <a:t>tiksinçliğini</a:t>
            </a:r>
            <a:r>
              <a:rPr lang="tr-TR" sz="2400" dirty="0"/>
              <a:t>, pisliğini, iğrençliğini, berbatlığını, rezilliğini vurguluyorlardı. </a:t>
            </a:r>
          </a:p>
          <a:p>
            <a:pPr algn="just"/>
            <a:r>
              <a:rPr lang="tr-TR" sz="2400" dirty="0"/>
              <a:t>Toplumda yerleşmiş anlam ve düzen kavramlarına karşı çıkarak dil ve biçimde yeni deneylere giriştiler. Çıkardıkları çok sayıda derginin içinde en önemlisi 1919-1924 arasında yayınlanan ve </a:t>
            </a:r>
            <a:r>
              <a:rPr lang="tr-TR" sz="2400" dirty="0" err="1"/>
              <a:t>Andre</a:t>
            </a:r>
            <a:r>
              <a:rPr lang="tr-TR" sz="2400" dirty="0"/>
              <a:t> </a:t>
            </a:r>
            <a:r>
              <a:rPr lang="tr-TR" sz="2400" dirty="0" err="1"/>
              <a:t>Breton</a:t>
            </a:r>
            <a:r>
              <a:rPr lang="tr-TR" sz="2400" dirty="0"/>
              <a:t>, Louis </a:t>
            </a:r>
            <a:r>
              <a:rPr lang="tr-TR" sz="2400" dirty="0" err="1"/>
              <a:t>Aragon</a:t>
            </a:r>
            <a:r>
              <a:rPr lang="tr-TR" sz="2400" dirty="0"/>
              <a:t>, </a:t>
            </a:r>
            <a:r>
              <a:rPr lang="tr-TR" sz="2400" dirty="0" err="1"/>
              <a:t>Philippe</a:t>
            </a:r>
            <a:r>
              <a:rPr lang="tr-TR" sz="2400" dirty="0"/>
              <a:t> </a:t>
            </a:r>
            <a:r>
              <a:rPr lang="tr-TR" sz="2400" dirty="0" err="1"/>
              <a:t>Soupault</a:t>
            </a:r>
            <a:r>
              <a:rPr lang="tr-TR" sz="2400" dirty="0"/>
              <a:t>, Paul </a:t>
            </a:r>
            <a:r>
              <a:rPr lang="tr-TR" sz="2400" dirty="0" err="1"/>
              <a:t>Eluard</a:t>
            </a:r>
            <a:r>
              <a:rPr lang="tr-TR" sz="2400" dirty="0"/>
              <a:t> ile Georges </a:t>
            </a:r>
            <a:r>
              <a:rPr lang="tr-TR" sz="2400" dirty="0" err="1"/>
              <a:t>Ribemont-Dessaignes’in</a:t>
            </a:r>
            <a:r>
              <a:rPr lang="tr-TR" sz="2400" dirty="0"/>
              <a:t> yazılarının yer aldığı "De </a:t>
            </a:r>
            <a:r>
              <a:rPr lang="tr-TR" sz="2400" dirty="0" err="1"/>
              <a:t>Litterature</a:t>
            </a:r>
            <a:r>
              <a:rPr lang="tr-TR" sz="2400" dirty="0"/>
              <a:t>" (</a:t>
            </a:r>
            <a:r>
              <a:rPr lang="tr-TR" sz="2400" dirty="0" err="1"/>
              <a:t>dö</a:t>
            </a:r>
            <a:r>
              <a:rPr lang="tr-TR" sz="2400" dirty="0"/>
              <a:t> Literatür)'</a:t>
            </a:r>
            <a:r>
              <a:rPr lang="tr-TR" sz="2400" dirty="0" err="1"/>
              <a:t>dü</a:t>
            </a:r>
            <a:r>
              <a:rPr lang="tr-TR" sz="2400" dirty="0"/>
              <a:t>. </a:t>
            </a:r>
            <a:r>
              <a:rPr lang="tr-TR" sz="2400" dirty="0" err="1"/>
              <a:t>Dadacılık</a:t>
            </a:r>
            <a:r>
              <a:rPr lang="tr-TR" sz="2400" dirty="0"/>
              <a:t> 1922 sonrasında etkinliğini yitirmeye başladı. </a:t>
            </a:r>
            <a:r>
              <a:rPr lang="tr-TR" sz="2400" dirty="0" err="1"/>
              <a:t>Dadacılar</a:t>
            </a:r>
            <a:r>
              <a:rPr lang="tr-TR" sz="2400" dirty="0"/>
              <a:t> Sürrealizm akımına yöneldiler.</a:t>
            </a:r>
          </a:p>
          <a:p>
            <a:endParaRPr lang="tr-TR" dirty="0"/>
          </a:p>
        </p:txBody>
      </p:sp>
    </p:spTree>
    <p:extLst>
      <p:ext uri="{BB962C8B-B14F-4D97-AF65-F5344CB8AC3E}">
        <p14:creationId xmlns:p14="http://schemas.microsoft.com/office/powerpoint/2010/main" val="1438641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dirty="0"/>
              <a:t>Neden Dada?</a:t>
            </a:r>
          </a:p>
        </p:txBody>
      </p:sp>
      <p:sp>
        <p:nvSpPr>
          <p:cNvPr id="3" name="İçerik Yer Tutucusu 2"/>
          <p:cNvSpPr>
            <a:spLocks noGrp="1"/>
          </p:cNvSpPr>
          <p:nvPr>
            <p:ph idx="1"/>
          </p:nvPr>
        </p:nvSpPr>
        <p:spPr/>
        <p:txBody>
          <a:bodyPr>
            <a:normAutofit/>
          </a:bodyPr>
          <a:lstStyle/>
          <a:p>
            <a:pPr algn="just"/>
            <a:r>
              <a:rPr lang="tr-TR" sz="2400" dirty="0"/>
              <a:t>Dadaizm akımının yaratıcıları akımın ismini koymakta sözlükten yararlanmışlardır. Rastgele bir sayfa açan ve Fransızca çocuk dilinde tahta at anlamına gelen bu kelimeyle karşılaşan sanatçılar da akıma Dadaizm, </a:t>
            </a:r>
            <a:r>
              <a:rPr lang="tr-TR" sz="2400" dirty="0" err="1"/>
              <a:t>Dadacılık</a:t>
            </a:r>
            <a:r>
              <a:rPr lang="tr-TR" sz="2400" dirty="0"/>
              <a:t> adını vermişlerdir. Akımları edebiyatımızla karşılaştırıldığında Cumhuriyet Sonrası Edebiyat Döneminde ortaya çıkan 'Garip' topluluğuyla normları tanımamak, tabuları yıkmak gibi benzerlikler göstermektedir.</a:t>
            </a:r>
          </a:p>
        </p:txBody>
      </p:sp>
    </p:spTree>
    <p:extLst>
      <p:ext uri="{BB962C8B-B14F-4D97-AF65-F5344CB8AC3E}">
        <p14:creationId xmlns:p14="http://schemas.microsoft.com/office/powerpoint/2010/main" val="515500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Rozet</Template>
  <TotalTime>5</TotalTime>
  <Words>305</Words>
  <Application>Microsoft Office PowerPoint</Application>
  <PresentationFormat>Widescreen</PresentationFormat>
  <Paragraphs>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Gill Sans MT</vt:lpstr>
      <vt:lpstr>Impact</vt:lpstr>
      <vt:lpstr>Badge</vt:lpstr>
      <vt:lpstr>Dadaizm</vt:lpstr>
      <vt:lpstr>Arama kısmına atla</vt:lpstr>
      <vt:lpstr>PowerPoint Presentation</vt:lpstr>
      <vt:lpstr>Neden Dada?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Dadaizm</dc:title>
  <dc:creator>Windows Kullanıcısı</dc:creator>
  <cp:lastModifiedBy>Alina</cp:lastModifiedBy>
  <cp:revision>3</cp:revision>
  <dcterms:created xsi:type="dcterms:W3CDTF">2019-04-29T12:11:10Z</dcterms:created>
  <dcterms:modified xsi:type="dcterms:W3CDTF">2019-04-29T19:32:33Z</dcterms:modified>
</cp:coreProperties>
</file>