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>
      <p:cViewPr varScale="1">
        <p:scale>
          <a:sx n="105" d="100"/>
          <a:sy n="105" d="100"/>
        </p:scale>
        <p:origin x="184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C0F8F0B-F435-47F9-81B1-903D7C16B8A9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2605F4-1932-4531-B96A-09E6A5A066F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FİİLLER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Latince’de</a:t>
            </a:r>
            <a:r>
              <a:rPr lang="tr-TR" dirty="0"/>
              <a:t> altı zaman vardır.</a:t>
            </a:r>
          </a:p>
          <a:p>
            <a:pPr>
              <a:buNone/>
            </a:pPr>
            <a:endParaRPr lang="tr-TR" dirty="0"/>
          </a:p>
          <a:p>
            <a:pPr lvl="0"/>
            <a:r>
              <a:rPr lang="tr-TR" dirty="0" err="1"/>
              <a:t>Indicativus</a:t>
            </a:r>
            <a:r>
              <a:rPr lang="tr-TR" dirty="0"/>
              <a:t> </a:t>
            </a:r>
            <a:r>
              <a:rPr lang="tr-TR" dirty="0" err="1"/>
              <a:t>Praesens</a:t>
            </a:r>
            <a:r>
              <a:rPr lang="tr-TR" dirty="0"/>
              <a:t> (şimdiki ve geniş zaman)</a:t>
            </a:r>
          </a:p>
          <a:p>
            <a:pPr lvl="0"/>
            <a:r>
              <a:rPr lang="tr-TR" dirty="0" err="1"/>
              <a:t>Imperfectum</a:t>
            </a:r>
            <a:r>
              <a:rPr lang="tr-TR" dirty="0"/>
              <a:t> (Şimdiki zamanın hikayesi)</a:t>
            </a:r>
          </a:p>
          <a:p>
            <a:pPr lvl="0"/>
            <a:r>
              <a:rPr lang="tr-TR" dirty="0" err="1"/>
              <a:t>Futurum</a:t>
            </a:r>
            <a:r>
              <a:rPr lang="tr-TR" dirty="0"/>
              <a:t> (Gelecek zaman)</a:t>
            </a:r>
          </a:p>
          <a:p>
            <a:pPr lvl="0"/>
            <a:r>
              <a:rPr lang="tr-TR" dirty="0" err="1"/>
              <a:t>Perfectum</a:t>
            </a:r>
            <a:r>
              <a:rPr lang="tr-TR" dirty="0"/>
              <a:t> (</a:t>
            </a:r>
            <a:r>
              <a:rPr lang="tr-TR" dirty="0" err="1"/>
              <a:t>Di’li</a:t>
            </a:r>
            <a:r>
              <a:rPr lang="tr-TR" dirty="0"/>
              <a:t> geçmiş zaman)</a:t>
            </a:r>
          </a:p>
          <a:p>
            <a:pPr lvl="0"/>
            <a:r>
              <a:rPr lang="tr-TR" dirty="0" err="1"/>
              <a:t>Plusquam</a:t>
            </a:r>
            <a:r>
              <a:rPr lang="tr-TR" dirty="0"/>
              <a:t> </a:t>
            </a:r>
            <a:r>
              <a:rPr lang="tr-TR" dirty="0" err="1"/>
              <a:t>Perfectum</a:t>
            </a:r>
            <a:r>
              <a:rPr lang="tr-TR" dirty="0"/>
              <a:t> (</a:t>
            </a:r>
            <a:r>
              <a:rPr lang="tr-TR" dirty="0" err="1"/>
              <a:t>miş’li</a:t>
            </a:r>
            <a:r>
              <a:rPr lang="tr-TR" dirty="0"/>
              <a:t> geçmiş zamanın hikayesi)</a:t>
            </a:r>
          </a:p>
          <a:p>
            <a:pPr lvl="0"/>
            <a:r>
              <a:rPr lang="tr-TR" dirty="0" err="1"/>
              <a:t>Futurum</a:t>
            </a:r>
            <a:r>
              <a:rPr lang="tr-TR" dirty="0"/>
              <a:t> </a:t>
            </a:r>
            <a:r>
              <a:rPr lang="tr-TR" dirty="0" err="1"/>
              <a:t>Exactum</a:t>
            </a:r>
            <a:r>
              <a:rPr lang="tr-TR" dirty="0"/>
              <a:t> (gelecekte tamamlanacak zaman)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000" dirty="0" err="1"/>
              <a:t>Latince’de</a:t>
            </a:r>
            <a:r>
              <a:rPr lang="tr-TR" sz="2000" dirty="0"/>
              <a:t> 4 fiil çekimi vardır. </a:t>
            </a:r>
          </a:p>
          <a:p>
            <a:r>
              <a:rPr lang="tr-TR" sz="2000" b="1" dirty="0"/>
              <a:t>1.Fiil Çekimi</a:t>
            </a:r>
            <a:endParaRPr lang="tr-TR" sz="2000" dirty="0"/>
          </a:p>
          <a:p>
            <a:pPr>
              <a:buNone/>
            </a:pPr>
            <a:r>
              <a:rPr lang="tr-TR" sz="2000" dirty="0"/>
              <a:t>Bu çekime mastarı -</a:t>
            </a:r>
            <a:r>
              <a:rPr lang="tr-TR" sz="2000" dirty="0" err="1"/>
              <a:t>are</a:t>
            </a:r>
            <a:r>
              <a:rPr lang="tr-TR" sz="2000" dirty="0"/>
              <a:t> olan fiiller girer. </a:t>
            </a:r>
          </a:p>
          <a:p>
            <a:pPr>
              <a:buNone/>
            </a:pPr>
            <a:r>
              <a:rPr lang="tr-TR" sz="2000" dirty="0" err="1"/>
              <a:t>laudo</a:t>
            </a:r>
            <a:r>
              <a:rPr lang="tr-TR" sz="2000" dirty="0"/>
              <a:t>,</a:t>
            </a:r>
            <a:r>
              <a:rPr lang="tr-TR" sz="2000" dirty="0" err="1"/>
              <a:t>laudavi</a:t>
            </a:r>
            <a:r>
              <a:rPr lang="tr-TR" sz="2000" dirty="0"/>
              <a:t>,</a:t>
            </a:r>
            <a:r>
              <a:rPr lang="tr-TR" sz="2000" dirty="0" err="1"/>
              <a:t>laudatus</a:t>
            </a:r>
            <a:r>
              <a:rPr lang="tr-TR" sz="2000" dirty="0"/>
              <a:t>,</a:t>
            </a:r>
            <a:r>
              <a:rPr lang="tr-TR" sz="2000" dirty="0" err="1"/>
              <a:t>laudare</a:t>
            </a:r>
            <a:r>
              <a:rPr lang="tr-TR" sz="2000" dirty="0"/>
              <a:t>: övmek</a:t>
            </a:r>
          </a:p>
          <a:p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547664" y="3212976"/>
          <a:ext cx="6096000" cy="3489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770">
                <a:tc gridSpan="3">
                  <a:txBody>
                    <a:bodyPr/>
                    <a:lstStyle/>
                    <a:p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Praesens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7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7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7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-t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7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-mus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-tis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7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-nt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FİİLLER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57402216"/>
              </p:ext>
            </p:extLst>
          </p:nvPr>
        </p:nvGraphicFramePr>
        <p:xfrm>
          <a:off x="457200" y="1600200"/>
          <a:ext cx="7467600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Imperfectum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-ba + 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m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marR="7302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-ba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FİİLLER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816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Futurum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-bo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-bi + 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-bi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-bi + 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-bi + 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bi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-bu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Laud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a + bu + </a:t>
                      </a: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Bu çekime giren fiillere örnekler:</a:t>
            </a:r>
          </a:p>
          <a:p>
            <a:endParaRPr lang="tr-TR" dirty="0"/>
          </a:p>
          <a:p>
            <a:r>
              <a:rPr lang="tr-TR" dirty="0" err="1"/>
              <a:t>Amo</a:t>
            </a:r>
            <a:r>
              <a:rPr lang="tr-TR" dirty="0"/>
              <a:t>,-</a:t>
            </a:r>
            <a:r>
              <a:rPr lang="tr-TR" dirty="0" err="1"/>
              <a:t>avi</a:t>
            </a:r>
            <a:r>
              <a:rPr lang="tr-TR" dirty="0"/>
              <a:t>, -</a:t>
            </a:r>
            <a:r>
              <a:rPr lang="tr-TR" dirty="0" err="1"/>
              <a:t>atus</a:t>
            </a:r>
            <a:r>
              <a:rPr lang="tr-TR" dirty="0"/>
              <a:t>,-</a:t>
            </a:r>
            <a:r>
              <a:rPr lang="tr-TR" dirty="0" err="1"/>
              <a:t>are</a:t>
            </a:r>
            <a:r>
              <a:rPr lang="tr-TR" dirty="0"/>
              <a:t>: sevmek</a:t>
            </a:r>
          </a:p>
          <a:p>
            <a:r>
              <a:rPr lang="tr-TR" dirty="0" err="1"/>
              <a:t>Narro</a:t>
            </a:r>
            <a:r>
              <a:rPr lang="tr-TR" dirty="0"/>
              <a:t>, -</a:t>
            </a:r>
            <a:r>
              <a:rPr lang="tr-TR" dirty="0" err="1"/>
              <a:t>avi</a:t>
            </a:r>
            <a:r>
              <a:rPr lang="tr-TR" dirty="0"/>
              <a:t>, -</a:t>
            </a:r>
            <a:r>
              <a:rPr lang="tr-TR" dirty="0" err="1"/>
              <a:t>atus</a:t>
            </a:r>
            <a:r>
              <a:rPr lang="tr-TR" dirty="0"/>
              <a:t>, -</a:t>
            </a:r>
            <a:r>
              <a:rPr lang="tr-TR" dirty="0" err="1"/>
              <a:t>are</a:t>
            </a:r>
            <a:r>
              <a:rPr lang="tr-TR" dirty="0"/>
              <a:t>: anlatmak</a:t>
            </a:r>
          </a:p>
          <a:p>
            <a:r>
              <a:rPr lang="tr-TR" dirty="0" err="1"/>
              <a:t>Lacrimo</a:t>
            </a:r>
            <a:r>
              <a:rPr lang="tr-TR" dirty="0"/>
              <a:t>, -</a:t>
            </a:r>
            <a:r>
              <a:rPr lang="tr-TR" dirty="0" err="1"/>
              <a:t>avi</a:t>
            </a:r>
            <a:r>
              <a:rPr lang="tr-TR" dirty="0"/>
              <a:t>,-</a:t>
            </a:r>
            <a:r>
              <a:rPr lang="tr-TR" dirty="0" err="1"/>
              <a:t>atus</a:t>
            </a:r>
            <a:r>
              <a:rPr lang="tr-TR" dirty="0"/>
              <a:t>,-</a:t>
            </a:r>
            <a:r>
              <a:rPr lang="tr-TR" dirty="0" err="1"/>
              <a:t>are</a:t>
            </a:r>
            <a:r>
              <a:rPr lang="tr-TR" dirty="0"/>
              <a:t>:ağlamak</a:t>
            </a:r>
          </a:p>
          <a:p>
            <a:r>
              <a:rPr lang="tr-TR" dirty="0" err="1"/>
              <a:t>Orno</a:t>
            </a:r>
            <a:r>
              <a:rPr lang="tr-TR" dirty="0"/>
              <a:t>,-</a:t>
            </a:r>
            <a:r>
              <a:rPr lang="tr-TR" dirty="0" err="1"/>
              <a:t>avi</a:t>
            </a:r>
            <a:r>
              <a:rPr lang="tr-TR" dirty="0"/>
              <a:t>, -</a:t>
            </a:r>
            <a:r>
              <a:rPr lang="tr-TR" dirty="0" err="1"/>
              <a:t>atus</a:t>
            </a:r>
            <a:r>
              <a:rPr lang="tr-TR" dirty="0"/>
              <a:t>, -</a:t>
            </a:r>
            <a:r>
              <a:rPr lang="tr-TR" dirty="0" err="1"/>
              <a:t>are</a:t>
            </a:r>
            <a:r>
              <a:rPr lang="tr-TR" dirty="0"/>
              <a:t>: süslemek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ALIŞTIRMALAR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b="1" dirty="0" err="1"/>
              <a:t>Latince’ye</a:t>
            </a:r>
            <a:r>
              <a:rPr lang="tr-TR" b="1" dirty="0"/>
              <a:t> Çevirin</a:t>
            </a:r>
            <a:endParaRPr lang="tr-TR" dirty="0"/>
          </a:p>
          <a:p>
            <a:endParaRPr lang="tr-TR" dirty="0"/>
          </a:p>
          <a:p>
            <a:pPr lvl="0"/>
            <a:r>
              <a:rPr lang="tr-TR" dirty="0"/>
              <a:t>Süsleyeceğiz</a:t>
            </a:r>
          </a:p>
          <a:p>
            <a:pPr lvl="0"/>
            <a:r>
              <a:rPr lang="tr-TR" dirty="0"/>
              <a:t>Anlatıyordun</a:t>
            </a:r>
          </a:p>
          <a:p>
            <a:pPr lvl="0"/>
            <a:r>
              <a:rPr lang="tr-TR" dirty="0"/>
              <a:t>Ağlıyorlardı</a:t>
            </a:r>
          </a:p>
          <a:p>
            <a:pPr lvl="0"/>
            <a:r>
              <a:rPr lang="tr-TR" dirty="0"/>
              <a:t>Selamlarsınız</a:t>
            </a:r>
          </a:p>
          <a:p>
            <a:pPr lvl="0"/>
            <a:r>
              <a:rPr lang="tr-TR" dirty="0"/>
              <a:t>Seviyorlar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b="1" dirty="0" err="1"/>
              <a:t>Türkçe’ye</a:t>
            </a:r>
            <a:r>
              <a:rPr lang="tr-TR" b="1" dirty="0"/>
              <a:t> Çevirin</a:t>
            </a:r>
            <a:endParaRPr lang="tr-TR" dirty="0"/>
          </a:p>
          <a:p>
            <a:endParaRPr lang="tr-TR" dirty="0"/>
          </a:p>
          <a:p>
            <a:pPr lvl="0"/>
            <a:r>
              <a:rPr lang="tr-TR" dirty="0" err="1"/>
              <a:t>salutabunt</a:t>
            </a:r>
            <a:endParaRPr lang="tr-TR" dirty="0"/>
          </a:p>
          <a:p>
            <a:pPr lvl="0"/>
            <a:r>
              <a:rPr lang="tr-TR" dirty="0" err="1"/>
              <a:t>narrabatis</a:t>
            </a:r>
            <a:endParaRPr lang="tr-TR" dirty="0"/>
          </a:p>
          <a:p>
            <a:pPr lvl="0"/>
            <a:r>
              <a:rPr lang="tr-TR" dirty="0" err="1"/>
              <a:t>ornant</a:t>
            </a:r>
            <a:endParaRPr lang="tr-TR" dirty="0"/>
          </a:p>
          <a:p>
            <a:pPr lvl="0"/>
            <a:r>
              <a:rPr lang="tr-TR" dirty="0" err="1"/>
              <a:t>amat</a:t>
            </a:r>
            <a:endParaRPr lang="tr-TR" dirty="0"/>
          </a:p>
          <a:p>
            <a:pPr lvl="0"/>
            <a:r>
              <a:rPr lang="tr-TR" dirty="0" err="1"/>
              <a:t>lacrimas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</TotalTime>
  <Words>424</Words>
  <Application>Microsoft Macintosh PowerPoint</Application>
  <PresentationFormat>Ekran Gösterisi (4:3)</PresentationFormat>
  <Paragraphs>99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Schoolbook</vt:lpstr>
      <vt:lpstr>Wingdings</vt:lpstr>
      <vt:lpstr>Wingdings 2</vt:lpstr>
      <vt:lpstr>Cumba</vt:lpstr>
      <vt:lpstr>LATİN DİLİ I</vt:lpstr>
      <vt:lpstr>FİİLLER </vt:lpstr>
      <vt:lpstr>FİİLLER</vt:lpstr>
      <vt:lpstr>FİİLLER</vt:lpstr>
      <vt:lpstr>FİİLLER</vt:lpstr>
      <vt:lpstr>FİİLLER</vt:lpstr>
      <vt:lpstr>ALIŞTIRMALAR </vt:lpstr>
      <vt:lpstr>PowerPoint Sunusu</vt:lpstr>
    </vt:vector>
  </TitlesOfParts>
  <Company>DTCF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rukiye ozturk</cp:lastModifiedBy>
  <cp:revision>4</cp:revision>
  <dcterms:created xsi:type="dcterms:W3CDTF">2020-02-06T09:49:55Z</dcterms:created>
  <dcterms:modified xsi:type="dcterms:W3CDTF">2020-02-06T17:29:45Z</dcterms:modified>
</cp:coreProperties>
</file>