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26" y="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OLAĞAN DIŞI DURUMLARDA KAYNAK YÖNETİMİ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2016224"/>
          </a:xfrm>
        </p:spPr>
        <p:txBody>
          <a:bodyPr>
            <a:noAutofit/>
          </a:bodyPr>
          <a:lstStyle/>
          <a:p>
            <a:pPr algn="l"/>
            <a:r>
              <a:rPr lang="tr-TR" sz="3500" u="sng" dirty="0" smtClean="0"/>
              <a:t>Kaynaklar</a:t>
            </a:r>
            <a:r>
              <a:rPr lang="tr-TR" sz="3500" dirty="0" smtClean="0"/>
              <a:t> </a:t>
            </a:r>
            <a:br>
              <a:rPr lang="tr-TR" sz="3500" dirty="0" smtClean="0"/>
            </a:br>
            <a:r>
              <a:rPr lang="tr-TR" sz="3500" dirty="0" smtClean="0"/>
              <a:t>Hacettepe Üniversitesi Hastaneleri Afet Planı</a:t>
            </a:r>
            <a:br>
              <a:rPr lang="tr-TR" sz="3500" dirty="0" smtClean="0"/>
            </a:b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156035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Hastaneler için olağan dışı durumlardaki kaynaklar şu şekilde sınıflandırılabilmektedir:</a:t>
            </a:r>
          </a:p>
          <a:p>
            <a:r>
              <a:rPr lang="tr-TR" dirty="0" smtClean="0"/>
              <a:t>Personel,</a:t>
            </a:r>
          </a:p>
          <a:p>
            <a:r>
              <a:rPr lang="tr-TR" dirty="0" smtClean="0"/>
              <a:t>Fizikî ve yapısal alanlar,</a:t>
            </a:r>
          </a:p>
          <a:p>
            <a:r>
              <a:rPr lang="tr-TR" dirty="0" smtClean="0"/>
              <a:t>Sarf malzemeleri,</a:t>
            </a:r>
          </a:p>
          <a:p>
            <a:r>
              <a:rPr lang="tr-TR" dirty="0" smtClean="0"/>
              <a:t>Araç ve gereçler,</a:t>
            </a:r>
          </a:p>
          <a:p>
            <a:r>
              <a:rPr lang="tr-TR" dirty="0" smtClean="0"/>
              <a:t>Yeni veya alışılmamış kaynaklar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Olağan Dışı Durumlarda Kaynak Yönetimi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Hastaneler için bu kaynaklar, değişik kurum ve kuruluşlarca temin edilebilir.</a:t>
            </a:r>
          </a:p>
          <a:p>
            <a:r>
              <a:rPr lang="tr-TR" dirty="0" smtClean="0"/>
              <a:t>Kaynakların bilinçsizce harekete geçirebileceğinin karmaşaya yol açabileceği unutulmamalıdır (</a:t>
            </a:r>
            <a:r>
              <a:rPr lang="tr-TR" dirty="0" err="1" smtClean="0"/>
              <a:t>over</a:t>
            </a:r>
            <a:r>
              <a:rPr lang="tr-TR" dirty="0" smtClean="0"/>
              <a:t> – </a:t>
            </a:r>
            <a:r>
              <a:rPr lang="tr-TR" dirty="0" err="1" smtClean="0"/>
              <a:t>response</a:t>
            </a:r>
            <a:r>
              <a:rPr lang="tr-TR" dirty="0" smtClean="0"/>
              <a:t>).</a:t>
            </a:r>
          </a:p>
          <a:p>
            <a:r>
              <a:rPr lang="tr-TR" dirty="0" smtClean="0"/>
              <a:t>Birçok felakette fazladan kaynak bulundurmanın ciddi sorunlar yarattığı görülmüştür.</a:t>
            </a:r>
          </a:p>
          <a:p>
            <a:r>
              <a:rPr lang="tr-TR" dirty="0" smtClean="0"/>
              <a:t>Koordinasyonu zorlaştırır, operasyonları yavaşlatır.</a:t>
            </a:r>
          </a:p>
          <a:p>
            <a:r>
              <a:rPr lang="tr-TR" dirty="0" smtClean="0"/>
              <a:t>Çözümü: kurumlar arası yönetim.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Toplam İhtiyacın Belirlenmesi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00174"/>
            <a:ext cx="744384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7" y="3286124"/>
            <a:ext cx="7615843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Olağan Dışı Durumun Genel Değerlendirilmesi</a:t>
            </a:r>
            <a:endParaRPr lang="tr-T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00174"/>
            <a:ext cx="8001056" cy="490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Dağılımı</a:t>
            </a:r>
            <a:endParaRPr lang="tr-TR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8072494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Olağan Dışı Durum Yönetim Sistemi</a:t>
            </a:r>
            <a:endParaRPr lang="tr-TR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8286808" cy="48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Hastane Olağan Dışı Durum Planı (HODDP)</a:t>
            </a:r>
            <a:endParaRPr lang="tr-TR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928802"/>
            <a:ext cx="7194475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Hastane Olağan Dışı Durum Planı (HODDP)</a:t>
            </a:r>
            <a:endParaRPr lang="tr-TR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857364"/>
            <a:ext cx="8066282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89</Words>
  <Application>Microsoft Office PowerPoint</Application>
  <PresentationFormat>Ekran Gösterisi (4:3)</PresentationFormat>
  <Paragraphs>20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OLAĞAN DIŞI DURUMLARDA KAYNAK YÖNETİMİ</vt:lpstr>
      <vt:lpstr>PowerPoint Sunusu</vt:lpstr>
      <vt:lpstr>Olağan Dışı Durumlarda Kaynak Yönetimi</vt:lpstr>
      <vt:lpstr>Toplam İhtiyacın Belirlenmesi</vt:lpstr>
      <vt:lpstr>Olağan Dışı Durumun Genel Değerlendirilmesi</vt:lpstr>
      <vt:lpstr>Kaynak Dağılımı</vt:lpstr>
      <vt:lpstr>Olağan Dışı Durum Yönetim Sistemi</vt:lpstr>
      <vt:lpstr>Hastane Olağan Dışı Durum Planı (HODDP)</vt:lpstr>
      <vt:lpstr>Hastane Olağan Dışı Durum Planı (HODDP)</vt:lpstr>
      <vt:lpstr>Kaynaklar  Hacettepe Üniversitesi Hastaneleri Afet Planı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OLAĞAN DIŞI DURUMLARDA KAYNAK YÖNETİMİ</dc:title>
  <dc:creator>kullanicii</dc:creator>
  <cp:lastModifiedBy>Çağdaş</cp:lastModifiedBy>
  <cp:revision>17</cp:revision>
  <dcterms:created xsi:type="dcterms:W3CDTF">2014-11-13T16:25:03Z</dcterms:created>
  <dcterms:modified xsi:type="dcterms:W3CDTF">2017-10-20T17:46:52Z</dcterms:modified>
</cp:coreProperties>
</file>