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8"/>
  </p:notesMasterIdLst>
  <p:sldIdLst>
    <p:sldId id="294" r:id="rId2"/>
    <p:sldId id="296" r:id="rId3"/>
    <p:sldId id="297" r:id="rId4"/>
    <p:sldId id="298" r:id="rId5"/>
    <p:sldId id="299" r:id="rId6"/>
    <p:sldId id="300"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 xmlns:p14="http://schemas.microsoft.com/office/powerpoint/2010/main" val="0"/>
    </p:ext>
    <p:ext uri="{D31A062A-798A-4329-ABDD-BBA856620510}">
      <p14:defaultImageDpi xmlns="" xmlns:p14="http://schemas.microsoft.com/office/powerpoint/2010/main" val="220"/>
    </p:ext>
    <p:ext uri="{FD5EFAAD-0ECE-453E-9831-46B23BE46B34}">
      <p15:chartTrackingRefBased xmlns=""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015" autoAdjust="0"/>
    <p:restoredTop sz="94660"/>
  </p:normalViewPr>
  <p:slideViewPr>
    <p:cSldViewPr snapToGrid="0">
      <p:cViewPr varScale="1">
        <p:scale>
          <a:sx n="75" d="100"/>
          <a:sy n="75" d="100"/>
        </p:scale>
        <p:origin x="-444" y="-84"/>
      </p:cViewPr>
      <p:guideLst>
        <p:guide orient="horz" pos="2160"/>
        <p:guide pos="3840"/>
      </p:guideLst>
    </p:cSldViewPr>
  </p:slideViewPr>
  <p:notesTextViewPr>
    <p:cViewPr>
      <p:scale>
        <a:sx n="1" d="1"/>
        <a:sy n="1" d="1"/>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Üstbilgi Yer Tutucusu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tr-TR"/>
          </a:p>
        </p:txBody>
      </p:sp>
      <p:sp>
        <p:nvSpPr>
          <p:cNvPr id="3" name="Veri Yer Tutucusu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BE661CB-288F-4025-913E-7A2A82B87BB1}" type="datetimeFigureOut">
              <a:rPr lang="tr-TR" smtClean="0"/>
              <a:pPr/>
              <a:t>30.11.2017</a:t>
            </a:fld>
            <a:endParaRPr lang="tr-TR"/>
          </a:p>
        </p:txBody>
      </p:sp>
      <p:sp>
        <p:nvSpPr>
          <p:cNvPr id="4" name="Slayt Görüntüsü Yer Tutucusu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tr-TR"/>
          </a:p>
        </p:txBody>
      </p:sp>
      <p:sp>
        <p:nvSpPr>
          <p:cNvPr id="5" name="Not Yer Tutucusu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6" name="Altbilgi Yer Tutucusu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tr-TR"/>
          </a:p>
        </p:txBody>
      </p:sp>
      <p:sp>
        <p:nvSpPr>
          <p:cNvPr id="7" name="Slayt Numarası Yer Tutucus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548BD1CF-BDD9-4C56-9C01-1DBCD4EDBC80}" type="slidenum">
              <a:rPr lang="tr-TR" smtClean="0"/>
              <a:pPr/>
              <a:t>‹#›</a:t>
            </a:fld>
            <a:endParaRPr lang="tr-TR"/>
          </a:p>
        </p:txBody>
      </p:sp>
    </p:spTree>
    <p:extLst>
      <p:ext uri="{BB962C8B-B14F-4D97-AF65-F5344CB8AC3E}">
        <p14:creationId xmlns="" xmlns:p14="http://schemas.microsoft.com/office/powerpoint/2010/main" val="1571570003"/>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Başlık Slaydı">
    <p:spTree>
      <p:nvGrpSpPr>
        <p:cNvPr id="1" name=""/>
        <p:cNvGrpSpPr/>
        <p:nvPr/>
      </p:nvGrpSpPr>
      <p:grpSpPr>
        <a:xfrm>
          <a:off x="0" y="0"/>
          <a:ext cx="0" cy="0"/>
          <a:chOff x="0" y="0"/>
          <a:chExt cx="0" cy="0"/>
        </a:xfrm>
      </p:grpSpPr>
      <p:sp>
        <p:nvSpPr>
          <p:cNvPr id="2" name="Unvan 1"/>
          <p:cNvSpPr>
            <a:spLocks noGrp="1"/>
          </p:cNvSpPr>
          <p:nvPr>
            <p:ph type="ctrTitle"/>
          </p:nvPr>
        </p:nvSpPr>
        <p:spPr>
          <a:xfrm>
            <a:off x="1524000" y="1122363"/>
            <a:ext cx="9144000" cy="2387600"/>
          </a:xfrm>
        </p:spPr>
        <p:txBody>
          <a:bodyPr anchor="b"/>
          <a:lstStyle>
            <a:lvl1pPr algn="ctr">
              <a:defRPr sz="6000"/>
            </a:lvl1pPr>
          </a:lstStyle>
          <a:p>
            <a:r>
              <a:rPr lang="tr-TR" smtClean="0"/>
              <a:t>Asıl başlık stili için tıklatın</a:t>
            </a:r>
            <a:endParaRPr lang="tr-TR"/>
          </a:p>
        </p:txBody>
      </p:sp>
      <p:sp>
        <p:nvSpPr>
          <p:cNvPr id="3" name="Alt Başlık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tr-TR" smtClean="0"/>
              <a:t>Asıl alt başlık stilini düzenlemek için tıklatın</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98267440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Dikey Metin">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Dikey Metin Yer Tutucusu 2"/>
          <p:cNvSpPr>
            <a:spLocks noGrp="1"/>
          </p:cNvSpPr>
          <p:nvPr>
            <p:ph type="body" orient="vert" idx="1"/>
          </p:nvPr>
        </p:nvSpPr>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360998954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Dikey Başlık ve Metin">
    <p:spTree>
      <p:nvGrpSpPr>
        <p:cNvPr id="1" name=""/>
        <p:cNvGrpSpPr/>
        <p:nvPr/>
      </p:nvGrpSpPr>
      <p:grpSpPr>
        <a:xfrm>
          <a:off x="0" y="0"/>
          <a:ext cx="0" cy="0"/>
          <a:chOff x="0" y="0"/>
          <a:chExt cx="0" cy="0"/>
        </a:xfrm>
      </p:grpSpPr>
      <p:sp>
        <p:nvSpPr>
          <p:cNvPr id="2" name="Dikey Başlık 1"/>
          <p:cNvSpPr>
            <a:spLocks noGrp="1"/>
          </p:cNvSpPr>
          <p:nvPr>
            <p:ph type="title" orient="vert"/>
          </p:nvPr>
        </p:nvSpPr>
        <p:spPr>
          <a:xfrm>
            <a:off x="8724900" y="365125"/>
            <a:ext cx="2628900" cy="5811838"/>
          </a:xfrm>
        </p:spPr>
        <p:txBody>
          <a:bodyPr vert="eaVert"/>
          <a:lstStyle/>
          <a:p>
            <a:r>
              <a:rPr lang="tr-TR" smtClean="0"/>
              <a:t>Asıl başlık stili için tıklatın</a:t>
            </a:r>
            <a:endParaRPr lang="tr-TR"/>
          </a:p>
        </p:txBody>
      </p:sp>
      <p:sp>
        <p:nvSpPr>
          <p:cNvPr id="3" name="Dikey Metin Yer Tutucusu 2"/>
          <p:cNvSpPr>
            <a:spLocks noGrp="1"/>
          </p:cNvSpPr>
          <p:nvPr>
            <p:ph type="body" orient="vert" idx="1"/>
          </p:nvPr>
        </p:nvSpPr>
        <p:spPr>
          <a:xfrm>
            <a:off x="838200" y="365125"/>
            <a:ext cx="7734300" cy="5811838"/>
          </a:xfrm>
        </p:spPr>
        <p:txBody>
          <a:bodyPr vert="eaVert"/>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108635733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idx="1"/>
          </p:nvPr>
        </p:nvSpPr>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213875234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Bölüm Üstbilgisi">
    <p:spTree>
      <p:nvGrpSpPr>
        <p:cNvPr id="1" name=""/>
        <p:cNvGrpSpPr/>
        <p:nvPr/>
      </p:nvGrpSpPr>
      <p:grpSpPr>
        <a:xfrm>
          <a:off x="0" y="0"/>
          <a:ext cx="0" cy="0"/>
          <a:chOff x="0" y="0"/>
          <a:chExt cx="0" cy="0"/>
        </a:xfrm>
      </p:grpSpPr>
      <p:sp>
        <p:nvSpPr>
          <p:cNvPr id="2" name="Unvan 1"/>
          <p:cNvSpPr>
            <a:spLocks noGrp="1"/>
          </p:cNvSpPr>
          <p:nvPr>
            <p:ph type="title"/>
          </p:nvPr>
        </p:nvSpPr>
        <p:spPr>
          <a:xfrm>
            <a:off x="831850" y="1709738"/>
            <a:ext cx="10515600" cy="2852737"/>
          </a:xfrm>
        </p:spPr>
        <p:txBody>
          <a:bodyPr anchor="b"/>
          <a:lstStyle>
            <a:lvl1pPr>
              <a:defRPr sz="6000"/>
            </a:lvl1pPr>
          </a:lstStyle>
          <a:p>
            <a:r>
              <a:rPr lang="tr-TR" smtClean="0"/>
              <a:t>Asıl başlık stili için tıklatın</a:t>
            </a:r>
            <a:endParaRPr lang="tr-TR"/>
          </a:p>
        </p:txBody>
      </p:sp>
      <p:sp>
        <p:nvSpPr>
          <p:cNvPr id="3" name="Metin Yer Tutucusu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tr-TR" smtClean="0"/>
              <a:t>Asıl metin stillerini düzenlemek için tıklatın</a:t>
            </a:r>
          </a:p>
        </p:txBody>
      </p:sp>
      <p:sp>
        <p:nvSpPr>
          <p:cNvPr id="4" name="Veri Yer Tutucusu 3"/>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5" name="Altbilgi Yer Tutucusu 4"/>
          <p:cNvSpPr>
            <a:spLocks noGrp="1"/>
          </p:cNvSpPr>
          <p:nvPr>
            <p:ph type="ftr" sz="quarter" idx="11"/>
          </p:nvPr>
        </p:nvSpPr>
        <p:spPr/>
        <p:txBody>
          <a:bodyPr/>
          <a:lstStyle/>
          <a:p>
            <a:endParaRPr lang="tr-TR"/>
          </a:p>
        </p:txBody>
      </p:sp>
      <p:sp>
        <p:nvSpPr>
          <p:cNvPr id="6" name="Slayt Numarası Yer Tutucusu 5"/>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15461165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İçerik Yer Tutucusu 2"/>
          <p:cNvSpPr>
            <a:spLocks noGrp="1"/>
          </p:cNvSpPr>
          <p:nvPr>
            <p:ph sz="half" idx="1"/>
          </p:nvPr>
        </p:nvSpPr>
        <p:spPr>
          <a:xfrm>
            <a:off x="838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İçerik Yer Tutucusu 3"/>
          <p:cNvSpPr>
            <a:spLocks noGrp="1"/>
          </p:cNvSpPr>
          <p:nvPr>
            <p:ph sz="half" idx="2"/>
          </p:nvPr>
        </p:nvSpPr>
        <p:spPr>
          <a:xfrm>
            <a:off x="6172200" y="1825625"/>
            <a:ext cx="5181600" cy="435133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421743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2" name="Unvan 1"/>
          <p:cNvSpPr>
            <a:spLocks noGrp="1"/>
          </p:cNvSpPr>
          <p:nvPr>
            <p:ph type="title"/>
          </p:nvPr>
        </p:nvSpPr>
        <p:spPr>
          <a:xfrm>
            <a:off x="839788" y="365125"/>
            <a:ext cx="10515600" cy="1325563"/>
          </a:xfrm>
        </p:spPr>
        <p:txBody>
          <a:bodyPr/>
          <a:lstStyle/>
          <a:p>
            <a:r>
              <a:rPr lang="tr-TR" smtClean="0"/>
              <a:t>Asıl başlık stili için tıklatın</a:t>
            </a:r>
            <a:endParaRPr lang="tr-TR"/>
          </a:p>
        </p:txBody>
      </p:sp>
      <p:sp>
        <p:nvSpPr>
          <p:cNvPr id="3" name="Metin Yer Tutucusu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4" name="İçerik Yer Tutucusu 3"/>
          <p:cNvSpPr>
            <a:spLocks noGrp="1"/>
          </p:cNvSpPr>
          <p:nvPr>
            <p:ph sz="half" idx="2"/>
          </p:nvPr>
        </p:nvSpPr>
        <p:spPr>
          <a:xfrm>
            <a:off x="839788" y="2505075"/>
            <a:ext cx="5157787"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5" name="Metin Yer Tutucusu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düzenlemek için tıklatın</a:t>
            </a:r>
          </a:p>
        </p:txBody>
      </p:sp>
      <p:sp>
        <p:nvSpPr>
          <p:cNvPr id="6" name="İçerik Yer Tutucusu 5"/>
          <p:cNvSpPr>
            <a:spLocks noGrp="1"/>
          </p:cNvSpPr>
          <p:nvPr>
            <p:ph sz="quarter" idx="4"/>
          </p:nvPr>
        </p:nvSpPr>
        <p:spPr>
          <a:xfrm>
            <a:off x="6172200" y="2505075"/>
            <a:ext cx="5183188" cy="3684588"/>
          </a:xfrm>
        </p:spPr>
        <p:txBody>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7" name="Veri Yer Tutucusu 6"/>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8" name="Altbilgi Yer Tutucusu 7"/>
          <p:cNvSpPr>
            <a:spLocks noGrp="1"/>
          </p:cNvSpPr>
          <p:nvPr>
            <p:ph type="ftr" sz="quarter" idx="11"/>
          </p:nvPr>
        </p:nvSpPr>
        <p:spPr/>
        <p:txBody>
          <a:bodyPr/>
          <a:lstStyle/>
          <a:p>
            <a:endParaRPr lang="tr-TR"/>
          </a:p>
        </p:txBody>
      </p:sp>
      <p:sp>
        <p:nvSpPr>
          <p:cNvPr id="9" name="Slayt Numarası Yer Tutucusu 8"/>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416523880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mtClean="0"/>
              <a:t>Asıl başlık stili için tıklatın</a:t>
            </a:r>
            <a:endParaRPr lang="tr-TR"/>
          </a:p>
        </p:txBody>
      </p:sp>
      <p:sp>
        <p:nvSpPr>
          <p:cNvPr id="3" name="Veri Yer Tutucusu 2"/>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4" name="Altbilgi Yer Tutucusu 3"/>
          <p:cNvSpPr>
            <a:spLocks noGrp="1"/>
          </p:cNvSpPr>
          <p:nvPr>
            <p:ph type="ftr" sz="quarter" idx="11"/>
          </p:nvPr>
        </p:nvSpPr>
        <p:spPr/>
        <p:txBody>
          <a:bodyPr/>
          <a:lstStyle/>
          <a:p>
            <a:endParaRPr lang="tr-TR"/>
          </a:p>
        </p:txBody>
      </p:sp>
      <p:sp>
        <p:nvSpPr>
          <p:cNvPr id="5" name="Slayt Numarası Yer Tutucusu 4"/>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332284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oş">
    <p:spTree>
      <p:nvGrpSpPr>
        <p:cNvPr id="1" name=""/>
        <p:cNvGrpSpPr/>
        <p:nvPr/>
      </p:nvGrpSpPr>
      <p:grpSpPr>
        <a:xfrm>
          <a:off x="0" y="0"/>
          <a:ext cx="0" cy="0"/>
          <a:chOff x="0" y="0"/>
          <a:chExt cx="0" cy="0"/>
        </a:xfrm>
      </p:grpSpPr>
      <p:sp>
        <p:nvSpPr>
          <p:cNvPr id="2" name="Veri Yer Tutucusu 1"/>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3" name="Altbilgi Yer Tutucusu 2"/>
          <p:cNvSpPr>
            <a:spLocks noGrp="1"/>
          </p:cNvSpPr>
          <p:nvPr>
            <p:ph type="ftr" sz="quarter" idx="11"/>
          </p:nvPr>
        </p:nvSpPr>
        <p:spPr/>
        <p:txBody>
          <a:bodyPr/>
          <a:lstStyle/>
          <a:p>
            <a:endParaRPr lang="tr-TR"/>
          </a:p>
        </p:txBody>
      </p:sp>
      <p:sp>
        <p:nvSpPr>
          <p:cNvPr id="4" name="Slayt Numarası Yer Tutucusu 3"/>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27339714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Başlıklı İçerik">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İçerik Yer Tutucusu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225265738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Başlıklı Resim">
    <p:spTree>
      <p:nvGrpSpPr>
        <p:cNvPr id="1" name=""/>
        <p:cNvGrpSpPr/>
        <p:nvPr/>
      </p:nvGrpSpPr>
      <p:grpSpPr>
        <a:xfrm>
          <a:off x="0" y="0"/>
          <a:ext cx="0" cy="0"/>
          <a:chOff x="0" y="0"/>
          <a:chExt cx="0" cy="0"/>
        </a:xfrm>
      </p:grpSpPr>
      <p:sp>
        <p:nvSpPr>
          <p:cNvPr id="2" name="Unvan 1"/>
          <p:cNvSpPr>
            <a:spLocks noGrp="1"/>
          </p:cNvSpPr>
          <p:nvPr>
            <p:ph type="title"/>
          </p:nvPr>
        </p:nvSpPr>
        <p:spPr>
          <a:xfrm>
            <a:off x="839788" y="457200"/>
            <a:ext cx="3932237" cy="1600200"/>
          </a:xfrm>
        </p:spPr>
        <p:txBody>
          <a:bodyPr anchor="b"/>
          <a:lstStyle>
            <a:lvl1pPr>
              <a:defRPr sz="3200"/>
            </a:lvl1pPr>
          </a:lstStyle>
          <a:p>
            <a:r>
              <a:rPr lang="tr-TR" smtClean="0"/>
              <a:t>Asıl başlık stili için tıklatın</a:t>
            </a:r>
            <a:endParaRPr lang="tr-TR"/>
          </a:p>
        </p:txBody>
      </p:sp>
      <p:sp>
        <p:nvSpPr>
          <p:cNvPr id="3" name="Resim Yer Tutucusu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Metin Yer Tutucusu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tr-TR" smtClean="0"/>
              <a:t>Asıl metin stillerini düzenlemek için tıklatın</a:t>
            </a:r>
          </a:p>
        </p:txBody>
      </p:sp>
      <p:sp>
        <p:nvSpPr>
          <p:cNvPr id="5" name="Veri Yer Tutucusu 4"/>
          <p:cNvSpPr>
            <a:spLocks noGrp="1"/>
          </p:cNvSpPr>
          <p:nvPr>
            <p:ph type="dt" sz="half" idx="10"/>
          </p:nvPr>
        </p:nvSpPr>
        <p:spPr/>
        <p:txBody>
          <a:bodyPr/>
          <a:lstStyle/>
          <a:p>
            <a:fld id="{A5C43091-F59E-4959-A587-73C6A9152740}" type="datetimeFigureOut">
              <a:rPr lang="tr-TR" smtClean="0"/>
              <a:pPr/>
              <a:t>30.11.2017</a:t>
            </a:fld>
            <a:endParaRPr lang="tr-TR"/>
          </a:p>
        </p:txBody>
      </p:sp>
      <p:sp>
        <p:nvSpPr>
          <p:cNvPr id="6" name="Altbilgi Yer Tutucusu 5"/>
          <p:cNvSpPr>
            <a:spLocks noGrp="1"/>
          </p:cNvSpPr>
          <p:nvPr>
            <p:ph type="ftr" sz="quarter" idx="11"/>
          </p:nvPr>
        </p:nvSpPr>
        <p:spPr/>
        <p:txBody>
          <a:bodyPr/>
          <a:lstStyle/>
          <a:p>
            <a:endParaRPr lang="tr-TR"/>
          </a:p>
        </p:txBody>
      </p:sp>
      <p:sp>
        <p:nvSpPr>
          <p:cNvPr id="7" name="Slayt Numarası Yer Tutucusu 6"/>
          <p:cNvSpPr>
            <a:spLocks noGrp="1"/>
          </p:cNvSpPr>
          <p:nvPr>
            <p:ph type="sldNum" sz="quarter" idx="12"/>
          </p:nvPr>
        </p:nvSpPr>
        <p:spPr/>
        <p:txBody>
          <a:body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297194002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Başlık Yer Tutucusu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tr-TR" smtClean="0"/>
              <a:t>Asıl başlık stili için tıklatın</a:t>
            </a:r>
            <a:endParaRPr lang="tr-TR"/>
          </a:p>
        </p:txBody>
      </p:sp>
      <p:sp>
        <p:nvSpPr>
          <p:cNvPr id="3" name="Metin Yer Tutucusu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tr-TR" smtClean="0"/>
              <a:t>Asıl metin stillerini düzenlemek için tıklatın</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tr-TR"/>
          </a:p>
        </p:txBody>
      </p:sp>
      <p:sp>
        <p:nvSpPr>
          <p:cNvPr id="4" name="Veri Yer Tutucusu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5C43091-F59E-4959-A587-73C6A9152740}" type="datetimeFigureOut">
              <a:rPr lang="tr-TR" smtClean="0"/>
              <a:pPr/>
              <a:t>30.11.2017</a:t>
            </a:fld>
            <a:endParaRPr lang="tr-TR"/>
          </a:p>
        </p:txBody>
      </p:sp>
      <p:sp>
        <p:nvSpPr>
          <p:cNvPr id="5" name="Altbilgi Yer Tutucusu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ayt Numarası Yer Tutucus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234A-7629-4273-B6D4-5C23CC79CA29}" type="slidenum">
              <a:rPr lang="tr-TR" smtClean="0"/>
              <a:pPr/>
              <a:t>‹#›</a:t>
            </a:fld>
            <a:endParaRPr lang="tr-TR"/>
          </a:p>
        </p:txBody>
      </p:sp>
    </p:spTree>
    <p:extLst>
      <p:ext uri="{BB962C8B-B14F-4D97-AF65-F5344CB8AC3E}">
        <p14:creationId xmlns="" xmlns:p14="http://schemas.microsoft.com/office/powerpoint/2010/main" val="373894800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098" name="Picture 2" descr="64"/>
          <p:cNvPicPr>
            <a:picLocks noChangeAspect="1" noChangeArrowheads="1"/>
          </p:cNvPicPr>
          <p:nvPr/>
        </p:nvPicPr>
        <p:blipFill>
          <a:blip r:embed="rId2" cstate="print">
            <a:lum bright="70000" contrast="-70000"/>
            <a:grayscl/>
            <a:extLst>
              <a:ext uri="{28A0092B-C50C-407E-A947-70E740481C1C}">
                <a14:useLocalDpi xmlns="" xmlns:a14="http://schemas.microsoft.com/office/drawing/2010/main" val="0"/>
              </a:ext>
            </a:extLst>
          </a:blip>
          <a:srcRect/>
          <a:stretch>
            <a:fillRect/>
          </a:stretch>
        </p:blipFill>
        <p:spPr bwMode="auto">
          <a:xfrm>
            <a:off x="1524000" y="582614"/>
            <a:ext cx="9144000" cy="6275387"/>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
        <p:nvSpPr>
          <p:cNvPr id="4099" name="Text Box 3"/>
          <p:cNvSpPr txBox="1">
            <a:spLocks noChangeArrowheads="1"/>
          </p:cNvSpPr>
          <p:nvPr/>
        </p:nvSpPr>
        <p:spPr bwMode="auto">
          <a:xfrm>
            <a:off x="2855913" y="1473201"/>
            <a:ext cx="6553200" cy="204311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endParaRPr lang="tr-TR" altLang="tr-TR">
              <a:latin typeface="Tahoma" panose="020B0604030504040204" pitchFamily="34" charset="0"/>
            </a:endParaRPr>
          </a:p>
          <a:p>
            <a:pPr algn="ctr" eaLnBrk="1" hangingPunct="1">
              <a:spcBef>
                <a:spcPct val="50000"/>
              </a:spcBef>
              <a:buFontTx/>
              <a:buNone/>
            </a:pPr>
            <a:r>
              <a:rPr lang="tr-TR" altLang="tr-TR">
                <a:latin typeface="Tahoma" panose="020B0604030504040204" pitchFamily="34" charset="0"/>
              </a:rPr>
              <a:t> </a:t>
            </a:r>
          </a:p>
        </p:txBody>
      </p:sp>
      <p:sp>
        <p:nvSpPr>
          <p:cNvPr id="4100" name="Rectangle 4"/>
          <p:cNvSpPr>
            <a:spLocks noChangeArrowheads="1"/>
          </p:cNvSpPr>
          <p:nvPr/>
        </p:nvSpPr>
        <p:spPr bwMode="auto">
          <a:xfrm rot="5400000">
            <a:off x="5785644" y="-4261643"/>
            <a:ext cx="620713" cy="9144000"/>
          </a:xfrm>
          <a:prstGeom prst="rect">
            <a:avLst/>
          </a:prstGeom>
          <a:solidFill>
            <a:schemeClr val="accent1"/>
          </a:solidFill>
          <a:ln>
            <a:noFill/>
          </a:ln>
          <a:extLst>
            <a:ext uri="{91240B29-F687-4F45-9708-019B960494DF}">
              <a14:hiddenLine xmlns="" xmlns:a14="http://schemas.microsoft.com/office/drawing/2010/main" w="9525">
                <a:solidFill>
                  <a:srgbClr val="000000"/>
                </a:solidFill>
                <a:miter lim="800000"/>
                <a:headEnd/>
                <a:tailEnd/>
              </a14:hiddenLine>
            </a:ext>
          </a:extLst>
        </p:spPr>
        <p:txBody>
          <a:bodyPr wrap="none" anchor="ct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endParaRPr lang="tr-TR" altLang="tr-TR" sz="2000"/>
          </a:p>
        </p:txBody>
      </p:sp>
      <p:sp>
        <p:nvSpPr>
          <p:cNvPr id="4101" name="Rectangle 5"/>
          <p:cNvSpPr>
            <a:spLocks noChangeArrowheads="1"/>
          </p:cNvSpPr>
          <p:nvPr/>
        </p:nvSpPr>
        <p:spPr bwMode="auto">
          <a:xfrm>
            <a:off x="2855913" y="2743201"/>
            <a:ext cx="6335712" cy="3662363"/>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endParaRPr lang="tr-TR" altLang="tr-TR" sz="1800" b="1"/>
          </a:p>
          <a:p>
            <a:pPr algn="ctr" eaLnBrk="1" hangingPunct="1">
              <a:spcBef>
                <a:spcPct val="0"/>
              </a:spcBef>
              <a:buFontTx/>
              <a:buNone/>
            </a:pPr>
            <a:r>
              <a:rPr lang="tr-TR" altLang="tr-TR" sz="2000" b="1"/>
              <a:t>Prof. Dr. M. Muhtar Kutlu</a:t>
            </a:r>
          </a:p>
          <a:p>
            <a:pPr algn="ctr" eaLnBrk="1" hangingPunct="1">
              <a:spcBef>
                <a:spcPct val="0"/>
              </a:spcBef>
              <a:buFontTx/>
              <a:buNone/>
            </a:pPr>
            <a:r>
              <a:rPr lang="tr-TR" altLang="tr-TR" sz="2000"/>
              <a:t>Ankara Üniversitesi DTCF Halkbilim Bölümü </a:t>
            </a:r>
          </a:p>
          <a:p>
            <a:pPr eaLnBrk="1" hangingPunct="1">
              <a:spcBef>
                <a:spcPct val="50000"/>
              </a:spcBef>
            </a:pPr>
            <a:endParaRPr lang="tr-TR" altLang="tr-TR" sz="2000"/>
          </a:p>
        </p:txBody>
      </p:sp>
      <p:sp>
        <p:nvSpPr>
          <p:cNvPr id="56326" name="Rectangle 6"/>
          <p:cNvSpPr>
            <a:spLocks noChangeArrowheads="1"/>
          </p:cNvSpPr>
          <p:nvPr/>
        </p:nvSpPr>
        <p:spPr bwMode="auto">
          <a:xfrm>
            <a:off x="2711451" y="1052513"/>
            <a:ext cx="6913563" cy="2032000"/>
          </a:xfrm>
          <a:prstGeom prst="rect">
            <a:avLst/>
          </a:prstGeom>
          <a:noFill/>
          <a:ln w="9525">
            <a:noFill/>
            <a:miter lim="800000"/>
            <a:headEnd/>
            <a:tailEnd/>
          </a:ln>
          <a:effectLst/>
        </p:spPr>
        <p:txBody>
          <a:bodyPr>
            <a:spAutoFit/>
          </a:bodyPr>
          <a:lstStyle/>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eaLnBrk="1" hangingPunct="1">
              <a:defRPr/>
            </a:pPr>
            <a:endParaRPr lang="tr-TR" b="1" dirty="0">
              <a:solidFill>
                <a:schemeClr val="tx2"/>
              </a:solidFill>
              <a:effectLst>
                <a:outerShdw blurRad="38100" dist="38100" dir="2700000" algn="tl">
                  <a:srgbClr val="C0C0C0"/>
                </a:outerShdw>
              </a:effectLst>
              <a:latin typeface="Arial"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ANADOLU GÖÇER KÜLTÜRÜ</a:t>
            </a:r>
          </a:p>
          <a:p>
            <a:pPr algn="ctr" eaLnBrk="1" hangingPunct="1">
              <a:defRPr/>
            </a:pPr>
            <a:endParaRPr lang="tr-TR" sz="2400" b="1" dirty="0">
              <a:solidFill>
                <a:schemeClr val="tx2"/>
              </a:solidFill>
              <a:effectLst>
                <a:outerShdw blurRad="38100" dist="38100" dir="2700000" algn="tl">
                  <a:srgbClr val="C0C0C0"/>
                </a:outerShdw>
              </a:effectLst>
              <a:latin typeface="Arial Rounded MT Bold" pitchFamily="34" charset="0"/>
            </a:endParaRPr>
          </a:p>
          <a:p>
            <a:pPr algn="ctr" eaLnBrk="1" hangingPunct="1">
              <a:defRPr/>
            </a:pPr>
            <a:r>
              <a:rPr lang="tr-TR" sz="2400" b="1" dirty="0">
                <a:solidFill>
                  <a:schemeClr val="tx2"/>
                </a:solidFill>
                <a:effectLst>
                  <a:outerShdw blurRad="38100" dist="38100" dir="2700000" algn="tl">
                    <a:srgbClr val="C0C0C0"/>
                  </a:outerShdw>
                </a:effectLst>
                <a:latin typeface="Arial Rounded MT Bold" pitchFamily="34" charset="0"/>
              </a:rPr>
              <a:t>...sınırlar çizilmeden, duvarlar örülmeden... </a:t>
            </a:r>
          </a:p>
        </p:txBody>
      </p:sp>
    </p:spTree>
    <p:extLst>
      <p:ext uri="{BB962C8B-B14F-4D97-AF65-F5344CB8AC3E}">
        <p14:creationId xmlns="" xmlns:p14="http://schemas.microsoft.com/office/powerpoint/2010/main" val="1003301290"/>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2"/>
          <p:cNvSpPr>
            <a:spLocks noGrp="1" noChangeArrowheads="1"/>
          </p:cNvSpPr>
          <p:nvPr>
            <p:ph type="title"/>
          </p:nvPr>
        </p:nvSpPr>
        <p:spPr/>
        <p:txBody>
          <a:bodyPr/>
          <a:lstStyle/>
          <a:p>
            <a:pPr algn="ctr" eaLnBrk="1" hangingPunct="1"/>
            <a:r>
              <a:rPr lang="tr-TR" altLang="tr-TR" sz="2400" b="1" dirty="0"/>
              <a:t>ANADOLU ETNOGRAFYASINDA GÖÇERLER</a:t>
            </a:r>
            <a:br>
              <a:rPr lang="tr-TR" altLang="tr-TR" sz="2400" b="1" dirty="0"/>
            </a:br>
            <a:endParaRPr lang="tr-TR" altLang="tr-TR" sz="2400" b="1" dirty="0"/>
          </a:p>
        </p:txBody>
      </p:sp>
      <p:sp>
        <p:nvSpPr>
          <p:cNvPr id="37891" name="Rectangle 3"/>
          <p:cNvSpPr>
            <a:spLocks noGrp="1" noChangeArrowheads="1"/>
          </p:cNvSpPr>
          <p:nvPr>
            <p:ph idx="1"/>
          </p:nvPr>
        </p:nvSpPr>
        <p:spPr>
          <a:xfrm>
            <a:off x="7172512" y="2435598"/>
            <a:ext cx="3836988" cy="4103688"/>
          </a:xfrm>
        </p:spPr>
        <p:txBody>
          <a:bodyPr/>
          <a:lstStyle/>
          <a:p>
            <a:pPr algn="ctr" eaLnBrk="1" hangingPunct="1">
              <a:buFontTx/>
              <a:buNone/>
            </a:pPr>
            <a:endParaRPr lang="tr-TR" altLang="tr-TR" sz="2000" dirty="0"/>
          </a:p>
          <a:p>
            <a:pPr algn="ctr" eaLnBrk="1" hangingPunct="1">
              <a:buFontTx/>
              <a:buNone/>
            </a:pPr>
            <a:r>
              <a:rPr lang="tr-TR" altLang="tr-TR" sz="2000" b="1" dirty="0"/>
              <a:t>YERLEŞME</a:t>
            </a:r>
          </a:p>
          <a:p>
            <a:pPr algn="ctr" eaLnBrk="1" hangingPunct="1">
              <a:buFontTx/>
              <a:buNone/>
            </a:pPr>
            <a:r>
              <a:rPr lang="tr-TR" altLang="tr-TR" sz="2000" dirty="0"/>
              <a:t>Kırsal Yerleşme Dokusunda </a:t>
            </a:r>
          </a:p>
          <a:p>
            <a:pPr algn="ctr" eaLnBrk="1" hangingPunct="1">
              <a:buFontTx/>
              <a:buNone/>
            </a:pPr>
            <a:r>
              <a:rPr lang="tr-TR" altLang="tr-TR" sz="2000" dirty="0"/>
              <a:t>Göçebeliğin İzleri</a:t>
            </a:r>
          </a:p>
          <a:p>
            <a:pPr algn="ctr" eaLnBrk="1" hangingPunct="1">
              <a:buFontTx/>
              <a:buNone/>
            </a:pPr>
            <a:endParaRPr lang="tr-TR" altLang="tr-TR" sz="2000" dirty="0"/>
          </a:p>
        </p:txBody>
      </p:sp>
      <p:pic>
        <p:nvPicPr>
          <p:cNvPr id="37892" name="Picture 5" descr="1241172845sarikecili012"/>
          <p:cNvPicPr>
            <a:picLocks noChangeAspect="1" noChangeArrowheads="1"/>
          </p:cNvPicPr>
          <p:nvPr/>
        </p:nvPicPr>
        <p:blipFill>
          <a:blip r:embed="rId2" cstate="print">
            <a:extLst>
              <a:ext uri="{28A0092B-C50C-407E-A947-70E740481C1C}">
                <a14:useLocalDpi xmlns="" xmlns:a14="http://schemas.microsoft.com/office/drawing/2010/main" val="0"/>
              </a:ext>
            </a:extLst>
          </a:blip>
          <a:srcRect/>
          <a:stretch>
            <a:fillRect/>
          </a:stretch>
        </p:blipFill>
        <p:spPr bwMode="auto">
          <a:xfrm>
            <a:off x="1919288" y="1628775"/>
            <a:ext cx="4572000" cy="4103688"/>
          </a:xfrm>
          <a:prstGeom prst="rect">
            <a:avLst/>
          </a:prstGeom>
          <a:noFill/>
          <a:ln>
            <a:noFill/>
          </a:ln>
          <a:extLst>
            <a:ext uri="{909E8E84-426E-40DD-AFC4-6F175D3DCCD1}">
              <a14:hiddenFill xmlns="" xmlns:a14="http://schemas.microsoft.com/office/drawing/2010/main">
                <a:solidFill>
                  <a:srgbClr val="FFFFFF"/>
                </a:solidFill>
              </a14:hiddenFill>
            </a:ext>
            <a:ext uri="{91240B29-F687-4F45-9708-019B960494DF}">
              <a14:hiddenLine xmlns="" xmlns:a14="http://schemas.microsoft.com/office/drawing/2010/main" w="9525">
                <a:solidFill>
                  <a:srgbClr val="000000"/>
                </a:solidFill>
                <a:miter lim="800000"/>
                <a:headEnd/>
                <a:tailEnd/>
              </a14:hiddenLine>
            </a:ext>
          </a:extLst>
        </p:spPr>
      </p:pic>
    </p:spTree>
    <p:extLst>
      <p:ext uri="{BB962C8B-B14F-4D97-AF65-F5344CB8AC3E}">
        <p14:creationId xmlns="" xmlns:p14="http://schemas.microsoft.com/office/powerpoint/2010/main" val="10162577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a:xfrm>
            <a:off x="838200" y="787400"/>
            <a:ext cx="10515600" cy="903288"/>
          </a:xfrm>
        </p:spPr>
        <p:txBody>
          <a:bodyPr>
            <a:normAutofit/>
          </a:bodyPr>
          <a:lstStyle/>
          <a:p>
            <a:pPr algn="ctr"/>
            <a:r>
              <a:rPr lang="tr-TR" sz="2400" b="1" dirty="0" smtClean="0">
                <a:latin typeface="+mn-lt"/>
              </a:rPr>
              <a:t>YERLEŞME</a:t>
            </a:r>
            <a:endParaRPr lang="tr-TR" sz="2400" b="1" dirty="0">
              <a:latin typeface="+mn-lt"/>
            </a:endParaRPr>
          </a:p>
        </p:txBody>
      </p:sp>
      <p:sp>
        <p:nvSpPr>
          <p:cNvPr id="3" name="2 İçerik Yer Tutucusu"/>
          <p:cNvSpPr>
            <a:spLocks noGrp="1"/>
          </p:cNvSpPr>
          <p:nvPr>
            <p:ph idx="1"/>
          </p:nvPr>
        </p:nvSpPr>
        <p:spPr>
          <a:xfrm>
            <a:off x="838200" y="2451099"/>
            <a:ext cx="10515600" cy="3725863"/>
          </a:xfrm>
        </p:spPr>
        <p:txBody>
          <a:bodyPr/>
          <a:lstStyle/>
          <a:p>
            <a:pPr algn="just">
              <a:buNone/>
            </a:pPr>
            <a:r>
              <a:rPr lang="tr-TR" sz="2400" dirty="0" smtClean="0"/>
              <a:t>    Anadolu’da </a:t>
            </a:r>
            <a:r>
              <a:rPr lang="tr-TR" sz="2400" dirty="0" smtClean="0"/>
              <a:t>göçebe kültürün mekân üzerindeki en önemli etkisi kırsal yerleşme dokusunun oluşumunda izlenir. Göçebelik ve yerleşikliğe geçiş süreci birçok toplu ve dağınık yerleşme birimlerinin oluşumuna neden olmuştur. Bunların başında geçici yerleşmeler gelir.</a:t>
            </a:r>
            <a:endParaRPr lang="tr-TR" sz="2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latin typeface="+mn-lt"/>
              </a:rPr>
              <a:t>YERLEŞME</a:t>
            </a:r>
            <a:endParaRPr lang="tr-TR" sz="2400" b="1" dirty="0">
              <a:latin typeface="+mn-lt"/>
            </a:endParaRPr>
          </a:p>
        </p:txBody>
      </p:sp>
      <p:sp>
        <p:nvSpPr>
          <p:cNvPr id="3" name="2 İçerik Yer Tutucusu"/>
          <p:cNvSpPr>
            <a:spLocks noGrp="1"/>
          </p:cNvSpPr>
          <p:nvPr>
            <p:ph idx="1"/>
          </p:nvPr>
        </p:nvSpPr>
        <p:spPr>
          <a:xfrm>
            <a:off x="838200" y="2209799"/>
            <a:ext cx="10515600" cy="3967163"/>
          </a:xfrm>
        </p:spPr>
        <p:txBody>
          <a:bodyPr/>
          <a:lstStyle/>
          <a:p>
            <a:pPr algn="just"/>
            <a:r>
              <a:rPr lang="tr-TR" sz="2400" dirty="0" smtClean="0"/>
              <a:t>Önceleri konar-göçer toplulukların kışlakları olan yerler giderek yeni yerleşim birimlerine köylere dönüşmüştür. İskân çabaları içinde yeni ulaşım ve tarım alanlarının yaratılmasında yerleştirilen konar-göçerlerle oluşturulmuş yeni köy ve kasabalar, yerleşme tarihimiz içinde sıkça görülür. Yerleşme coğrafyasının köy-altı ya da köye bağlı geçici yerleşmeler olarak nitelediği birçok yerleşme türü bu yaşam biçiminin gereği olarak ortaya çıkmıştır. </a:t>
            </a:r>
            <a:r>
              <a:rPr lang="tr-TR" sz="2400" i="1" dirty="0" smtClean="0"/>
              <a:t>Yayla</a:t>
            </a:r>
            <a:r>
              <a:rPr lang="tr-TR" sz="2400" dirty="0" smtClean="0"/>
              <a:t> (yaylak), </a:t>
            </a:r>
            <a:r>
              <a:rPr lang="tr-TR" sz="2400" i="1" dirty="0" smtClean="0"/>
              <a:t>kışla</a:t>
            </a:r>
            <a:r>
              <a:rPr lang="tr-TR" sz="2400" dirty="0" smtClean="0"/>
              <a:t> (kışlak), </a:t>
            </a:r>
            <a:r>
              <a:rPr lang="tr-TR" sz="2400" i="1" dirty="0" smtClean="0"/>
              <a:t>güzle</a:t>
            </a:r>
            <a:r>
              <a:rPr lang="tr-TR" sz="2400" dirty="0" smtClean="0"/>
              <a:t> (güzlek), </a:t>
            </a:r>
            <a:r>
              <a:rPr lang="tr-TR" sz="2400" i="1" dirty="0" smtClean="0"/>
              <a:t>bargah</a:t>
            </a:r>
            <a:r>
              <a:rPr lang="tr-TR" sz="2400" dirty="0" smtClean="0"/>
              <a:t> (</a:t>
            </a:r>
            <a:r>
              <a:rPr lang="tr-TR" sz="2400" dirty="0" err="1" smtClean="0"/>
              <a:t>bahargah</a:t>
            </a:r>
            <a:r>
              <a:rPr lang="tr-TR" sz="2400" dirty="0" smtClean="0"/>
              <a:t>), </a:t>
            </a:r>
            <a:r>
              <a:rPr lang="tr-TR" sz="2400" i="1" dirty="0" smtClean="0"/>
              <a:t>oba</a:t>
            </a:r>
            <a:r>
              <a:rPr lang="tr-TR" sz="2400" dirty="0" smtClean="0"/>
              <a:t>, </a:t>
            </a:r>
            <a:r>
              <a:rPr lang="tr-TR" sz="2400" i="1" dirty="0" smtClean="0"/>
              <a:t>kom</a:t>
            </a:r>
            <a:r>
              <a:rPr lang="tr-TR" sz="2400" dirty="0" smtClean="0"/>
              <a:t> (</a:t>
            </a:r>
            <a:r>
              <a:rPr lang="tr-TR" sz="2400" dirty="0" err="1" smtClean="0"/>
              <a:t>köm</a:t>
            </a:r>
            <a:r>
              <a:rPr lang="tr-TR" sz="2400" dirty="0" smtClean="0"/>
              <a:t>), </a:t>
            </a:r>
            <a:r>
              <a:rPr lang="tr-TR" sz="2400" i="1" dirty="0" smtClean="0"/>
              <a:t>zom</a:t>
            </a:r>
            <a:r>
              <a:rPr lang="tr-TR" sz="2400" dirty="0" smtClean="0"/>
              <a:t> (</a:t>
            </a:r>
            <a:r>
              <a:rPr lang="tr-TR" sz="2400" dirty="0" err="1" smtClean="0"/>
              <a:t>zoma</a:t>
            </a:r>
            <a:r>
              <a:rPr lang="tr-TR" sz="2400" dirty="0" smtClean="0"/>
              <a:t>), ağıl, </a:t>
            </a:r>
            <a:r>
              <a:rPr lang="tr-TR" sz="2400" i="1" dirty="0" smtClean="0"/>
              <a:t>koz</a:t>
            </a:r>
            <a:r>
              <a:rPr lang="tr-TR" sz="2400" dirty="0" smtClean="0"/>
              <a:t>, </a:t>
            </a:r>
            <a:r>
              <a:rPr lang="tr-TR" sz="2400" i="1" dirty="0" smtClean="0"/>
              <a:t>banı</a:t>
            </a:r>
            <a:r>
              <a:rPr lang="tr-TR" sz="2400" dirty="0" smtClean="0"/>
              <a:t>, </a:t>
            </a:r>
            <a:r>
              <a:rPr lang="tr-TR" sz="2400" i="1" dirty="0" smtClean="0"/>
              <a:t>pey</a:t>
            </a:r>
            <a:r>
              <a:rPr lang="tr-TR" sz="2400" dirty="0" smtClean="0"/>
              <a:t> gibi adlar alan yerleşim birimleri göçer yaşam biçimiyle doğrudan ilişkilidir.  </a:t>
            </a:r>
          </a:p>
          <a:p>
            <a:endParaRPr lang="tr-TR"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latin typeface="+mn-lt"/>
              </a:rPr>
              <a:t>YERLEŞME</a:t>
            </a:r>
            <a:endParaRPr lang="tr-TR" sz="2400" b="1" dirty="0">
              <a:latin typeface="+mn-lt"/>
            </a:endParaRPr>
          </a:p>
        </p:txBody>
      </p:sp>
      <p:sp>
        <p:nvSpPr>
          <p:cNvPr id="3" name="2 İçerik Yer Tutucusu"/>
          <p:cNvSpPr>
            <a:spLocks noGrp="1"/>
          </p:cNvSpPr>
          <p:nvPr>
            <p:ph idx="1"/>
          </p:nvPr>
        </p:nvSpPr>
        <p:spPr>
          <a:xfrm>
            <a:off x="838200" y="2070099"/>
            <a:ext cx="10515600" cy="4106863"/>
          </a:xfrm>
        </p:spPr>
        <p:txBody>
          <a:bodyPr/>
          <a:lstStyle/>
          <a:p>
            <a:pPr algn="just"/>
            <a:r>
              <a:rPr lang="tr-TR" sz="2400" dirty="0" smtClean="0"/>
              <a:t>Geçici yerleşmelerin başında gelen ve bu üretim tarzının ekolojik birimleri olan yaylalar önemini bugüne kadar korumuştur.  Gerek göçerlerin gerekse yerleşik yaylacı köylülerin göçer hayvancılığında vazgeçilmez alanlardır. Yaylanın ekonomik açıdan önemi “hayvan otlağı” olmasından, yerleşme açısından ise “yazın oturulan yer” olmasından ileri gelmektedir. </a:t>
            </a:r>
          </a:p>
          <a:p>
            <a:pPr algn="just">
              <a:buNone/>
            </a:pPr>
            <a:r>
              <a:rPr lang="tr-TR" sz="2400" dirty="0" smtClean="0"/>
              <a:t> </a:t>
            </a:r>
          </a:p>
          <a:p>
            <a:pPr algn="just"/>
            <a:r>
              <a:rPr lang="tr-TR" sz="2400" dirty="0" smtClean="0"/>
              <a:t>Yaylanın ve yayla yaşamının bu topluluklarda öteden beri bir tutku ve önlenemez bir alışkanlığa dönüştüğü görülmektedir.</a:t>
            </a:r>
          </a:p>
          <a:p>
            <a:endParaRPr lang="tr-T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Başlık"/>
          <p:cNvSpPr>
            <a:spLocks noGrp="1"/>
          </p:cNvSpPr>
          <p:nvPr>
            <p:ph type="title"/>
          </p:nvPr>
        </p:nvSpPr>
        <p:spPr/>
        <p:txBody>
          <a:bodyPr>
            <a:normAutofit/>
          </a:bodyPr>
          <a:lstStyle/>
          <a:p>
            <a:pPr algn="ctr"/>
            <a:r>
              <a:rPr lang="tr-TR" sz="2400" b="1" dirty="0" smtClean="0">
                <a:latin typeface="+mn-lt"/>
              </a:rPr>
              <a:t>YERLEŞME</a:t>
            </a:r>
            <a:endParaRPr lang="tr-TR" sz="2400" b="1" dirty="0">
              <a:latin typeface="+mn-lt"/>
            </a:endParaRPr>
          </a:p>
        </p:txBody>
      </p:sp>
      <p:sp>
        <p:nvSpPr>
          <p:cNvPr id="3" name="2 İçerik Yer Tutucusu"/>
          <p:cNvSpPr>
            <a:spLocks noGrp="1"/>
          </p:cNvSpPr>
          <p:nvPr>
            <p:ph idx="1"/>
          </p:nvPr>
        </p:nvSpPr>
        <p:spPr>
          <a:xfrm>
            <a:off x="838200" y="2298699"/>
            <a:ext cx="10515600" cy="3878263"/>
          </a:xfrm>
        </p:spPr>
        <p:txBody>
          <a:bodyPr/>
          <a:lstStyle/>
          <a:p>
            <a:pPr algn="just"/>
            <a:r>
              <a:rPr lang="tr-TR" sz="2400" dirty="0" smtClean="0"/>
              <a:t>Günümüzde ise bu alışkanlığı bir başka biçimde yaşıyoruz: Köylü ya da kentli insanımızın kışlık evlerinin yanı sıra yazlık ev ihtiyacı duymaları; kimi büyük kentlerimizin civarındaki yaylaların yapılan yayla evleriyle sayfiye amaçlı tatil köylerine dönüşmesi; bir yayla turizminden söz eder olmamız bu tutkunun, bu alışkanlığın kısacası bu yaşama biçiminin toplumsal ve kültürel hayatımıza yansımaları şeklinde açıklarsak sanırım yanılmayız.  </a:t>
            </a:r>
          </a:p>
          <a:p>
            <a:endParaRPr lang="tr-TR" dirty="0"/>
          </a:p>
        </p:txBody>
      </p:sp>
    </p:spTree>
  </p:cSld>
  <p:clrMapOvr>
    <a:masterClrMapping/>
  </p:clrMapOvr>
</p:sld>
</file>

<file path=ppt/theme/theme1.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eması">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22</TotalTime>
  <Words>287</Words>
  <Application>Microsoft Office PowerPoint</Application>
  <PresentationFormat>Özel</PresentationFormat>
  <Paragraphs>35</Paragraphs>
  <Slides>6</Slides>
  <Notes>0</Notes>
  <HiddenSlides>0</HiddenSlides>
  <MMClips>0</MMClips>
  <ScaleCrop>false</ScaleCrop>
  <HeadingPairs>
    <vt:vector size="4" baseType="variant">
      <vt:variant>
        <vt:lpstr>Tema</vt:lpstr>
      </vt:variant>
      <vt:variant>
        <vt:i4>1</vt:i4>
      </vt:variant>
      <vt:variant>
        <vt:lpstr>Slayt Başlıkları</vt:lpstr>
      </vt:variant>
      <vt:variant>
        <vt:i4>6</vt:i4>
      </vt:variant>
    </vt:vector>
  </HeadingPairs>
  <TitlesOfParts>
    <vt:vector size="7" baseType="lpstr">
      <vt:lpstr>Office Teması</vt:lpstr>
      <vt:lpstr>Slayt 1</vt:lpstr>
      <vt:lpstr>ANADOLU ETNOGRAFYASINDA GÖÇERLER </vt:lpstr>
      <vt:lpstr>YERLEŞME</vt:lpstr>
      <vt:lpstr>YERLEŞME</vt:lpstr>
      <vt:lpstr>YERLEŞME</vt:lpstr>
      <vt:lpstr>YERLEŞME</vt:lpstr>
    </vt:vector>
  </TitlesOfParts>
  <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Kullanıcı</dc:creator>
  <cp:lastModifiedBy>muhtar</cp:lastModifiedBy>
  <cp:revision>18</cp:revision>
  <dcterms:created xsi:type="dcterms:W3CDTF">2017-11-29T13:26:08Z</dcterms:created>
  <dcterms:modified xsi:type="dcterms:W3CDTF">2017-11-29T21:21:52Z</dcterms:modified>
</cp:coreProperties>
</file>