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95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27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29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311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236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6939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982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701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78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99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47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82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70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91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73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73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5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31A0C2-EFB9-4233-B0D7-0354C771C1CE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5B563F6-49E4-4283-BB1A-87C59D0278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937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2566" y="534390"/>
            <a:ext cx="55062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Evde Bakım Hastalarında Bası Yaraları</a:t>
            </a:r>
            <a:endParaRPr lang="tr-TR" sz="2800" dirty="0"/>
          </a:p>
        </p:txBody>
      </p:sp>
      <p:sp>
        <p:nvSpPr>
          <p:cNvPr id="5" name="Rectangle 4"/>
          <p:cNvSpPr/>
          <p:nvPr/>
        </p:nvSpPr>
        <p:spPr>
          <a:xfrm>
            <a:off x="1531917" y="2113808"/>
            <a:ext cx="76120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Evde bakım kavramı; koruyucu, tedavi ve rehabilite edici sağlık bakımı sürekliliğinin etkili biçimde sürdürülmesi amacını güden, birey ve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aileye yaşadığı ortamda sunulan sağlık bakım hizmetleri yaklaşımıdır (1). Evde bakım, hizmeti alan bireyin yaşamını etkileyen hastalık durumunun, günlük yaşam aktivitelerine etkisinin en aza indirilerek kısa sürede en yüksek düzeyde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 görme becerisine, bağımsızlığına ulaşmasını ve yaşam kalitesinin arttırılmasını amaçlayan hizmettir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39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21922" y="439388"/>
            <a:ext cx="74220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 yaraları dengesiz basınç dağılımı sonrasında iskemiye maruz kalan alanlarda meydana gelen doku hasarıdır. Bası yarası,hastalar ve ailelerininde sonuçları ciddi seyredebilen sıkıntılar oluşturur. Bası yarası prevelansı evde sağlıkta %0-29 arasında değişmektedir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3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8810" y="558140"/>
            <a:ext cx="69351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 yarası komplikasyonları; hastanede kalış süresinin artması, hasta ve yakınlarının yaşam kalitesini azalması, morbidite ve mortalite artışı,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nozokomiyal infeksiyon oranının artması, sağlık hizmetlerinde maliyet artışıdır. İngiltere’de bakımevlerinde yapılan bir çalışmada 6 ayda bası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yarası gelişimi %6,20 ve 12 ayda %13,20 olup bası yarası tedavisi hasta başına 1,4-2,1 milyar pounddur 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87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1294" y="486888"/>
            <a:ext cx="75527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 ülserleri 4 evrede incelenmektedir.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 1: Basmakla solmayan kızarıklık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 ancak cilt bütünlüğü bozulmamıştır.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 2: Dermiste kısmi kayıp vardır, yara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yatağı pembe kırmızı olan kabuksuz, yüzeyel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yaralardır. Rüptüre veya korunmuş büller olabilir.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 3: Ciltte tam kat kayıp vardır.Subkütan yağ dokusu görülebilir ancak kas, kemik,eklem tutulumu yoktur; nekroz, yara altında tünel ve boşluk olabilir. Yarada kabuklanma olabilir.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 4: Ciltte tam kat kayıp ile birlikte kemik, eklem kas dokusunun tutulumu vardır, nekroz olabilir. Yara zemininin bir kısmında kabuk veya eskar olabilir, sıklıkla yara altında tünel ve boşluk vardır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81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8785" y="451262"/>
            <a:ext cx="788521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 yarasının gelişiminde etkili olan risk faktörleri hastanın dışındaki ekstrensek faktörler veya hastadan kaynaklanan intrensek faktörler olabilir.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Ekstrensek risk faktörleri: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basınç,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sürtünme,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makaslama-yırtılma,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nemmaserasyondur.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İntrensek risk faktörleri: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anemi,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ciltte kuruluk,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enfeksiyon,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hipotansiyoniskemi,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malnütrisyon,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spinal kord yaralanmaları,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 kitlesinde azalma,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spastisite, nörolojik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hastalıklar-bilinç durumu,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immobilite, 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üriner ve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fekal inkontinansdır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266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70068" y="1045029"/>
            <a:ext cx="66739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Havalı yatak kullanımın amacı hastaya pozisyon verme ve basıncın dağıtılmasıdır. İleri evre ülserlerin iyileşmesini teşvik için veya yüksek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riskli hastalarda ülser vakalarının azaltılması için havalı yatak kullanımı ile ilgili bir fikir birliği yoktur. Çalışmalarda %57,70 hastanın havalı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yatağının olmadığı bulunmuştur. Havalı yatağı olmayan hastalarda pozisyon vermenin önemi hasta yakınlarına anlatılmalıdır.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28201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401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Century Gothic</vt:lpstr>
      <vt:lpstr>Times New Roman</vt:lpstr>
      <vt:lpstr>Wingdings 3</vt:lpstr>
      <vt:lpstr>Dilim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Ergun GOKTAS</dc:creator>
  <cp:lastModifiedBy>user5</cp:lastModifiedBy>
  <cp:revision>3</cp:revision>
  <dcterms:created xsi:type="dcterms:W3CDTF">2019-04-21T17:05:31Z</dcterms:created>
  <dcterms:modified xsi:type="dcterms:W3CDTF">2019-05-10T11:21:53Z</dcterms:modified>
</cp:coreProperties>
</file>