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7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kariyer.net/kariyer-rehberi/mulakat-sorulari/"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Mülakat teknikleri</a:t>
            </a:r>
            <a:endParaRPr lang="tr-TR" dirty="0"/>
          </a:p>
        </p:txBody>
      </p:sp>
      <p:sp>
        <p:nvSpPr>
          <p:cNvPr id="3" name="Alt Başlık 2"/>
          <p:cNvSpPr>
            <a:spLocks noGrp="1"/>
          </p:cNvSpPr>
          <p:nvPr>
            <p:ph type="subTitle" idx="1"/>
          </p:nvPr>
        </p:nvSpPr>
        <p:spPr/>
        <p:txBody>
          <a:bodyPr/>
          <a:lstStyle/>
          <a:p>
            <a:r>
              <a:rPr lang="tr-TR" dirty="0" smtClean="0">
                <a:hlinkClick r:id="rId2"/>
              </a:rPr>
              <a:t> </a:t>
            </a:r>
            <a:r>
              <a:rPr lang="tr-TR" smtClean="0">
                <a:hlinkClick r:id="rId2"/>
              </a:rPr>
              <a:t>Kaynak: https</a:t>
            </a:r>
            <a:r>
              <a:rPr lang="tr-TR" dirty="0">
                <a:hlinkClick r:id="rId2"/>
              </a:rPr>
              <a:t>://</a:t>
            </a:r>
            <a:r>
              <a:rPr lang="tr-TR" dirty="0" smtClean="0">
                <a:hlinkClick r:id="rId2"/>
              </a:rPr>
              <a:t>www.kariyer.net/kariyer-rehberi/mulakat-sorulari</a:t>
            </a:r>
            <a:r>
              <a:rPr lang="tr-TR" dirty="0">
                <a:hlinkClick r:id="rId2"/>
              </a:rPr>
              <a:t>/</a:t>
            </a:r>
            <a:endParaRPr lang="tr-TR" dirty="0"/>
          </a:p>
        </p:txBody>
      </p:sp>
    </p:spTree>
    <p:extLst>
      <p:ext uri="{BB962C8B-B14F-4D97-AF65-F5344CB8AC3E}">
        <p14:creationId xmlns:p14="http://schemas.microsoft.com/office/powerpoint/2010/main" val="26094065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1800" b="1" dirty="0"/>
              <a:t>14. BAŞVURDUĞUNUZ POZİSYONUN EN BEĞENDİĞİNİZ / BEĞENMEDİĞİNİZ TARAFI?</a:t>
            </a:r>
            <a:r>
              <a:rPr lang="tr-TR" sz="1800" dirty="0"/>
              <a:t/>
            </a:r>
            <a:br>
              <a:rPr lang="tr-TR" sz="1800" dirty="0"/>
            </a:br>
            <a:endParaRPr lang="tr-TR" sz="1800" dirty="0"/>
          </a:p>
        </p:txBody>
      </p:sp>
      <p:sp>
        <p:nvSpPr>
          <p:cNvPr id="3" name="İçerik Yer Tutucusu 2"/>
          <p:cNvSpPr>
            <a:spLocks noGrp="1"/>
          </p:cNvSpPr>
          <p:nvPr>
            <p:ph idx="1"/>
          </p:nvPr>
        </p:nvSpPr>
        <p:spPr/>
        <p:txBody>
          <a:bodyPr>
            <a:normAutofit fontScale="92500" lnSpcReduction="10000"/>
          </a:bodyPr>
          <a:lstStyle/>
          <a:p>
            <a:r>
              <a:rPr lang="tr-TR" dirty="0" smtClean="0"/>
              <a:t>Pozisyonla </a:t>
            </a:r>
            <a:r>
              <a:rPr lang="tr-TR" dirty="0"/>
              <a:t>ilgili bir veya iki tane beğendiğiniz özellik belirtmek bu aşamada yeterli olacaktır. Örneğin; müşteri ilişkilerinin yoğun olması, analitik düşünce yeteneğinizi kullanabilecek olmanız bu pozisyonun beğendiğiniz tarafları olabilir.</a:t>
            </a:r>
            <a:br>
              <a:rPr lang="tr-TR" dirty="0"/>
            </a:br>
            <a:r>
              <a:rPr lang="tr-TR" dirty="0"/>
              <a:t>Pozisyonla ilgili herhangi bir pozitif düşünceniz yoksa, zaten bu mülakatta olmanıza gerek yoktur. Fakat buna karşın pozisyonla ilgili beğenmediğiniz hususları belirtmeniz de sakıncalı olabilir</a:t>
            </a:r>
            <a:r>
              <a:rPr lang="tr-TR" dirty="0" smtClean="0"/>
              <a:t>.</a:t>
            </a:r>
            <a:endParaRPr lang="tr-TR" dirty="0"/>
          </a:p>
        </p:txBody>
      </p:sp>
    </p:spTree>
    <p:extLst>
      <p:ext uri="{BB962C8B-B14F-4D97-AF65-F5344CB8AC3E}">
        <p14:creationId xmlns:p14="http://schemas.microsoft.com/office/powerpoint/2010/main" val="1274801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b="1" dirty="0"/>
              <a:t>15. </a:t>
            </a:r>
            <a:r>
              <a:rPr lang="tr-TR" sz="2000" b="1" dirty="0" err="1"/>
              <a:t>YETKİLERiNİZİN</a:t>
            </a:r>
            <a:r>
              <a:rPr lang="tr-TR" sz="2000" b="1" dirty="0"/>
              <a:t> ASTLARINIZA DEVRİNDEN YANA MISINIZ YOKSA BÜTÜN FONKSİYONLARI KENDİNİZ Mİ KONTROL ETMEK İSTERSİNİZ?</a:t>
            </a:r>
            <a:r>
              <a:rPr lang="tr-TR" sz="2000" dirty="0"/>
              <a:t/>
            </a:r>
            <a:br>
              <a:rPr lang="tr-TR" sz="2000" dirty="0"/>
            </a:br>
            <a:endParaRPr lang="tr-TR" sz="2000" dirty="0"/>
          </a:p>
        </p:txBody>
      </p:sp>
      <p:sp>
        <p:nvSpPr>
          <p:cNvPr id="3" name="İçerik Yer Tutucusu 2"/>
          <p:cNvSpPr>
            <a:spLocks noGrp="1"/>
          </p:cNvSpPr>
          <p:nvPr>
            <p:ph idx="1"/>
          </p:nvPr>
        </p:nvSpPr>
        <p:spPr/>
        <p:txBody>
          <a:bodyPr>
            <a:normAutofit/>
          </a:bodyPr>
          <a:lstStyle/>
          <a:p>
            <a:r>
              <a:rPr lang="tr-TR" dirty="0" smtClean="0"/>
              <a:t>Bu </a:t>
            </a:r>
            <a:r>
              <a:rPr lang="tr-TR" dirty="0"/>
              <a:t>sorunun herhangi doğru veya yanlış cevabı yoktur. Bu soru sizin yönetim tarzınız ile ilgili bazı ipuçlarını ortaya koyacaktır. Bu soruya mümkün olduğunca samimi olarak cevap vermeli ve eğer pozisyon tamamen yetki devrini öngörüyor ise kesinlikle bütün iş fonksiyonlarının kontrolünüz altında olduğu bazı örnekler vermemelisiniz. Bu şansınızı tam anlamı ile yok eder.</a:t>
            </a:r>
          </a:p>
          <a:p>
            <a:endParaRPr lang="tr-TR" dirty="0"/>
          </a:p>
        </p:txBody>
      </p:sp>
    </p:spTree>
    <p:extLst>
      <p:ext uri="{BB962C8B-B14F-4D97-AF65-F5344CB8AC3E}">
        <p14:creationId xmlns:p14="http://schemas.microsoft.com/office/powerpoint/2010/main" val="1288797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6. KARİYER HEDEFLERİNİZ NELERDİR?</a:t>
            </a:r>
            <a:r>
              <a:rPr lang="tr-TR" dirty="0"/>
              <a:t/>
            </a:r>
            <a:br>
              <a:rPr lang="tr-TR" dirty="0"/>
            </a:b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Özellikle </a:t>
            </a:r>
            <a:r>
              <a:rPr lang="tr-TR" dirty="0"/>
              <a:t>kariyerinin başında olan yeni mezunların en çok hazırlıklı olmaları gereken soru tipi budur. Eğer mühendislik eğitimi aldıysanız ve bankacı olmak istiyorsanız veya işletme mezunu iseniz ve bilgisayar sektöründe çalışmak istiyorsanız, güçlü dayanaklarınız olmalıdır. Eğer bu tip bir kariyer hedefi ile mülakatçıyı cevaplarsanız niye bu kadar uzun süre mühendislik eğitiminde zaman harcadığınızı da iyi açıklamalısınız. Ayrıca uzun süredir iş hayatında yer alıyor ve örneğin bir finans pozisyonu ile ilgili olarak mülakata alınıyorsanız, kariyer hedefleriniz arasında satış yönetiminin yer alması mülakatçının söz konusu pozisyona olan ilginizin oldukça düşük olduğunu sezinlemesine yol açabilir. Her kişinin mutlaka bir kariyer hedefi olmalıdır. Bu soruya cevap verirken kesinlikle duraklamayın ve doğrudan kariyer hedeflerinizi belirtin.</a:t>
            </a:r>
          </a:p>
          <a:p>
            <a:endParaRPr lang="tr-TR" dirty="0"/>
          </a:p>
        </p:txBody>
      </p:sp>
    </p:spTree>
    <p:extLst>
      <p:ext uri="{BB962C8B-B14F-4D97-AF65-F5344CB8AC3E}">
        <p14:creationId xmlns:p14="http://schemas.microsoft.com/office/powerpoint/2010/main" val="1110319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b="1" dirty="0"/>
              <a:t>7. KENDİNİZ İÇİN SON ZAMANLARDA OLUŞTURDUĞUNUZ HEDEF İLE İLGİLİ DETAY VERİNİZ.</a:t>
            </a:r>
            <a:r>
              <a:rPr lang="tr-TR" sz="2000" dirty="0"/>
              <a:t/>
            </a:r>
            <a:br>
              <a:rPr lang="tr-TR" sz="2000" dirty="0"/>
            </a:br>
            <a:endParaRPr lang="tr-TR" sz="2000" dirty="0"/>
          </a:p>
        </p:txBody>
      </p:sp>
      <p:sp>
        <p:nvSpPr>
          <p:cNvPr id="3" name="İçerik Yer Tutucusu 2"/>
          <p:cNvSpPr>
            <a:spLocks noGrp="1"/>
          </p:cNvSpPr>
          <p:nvPr>
            <p:ph idx="1"/>
          </p:nvPr>
        </p:nvSpPr>
        <p:spPr/>
        <p:txBody>
          <a:bodyPr>
            <a:normAutofit fontScale="92500" lnSpcReduction="10000"/>
          </a:bodyPr>
          <a:lstStyle/>
          <a:p>
            <a:r>
              <a:rPr lang="tr-TR" dirty="0" smtClean="0"/>
              <a:t>Bu </a:t>
            </a:r>
            <a:r>
              <a:rPr lang="tr-TR" dirty="0"/>
              <a:t>soruya cevap vermeden </a:t>
            </a:r>
            <a:r>
              <a:rPr lang="tr-TR" dirty="0" err="1"/>
              <a:t>once</a:t>
            </a:r>
            <a:r>
              <a:rPr lang="tr-TR" dirty="0"/>
              <a:t> kişisel veya profesyonel bir projenizi gözünüzün önüne getirin. Örneğin, eğitiminizi tamamlamak, iyi bir iş bulmak veya başka bir şehre yerleşmek, sizin için kariyerinizle doğru orantılı hedefler olabilir. Ama bu soruya verilecek cevabın tamamen işle ilgili olması çok daha uygun olacak ve mülakatın gidişini daha profesyonel bir açıdan etkileyecektir.</a:t>
            </a:r>
          </a:p>
          <a:p>
            <a:r>
              <a:rPr lang="tr-TR" dirty="0"/>
              <a:t/>
            </a:r>
            <a:br>
              <a:rPr lang="tr-TR" dirty="0"/>
            </a:br>
            <a:endParaRPr lang="tr-TR" dirty="0"/>
          </a:p>
        </p:txBody>
      </p:sp>
    </p:spTree>
    <p:extLst>
      <p:ext uri="{BB962C8B-B14F-4D97-AF65-F5344CB8AC3E}">
        <p14:creationId xmlns:p14="http://schemas.microsoft.com/office/powerpoint/2010/main" val="2294526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b="1" dirty="0"/>
              <a:t>8. ŞU ANA KADAR SAHİP OLDUĞUNUZ EN İYİ İŞVERENİ LÜTFEN TANIMLAYINIZ.</a:t>
            </a:r>
            <a:r>
              <a:rPr lang="tr-TR" sz="2000" dirty="0"/>
              <a:t/>
            </a:r>
            <a:br>
              <a:rPr lang="tr-TR" sz="2000" dirty="0"/>
            </a:br>
            <a:endParaRPr lang="tr-TR" sz="2000" dirty="0"/>
          </a:p>
        </p:txBody>
      </p:sp>
      <p:sp>
        <p:nvSpPr>
          <p:cNvPr id="3" name="İçerik Yer Tutucusu 2"/>
          <p:cNvSpPr>
            <a:spLocks noGrp="1"/>
          </p:cNvSpPr>
          <p:nvPr>
            <p:ph idx="1"/>
          </p:nvPr>
        </p:nvSpPr>
        <p:spPr/>
        <p:txBody>
          <a:bodyPr>
            <a:normAutofit fontScale="85000" lnSpcReduction="10000"/>
          </a:bodyPr>
          <a:lstStyle/>
          <a:p>
            <a:r>
              <a:rPr lang="tr-TR" sz="2600" dirty="0" smtClean="0"/>
              <a:t>Mülakata </a:t>
            </a:r>
            <a:r>
              <a:rPr lang="tr-TR" sz="2600" dirty="0"/>
              <a:t>gitmeden önce bu soru için hazırlık yapmanızda büyük fayda vardır. En iyi </a:t>
            </a:r>
            <a:r>
              <a:rPr lang="tr-TR" sz="2600" dirty="0" err="1"/>
              <a:t>işverenizi</a:t>
            </a:r>
            <a:r>
              <a:rPr lang="tr-TR" sz="2600" dirty="0"/>
              <a:t> tam anlamı ile betimlemenin yolu bu kişinin sahip olduğu bütün iyi veya kötü niteliklerin sıralanması olacaktır. Kağıt üzerinde yapacağınız bir çalışma size daha detaylı bir bilgi verecek ve bu soruya daha hazırlıklı olmanızı sağlayacaktır. Bu tip bir soru size yöneltildiğinde, hemen en iyi işvereninizin sahip olduğu nitelikleri ardı ardına sıralamak yerine, işvereniniz hakkında sahip olduğunuz olumlu düşüncelere yol açan hareketlerini, kısa anekdotlar şeklinde belirtmeniz daha faydalı olacaktır. İşvereninizin yönetim biçimini betimlemeniz ne tür bir yönetim biçiminden hoşlandığınız hakkında mülakatçıya bazı bilgiler verecektir. Eğer bu soruya hazırlıklı değilseniz, öncelikle en iyi işvereninizin kim olduğunu isimle belirtin ve bu arada neden iyi bir işveren özelliği taşıdığını düşünün ve aynı zamanda abartıdan kesinlikle kaçının</a:t>
            </a:r>
            <a:r>
              <a:rPr lang="tr-TR" dirty="0"/>
              <a:t>.</a:t>
            </a:r>
          </a:p>
          <a:p>
            <a:endParaRPr lang="tr-TR" dirty="0"/>
          </a:p>
        </p:txBody>
      </p:sp>
    </p:spTree>
    <p:extLst>
      <p:ext uri="{BB962C8B-B14F-4D97-AF65-F5344CB8AC3E}">
        <p14:creationId xmlns:p14="http://schemas.microsoft.com/office/powerpoint/2010/main" val="1151507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b="1" dirty="0"/>
              <a:t>9. BULUNDUĞUNUZ EN İYİ POZİSYONU TANIMLAYINIZ.</a:t>
            </a:r>
            <a:r>
              <a:rPr lang="tr-TR" sz="2000" dirty="0"/>
              <a:t/>
            </a:r>
            <a:br>
              <a:rPr lang="tr-TR" sz="2000" dirty="0"/>
            </a:br>
            <a:endParaRPr lang="tr-TR" sz="2000" dirty="0"/>
          </a:p>
        </p:txBody>
      </p:sp>
      <p:sp>
        <p:nvSpPr>
          <p:cNvPr id="3" name="İçerik Yer Tutucusu 2"/>
          <p:cNvSpPr>
            <a:spLocks noGrp="1"/>
          </p:cNvSpPr>
          <p:nvPr>
            <p:ph idx="1"/>
          </p:nvPr>
        </p:nvSpPr>
        <p:spPr/>
        <p:txBody>
          <a:bodyPr>
            <a:normAutofit/>
          </a:bodyPr>
          <a:lstStyle/>
          <a:p>
            <a:r>
              <a:rPr lang="tr-TR" dirty="0" smtClean="0"/>
              <a:t>Bu </a:t>
            </a:r>
            <a:r>
              <a:rPr lang="tr-TR" dirty="0"/>
              <a:t>soru için de daha mülakattan önce mutlaka hazırlık yapmalısınız. Sahip olduğunuz en iyi işi tanımlayabilmek, ne tür bir işte başarılı olabileceğiniz konusunda mülakatçıya ipuçları verecektir. Mümkün olduğunca objektif olarak bulunduğunuz pozisyonun, negatif ve pozitif yönlerini irdeleyin.</a:t>
            </a:r>
          </a:p>
          <a:p>
            <a:endParaRPr lang="tr-TR" dirty="0"/>
          </a:p>
        </p:txBody>
      </p:sp>
    </p:spTree>
    <p:extLst>
      <p:ext uri="{BB962C8B-B14F-4D97-AF65-F5344CB8AC3E}">
        <p14:creationId xmlns:p14="http://schemas.microsoft.com/office/powerpoint/2010/main" val="877609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b="1" dirty="0"/>
              <a:t>10. BULUNDUĞUNUZ POZİSYONU HAK ETTİĞİNİZE İNANIYOR MUSUNUZ?</a:t>
            </a:r>
            <a:r>
              <a:rPr lang="tr-TR" sz="2000" dirty="0"/>
              <a:t/>
            </a:r>
            <a:br>
              <a:rPr lang="tr-TR" sz="2000" dirty="0"/>
            </a:br>
            <a:endParaRPr lang="tr-TR" sz="2000" dirty="0"/>
          </a:p>
        </p:txBody>
      </p:sp>
      <p:sp>
        <p:nvSpPr>
          <p:cNvPr id="3" name="İçerik Yer Tutucusu 2"/>
          <p:cNvSpPr>
            <a:spLocks noGrp="1"/>
          </p:cNvSpPr>
          <p:nvPr>
            <p:ph idx="1"/>
          </p:nvPr>
        </p:nvSpPr>
        <p:spPr/>
        <p:txBody>
          <a:bodyPr>
            <a:normAutofit fontScale="85000" lnSpcReduction="20000"/>
          </a:bodyPr>
          <a:lstStyle/>
          <a:p>
            <a:r>
              <a:rPr lang="tr-TR" dirty="0" smtClean="0"/>
              <a:t>Bu </a:t>
            </a:r>
            <a:r>
              <a:rPr lang="tr-TR" dirty="0"/>
              <a:t>soru ile mülakatçının sizden almak istediği bilgi, ülkemizde oldukça sık rastlanan, tanıdık vasıtası ile belirli pozisyonlara gelmiş adayları diğerlerinden tam anlamı ile ayırabilmektir. Eğer bulunduğunuz pozisyona kendi çaba veya başarılarınız ile gelmediyseniz, bunun cevabını profesyonel bir mülakatçı projelerinizi derinlemesine irdeleyerek tespit edebilir. Eğer birtakım tanıdıklarınız vasıtası ile şu andaki pozisyonunuzda bulunuyorsanız, bunu açık yüreklilikle mülakatçıya aktarın. Fakat bu pozisyonda kalmanın sadece başarılarınızla mümkün olduğunu ve bunu da başardığınızı basit örneklerle ispatlayın.</a:t>
            </a:r>
          </a:p>
          <a:p>
            <a:endParaRPr lang="tr-TR" dirty="0"/>
          </a:p>
        </p:txBody>
      </p:sp>
    </p:spTree>
    <p:extLst>
      <p:ext uri="{BB962C8B-B14F-4D97-AF65-F5344CB8AC3E}">
        <p14:creationId xmlns:p14="http://schemas.microsoft.com/office/powerpoint/2010/main" val="2075102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11. BAŞARIYI NASIL TANIMLARSINIZ?</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smtClean="0"/>
              <a:t>Çok </a:t>
            </a:r>
            <a:r>
              <a:rPr lang="tr-TR" dirty="0"/>
              <a:t>klasik bir sorudur. Bu soruya hazırlıklı olmanız, puan kazanmanızı sağlar. Örneğin; ” Beni istihdam eden firmanın başarıya ulaşması için çalışmak ve kendi kişisel gelişimimi sağlamak benim için başarının en iyi tarifidir” cümlesi veya buna benzer bir cümle size artı değer sağlayacaktır. Muhakkak bu soruya hazırlıklı olun.</a:t>
            </a:r>
          </a:p>
          <a:p>
            <a:endParaRPr lang="tr-TR" dirty="0"/>
          </a:p>
        </p:txBody>
      </p:sp>
    </p:spTree>
    <p:extLst>
      <p:ext uri="{BB962C8B-B14F-4D97-AF65-F5344CB8AC3E}">
        <p14:creationId xmlns:p14="http://schemas.microsoft.com/office/powerpoint/2010/main" val="2949292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000" b="1" dirty="0"/>
              <a:t>12. BU POZİSYONDA BAŞARILI OLMAK İÇİN GEREKLİ OLAN NİTELİKLERİ TANIMLAYINIZ.</a:t>
            </a:r>
            <a:r>
              <a:rPr lang="tr-TR" sz="2000" dirty="0"/>
              <a:t/>
            </a:r>
            <a:br>
              <a:rPr lang="tr-TR" sz="2000" dirty="0"/>
            </a:br>
            <a:endParaRPr lang="tr-TR" sz="2000" dirty="0"/>
          </a:p>
        </p:txBody>
      </p:sp>
      <p:sp>
        <p:nvSpPr>
          <p:cNvPr id="3" name="İçerik Yer Tutucusu 2"/>
          <p:cNvSpPr>
            <a:spLocks noGrp="1"/>
          </p:cNvSpPr>
          <p:nvPr>
            <p:ph idx="1"/>
          </p:nvPr>
        </p:nvSpPr>
        <p:spPr/>
        <p:txBody>
          <a:bodyPr>
            <a:normAutofit/>
          </a:bodyPr>
          <a:lstStyle/>
          <a:p>
            <a:r>
              <a:rPr lang="tr-TR" dirty="0" smtClean="0"/>
              <a:t>Eğer </a:t>
            </a:r>
            <a:r>
              <a:rPr lang="tr-TR" dirty="0"/>
              <a:t>bir iş ilanı sonucu bu mülakata giriyorsanız, iş ilanını tekrar gözden geçirerek bu soruya hazırlanabilirsiniz. Eğer bu iş ilanında, iş tanımı ve pozisyon ile ilgili aranan nitelikler detaylı olarak mevcut değilse, o zaman yaratıcılığınızı kullanarak işin ne tür niteliklere sahip olması gerektiğini belirleyin.</a:t>
            </a:r>
          </a:p>
          <a:p>
            <a:endParaRPr lang="tr-TR" dirty="0"/>
          </a:p>
        </p:txBody>
      </p:sp>
    </p:spTree>
    <p:extLst>
      <p:ext uri="{BB962C8B-B14F-4D97-AF65-F5344CB8AC3E}">
        <p14:creationId xmlns:p14="http://schemas.microsoft.com/office/powerpoint/2010/main" val="3345194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1800" b="1" dirty="0"/>
              <a:t>13. EĞER DEĞİŞTİRME İMKANINIZ OLSAYDI BU POZİSYONUN YENİ İŞ TANIMINI NASIL OLUŞTURURDUNUZ?</a:t>
            </a:r>
            <a:r>
              <a:rPr lang="tr-TR" sz="1800" dirty="0"/>
              <a:t/>
            </a:r>
            <a:br>
              <a:rPr lang="tr-TR" sz="1800" dirty="0"/>
            </a:br>
            <a:endParaRPr lang="tr-TR" sz="1800" dirty="0"/>
          </a:p>
        </p:txBody>
      </p:sp>
      <p:sp>
        <p:nvSpPr>
          <p:cNvPr id="3" name="İçerik Yer Tutucusu 2"/>
          <p:cNvSpPr>
            <a:spLocks noGrp="1"/>
          </p:cNvSpPr>
          <p:nvPr>
            <p:ph idx="1"/>
          </p:nvPr>
        </p:nvSpPr>
        <p:spPr/>
        <p:txBody>
          <a:bodyPr>
            <a:normAutofit fontScale="92500" lnSpcReduction="20000"/>
          </a:bodyPr>
          <a:lstStyle/>
          <a:p>
            <a:r>
              <a:rPr lang="tr-TR" dirty="0" smtClean="0"/>
              <a:t>Mülakatı </a:t>
            </a:r>
            <a:r>
              <a:rPr lang="tr-TR" dirty="0"/>
              <a:t>yapanın bu soruyu sormaktaki amacı sizinle herhangi bir iş teklifi aşamasına gelmeden önce, birtakım yenilikleri yapabilecek kapasitede olup olmadığınızın tespit etmeye çalışmaktır. Vereceğiniz yaratıcı cevaplar sizin ne tür yenilikleri firmaya sağlayabileceğinizin bir tür kanıtı olacaktır. Fakat bu tip bir soruya verebileceğiniz en sağlıklı cevap şu olabilir: “İşe başladıktan, pozisyonu ve firma kültürünü tam anlamı ile tanıdıktan sonra, yaratıcı tavsiyelerde bulunmayı tercih ederim.”</a:t>
            </a:r>
          </a:p>
          <a:p>
            <a:endParaRPr lang="tr-TR" dirty="0"/>
          </a:p>
        </p:txBody>
      </p:sp>
    </p:spTree>
    <p:extLst>
      <p:ext uri="{BB962C8B-B14F-4D97-AF65-F5344CB8AC3E}">
        <p14:creationId xmlns:p14="http://schemas.microsoft.com/office/powerpoint/2010/main" val="162788211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811</Words>
  <Application>Microsoft Office PowerPoint</Application>
  <PresentationFormat>Ekran Gösterisi (4:3)</PresentationFormat>
  <Paragraphs>23</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Mülakat teknikleri</vt:lpstr>
      <vt:lpstr>6. KARİYER HEDEFLERİNİZ NELERDİR? </vt:lpstr>
      <vt:lpstr>7. KENDİNİZ İÇİN SON ZAMANLARDA OLUŞTURDUĞUNUZ HEDEF İLE İLGİLİ DETAY VERİNİZ. </vt:lpstr>
      <vt:lpstr>8. ŞU ANA KADAR SAHİP OLDUĞUNUZ EN İYİ İŞVERENİ LÜTFEN TANIMLAYINIZ. </vt:lpstr>
      <vt:lpstr>9. BULUNDUĞUNUZ EN İYİ POZİSYONU TANIMLAYINIZ. </vt:lpstr>
      <vt:lpstr>10. BULUNDUĞUNUZ POZİSYONU HAK ETTİĞİNİZE İNANIYOR MUSUNUZ? </vt:lpstr>
      <vt:lpstr>11. BAŞARIYI NASIL TANIMLARSINIZ? </vt:lpstr>
      <vt:lpstr>12. BU POZİSYONDA BAŞARILI OLMAK İÇİN GEREKLİ OLAN NİTELİKLERİ TANIMLAYINIZ. </vt:lpstr>
      <vt:lpstr>13. EĞER DEĞİŞTİRME İMKANINIZ OLSAYDI BU POZİSYONUN YENİ İŞ TANIMINI NASIL OLUŞTURURDUNUZ? </vt:lpstr>
      <vt:lpstr>14. BAŞVURDUĞUNUZ POZİSYONUN EN BEĞENDİĞİNİZ / BEĞENMEDİĞİNİZ TARAFI? </vt:lpstr>
      <vt:lpstr>15. YETKİLERiNİZİN ASTLARINIZA DEVRİNDEN YANA MISINIZ YOKSA BÜTÜN FONKSİYONLARI KENDİNİZ Mİ KONTROL ETMEK İSTERSİNİZ?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Mülakat teknikleri</dc:title>
  <dc:creator>Velittin Balcı</dc:creator>
  <cp:lastModifiedBy>win</cp:lastModifiedBy>
  <cp:revision>1</cp:revision>
  <dcterms:created xsi:type="dcterms:W3CDTF">2020-05-10T19:39:11Z</dcterms:created>
  <dcterms:modified xsi:type="dcterms:W3CDTF">2020-05-10T19:47:14Z</dcterms:modified>
</cp:coreProperties>
</file>