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57932-A803-43BA-A7C6-925083C35E64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CCB41-1639-41E4-9B31-C209841C059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Sirkat ve </a:t>
            </a:r>
            <a:r>
              <a:rPr lang="tr-TR" dirty="0" err="1" smtClean="0"/>
              <a:t>Hirâbe</a:t>
            </a:r>
            <a:r>
              <a:rPr lang="tr-TR" dirty="0" smtClean="0"/>
              <a:t> Haddi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Sirkat / Sirkat-i </a:t>
            </a:r>
            <a:r>
              <a:rPr lang="tr-TR" dirty="0" err="1" smtClean="0"/>
              <a:t>Suğrâ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Tanım: “mükellef bir şahsın, en az </a:t>
            </a:r>
            <a:r>
              <a:rPr lang="tr-TR" dirty="0" err="1" smtClean="0"/>
              <a:t>nisâb</a:t>
            </a:r>
            <a:r>
              <a:rPr lang="tr-TR" dirty="0" smtClean="0"/>
              <a:t>-ı sirkat miktarı, </a:t>
            </a:r>
            <a:r>
              <a:rPr lang="tr-TR" dirty="0" err="1" smtClean="0"/>
              <a:t>tâfih</a:t>
            </a:r>
            <a:r>
              <a:rPr lang="tr-TR" dirty="0" smtClean="0"/>
              <a:t> ve </a:t>
            </a:r>
            <a:r>
              <a:rPr lang="tr-TR" dirty="0" err="1" smtClean="0"/>
              <a:t>mütesâriu’l</a:t>
            </a:r>
            <a:r>
              <a:rPr lang="tr-TR" dirty="0" smtClean="0"/>
              <a:t>-</a:t>
            </a:r>
            <a:r>
              <a:rPr lang="tr-TR" dirty="0" err="1" smtClean="0"/>
              <a:t>fesâd</a:t>
            </a:r>
            <a:r>
              <a:rPr lang="tr-TR" dirty="0" smtClean="0"/>
              <a:t> olmayan </a:t>
            </a:r>
            <a:r>
              <a:rPr lang="tr-TR" dirty="0" err="1" smtClean="0"/>
              <a:t>mütekavvim</a:t>
            </a:r>
            <a:r>
              <a:rPr lang="tr-TR" dirty="0" smtClean="0"/>
              <a:t> bir malı mahfuz bulunduğu yerden gizlice alıp harice çıkarmasıdır ki kendisinin bu malda bir hakkı olmadığı gibi mülk şüphesi de bulunmaz.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Sirkat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Cezası:</a:t>
            </a:r>
          </a:p>
          <a:p>
            <a:pPr lvl="1"/>
            <a:r>
              <a:rPr lang="tr-TR" dirty="0" smtClean="0"/>
              <a:t>Şahsa yönelik:</a:t>
            </a:r>
          </a:p>
          <a:p>
            <a:pPr lvl="2"/>
            <a:r>
              <a:rPr lang="tr-TR" dirty="0" smtClean="0"/>
              <a:t>Sağ elin bilekten kesilmesi</a:t>
            </a:r>
          </a:p>
          <a:p>
            <a:pPr lvl="2"/>
            <a:r>
              <a:rPr lang="tr-TR" dirty="0" smtClean="0"/>
              <a:t>İkinci defa tekrarında sol ayağın bilekten kesilmesi</a:t>
            </a:r>
          </a:p>
          <a:p>
            <a:pPr lvl="2"/>
            <a:r>
              <a:rPr lang="tr-TR" dirty="0" smtClean="0"/>
              <a:t>Üçüncü defa tekrarında hapis ile </a:t>
            </a:r>
            <a:r>
              <a:rPr lang="tr-TR" dirty="0" err="1" smtClean="0"/>
              <a:t>ta’zîr</a:t>
            </a:r>
            <a:r>
              <a:rPr lang="tr-TR" dirty="0" smtClean="0"/>
              <a:t> (Hanefi)</a:t>
            </a:r>
          </a:p>
          <a:p>
            <a:pPr lvl="1"/>
            <a:r>
              <a:rPr lang="tr-TR" dirty="0" smtClean="0"/>
              <a:t>Mala yönelik:</a:t>
            </a:r>
          </a:p>
          <a:p>
            <a:pPr lvl="2"/>
            <a:r>
              <a:rPr lang="tr-TR" dirty="0" smtClean="0"/>
              <a:t>Malın </a:t>
            </a:r>
            <a:r>
              <a:rPr lang="tr-TR" dirty="0" err="1" smtClean="0"/>
              <a:t>ayn’en</a:t>
            </a:r>
            <a:r>
              <a:rPr lang="tr-TR" dirty="0" smtClean="0"/>
              <a:t> iadesi</a:t>
            </a:r>
          </a:p>
          <a:p>
            <a:pPr lvl="2"/>
            <a:r>
              <a:rPr lang="tr-TR" dirty="0" smtClean="0"/>
              <a:t>Telefi halinde, </a:t>
            </a:r>
            <a:r>
              <a:rPr lang="tr-TR" dirty="0" err="1" smtClean="0"/>
              <a:t>hadd</a:t>
            </a:r>
            <a:r>
              <a:rPr lang="tr-TR" dirty="0" smtClean="0"/>
              <a:t> uygulanmamış ise tazmini (Hanefi)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Sirkat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İspatı:</a:t>
            </a:r>
          </a:p>
          <a:p>
            <a:pPr lvl="1"/>
            <a:r>
              <a:rPr lang="tr-TR" dirty="0" err="1" smtClean="0"/>
              <a:t>İkrâr</a:t>
            </a:r>
            <a:r>
              <a:rPr lang="tr-TR" dirty="0" smtClean="0"/>
              <a:t>:</a:t>
            </a:r>
          </a:p>
          <a:p>
            <a:pPr lvl="2"/>
            <a:r>
              <a:rPr lang="tr-TR" dirty="0" err="1" smtClean="0"/>
              <a:t>Sârik’in</a:t>
            </a:r>
            <a:r>
              <a:rPr lang="tr-TR" dirty="0" smtClean="0"/>
              <a:t> tek </a:t>
            </a:r>
            <a:r>
              <a:rPr lang="tr-TR" dirty="0" err="1" smtClean="0"/>
              <a:t>ikrârı</a:t>
            </a:r>
            <a:r>
              <a:rPr lang="tr-TR" dirty="0" smtClean="0"/>
              <a:t> ile sabit olur.</a:t>
            </a:r>
          </a:p>
          <a:p>
            <a:pPr lvl="1"/>
            <a:r>
              <a:rPr lang="tr-TR" dirty="0" err="1" smtClean="0"/>
              <a:t>İşhâd</a:t>
            </a:r>
            <a:r>
              <a:rPr lang="tr-TR" dirty="0" smtClean="0"/>
              <a:t>:</a:t>
            </a:r>
          </a:p>
          <a:p>
            <a:pPr lvl="2"/>
            <a:r>
              <a:rPr lang="tr-TR" dirty="0" smtClean="0"/>
              <a:t>İki adil erkek şahit ile sabit olur.</a:t>
            </a:r>
          </a:p>
          <a:p>
            <a:pPr lvl="2"/>
            <a:r>
              <a:rPr lang="tr-TR" dirty="0" err="1" smtClean="0"/>
              <a:t>Şehadette</a:t>
            </a:r>
            <a:r>
              <a:rPr lang="tr-TR" dirty="0" smtClean="0"/>
              <a:t> </a:t>
            </a:r>
            <a:r>
              <a:rPr lang="tr-TR" dirty="0" err="1" smtClean="0"/>
              <a:t>tekâdüm</a:t>
            </a:r>
            <a:r>
              <a:rPr lang="tr-TR" dirty="0" smtClean="0"/>
              <a:t>-i </a:t>
            </a:r>
            <a:r>
              <a:rPr lang="tr-TR" dirty="0" err="1" smtClean="0"/>
              <a:t>ahd</a:t>
            </a:r>
            <a:r>
              <a:rPr lang="tr-TR" dirty="0" smtClean="0"/>
              <a:t> geçerlidir.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Sirkat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Hadd</a:t>
            </a:r>
            <a:r>
              <a:rPr lang="tr-TR" dirty="0" smtClean="0"/>
              <a:t> icrası için aranan şartlar</a:t>
            </a:r>
          </a:p>
          <a:p>
            <a:pPr lvl="1"/>
            <a:r>
              <a:rPr lang="tr-TR" dirty="0" err="1" smtClean="0"/>
              <a:t>Şehadetten</a:t>
            </a:r>
            <a:r>
              <a:rPr lang="tr-TR" dirty="0" smtClean="0"/>
              <a:t> sonra </a:t>
            </a:r>
            <a:r>
              <a:rPr lang="tr-TR" dirty="0" err="1" smtClean="0"/>
              <a:t>hadd</a:t>
            </a:r>
            <a:r>
              <a:rPr lang="tr-TR" dirty="0" smtClean="0"/>
              <a:t> icrası için mağdur (</a:t>
            </a:r>
            <a:r>
              <a:rPr lang="tr-TR" dirty="0" err="1" smtClean="0"/>
              <a:t>mesrûk</a:t>
            </a:r>
            <a:r>
              <a:rPr lang="tr-TR" dirty="0" smtClean="0"/>
              <a:t> </a:t>
            </a:r>
            <a:r>
              <a:rPr lang="tr-TR" dirty="0" err="1" smtClean="0"/>
              <a:t>minh</a:t>
            </a:r>
            <a:r>
              <a:rPr lang="tr-TR" dirty="0" smtClean="0"/>
              <a:t>) hazır olmalı</a:t>
            </a:r>
          </a:p>
          <a:p>
            <a:pPr lvl="1"/>
            <a:r>
              <a:rPr lang="tr-TR" dirty="0" err="1" smtClean="0"/>
              <a:t>Sârik</a:t>
            </a:r>
            <a:r>
              <a:rPr lang="tr-TR" dirty="0" smtClean="0"/>
              <a:t>, mağdurun ortağı olmamalı</a:t>
            </a:r>
          </a:p>
          <a:p>
            <a:pPr lvl="1"/>
            <a:r>
              <a:rPr lang="tr-TR" dirty="0" err="1" smtClean="0"/>
              <a:t>Sârik</a:t>
            </a:r>
            <a:r>
              <a:rPr lang="tr-TR" dirty="0" smtClean="0"/>
              <a:t> ile mağdur arasında karabet olmamalı</a:t>
            </a:r>
          </a:p>
          <a:p>
            <a:pPr lvl="1"/>
            <a:r>
              <a:rPr lang="tr-TR" dirty="0" smtClean="0"/>
              <a:t>Sirkat dar-i </a:t>
            </a:r>
            <a:r>
              <a:rPr lang="tr-TR" dirty="0" err="1" smtClean="0"/>
              <a:t>islam’da</a:t>
            </a:r>
            <a:r>
              <a:rPr lang="tr-TR" dirty="0" smtClean="0"/>
              <a:t> gerçekleşmeli</a:t>
            </a:r>
          </a:p>
          <a:p>
            <a:pPr lvl="1"/>
            <a:r>
              <a:rPr lang="tr-TR" dirty="0" smtClean="0"/>
              <a:t>Sirkat kıtlık senesinde olmamalı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Sirkat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Haddin </a:t>
            </a:r>
            <a:r>
              <a:rPr lang="tr-TR" dirty="0" err="1" smtClean="0"/>
              <a:t>iskâtına</a:t>
            </a:r>
            <a:r>
              <a:rPr lang="tr-TR" dirty="0" smtClean="0"/>
              <a:t> neden olan durumlar</a:t>
            </a:r>
          </a:p>
          <a:p>
            <a:pPr lvl="1"/>
            <a:r>
              <a:rPr lang="tr-TR" dirty="0" smtClean="0"/>
              <a:t>İkrardan </a:t>
            </a:r>
            <a:r>
              <a:rPr lang="tr-TR" dirty="0" err="1" smtClean="0"/>
              <a:t>rücû</a:t>
            </a:r>
            <a:endParaRPr lang="tr-TR" dirty="0" smtClean="0"/>
          </a:p>
          <a:p>
            <a:pPr lvl="1"/>
            <a:r>
              <a:rPr lang="tr-TR" dirty="0" smtClean="0"/>
              <a:t>Mağdurun, ikrarı inkar etmesi</a:t>
            </a:r>
          </a:p>
          <a:p>
            <a:pPr lvl="1"/>
            <a:r>
              <a:rPr lang="tr-TR" dirty="0" err="1" smtClean="0"/>
              <a:t>Sârikin</a:t>
            </a:r>
            <a:r>
              <a:rPr lang="tr-TR" dirty="0" smtClean="0"/>
              <a:t>, henüz dava edilmeden malı iadesi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Hirâbe</a:t>
            </a:r>
            <a:r>
              <a:rPr lang="tr-TR" dirty="0" smtClean="0"/>
              <a:t> / Sirkat-i </a:t>
            </a:r>
            <a:r>
              <a:rPr lang="tr-TR" dirty="0" err="1" smtClean="0"/>
              <a:t>Kübrâ</a:t>
            </a:r>
            <a:r>
              <a:rPr lang="tr-TR" dirty="0" smtClean="0"/>
              <a:t> / Kat-ı </a:t>
            </a:r>
            <a:r>
              <a:rPr lang="tr-TR" dirty="0" err="1" smtClean="0"/>
              <a:t>Tarîk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Tanım: dar-i </a:t>
            </a:r>
            <a:r>
              <a:rPr lang="tr-TR" dirty="0" err="1" smtClean="0"/>
              <a:t>islam’da</a:t>
            </a:r>
            <a:r>
              <a:rPr lang="tr-TR" dirty="0" smtClean="0"/>
              <a:t> insanların mallarına el koymak, hayatlarına kast etmek veya onları korkutmak amacıyla bir takım kimselerin yol kesmesidir.</a:t>
            </a:r>
          </a:p>
          <a:p>
            <a:r>
              <a:rPr lang="tr-TR" dirty="0" smtClean="0"/>
              <a:t>Ceza:</a:t>
            </a:r>
          </a:p>
          <a:p>
            <a:pPr lvl="1"/>
            <a:r>
              <a:rPr lang="tr-TR" dirty="0" smtClean="0"/>
              <a:t>Korkutma: </a:t>
            </a:r>
            <a:r>
              <a:rPr lang="tr-TR" dirty="0" err="1" smtClean="0"/>
              <a:t>nefy</a:t>
            </a:r>
            <a:r>
              <a:rPr lang="tr-TR" dirty="0" smtClean="0"/>
              <a:t> (Hanefilere göre hapis)</a:t>
            </a:r>
          </a:p>
          <a:p>
            <a:pPr lvl="1"/>
            <a:r>
              <a:rPr lang="tr-TR" dirty="0" smtClean="0"/>
              <a:t>Mallarını alma: </a:t>
            </a:r>
            <a:r>
              <a:rPr lang="tr-TR" dirty="0" err="1" smtClean="0"/>
              <a:t>çarprazlama</a:t>
            </a:r>
            <a:r>
              <a:rPr lang="tr-TR" dirty="0" smtClean="0"/>
              <a:t> el ve ayakların kesilmesi</a:t>
            </a:r>
          </a:p>
          <a:p>
            <a:pPr lvl="1"/>
            <a:r>
              <a:rPr lang="tr-TR" dirty="0" smtClean="0"/>
              <a:t>Öldürme: </a:t>
            </a:r>
            <a:r>
              <a:rPr lang="tr-TR" dirty="0" err="1" smtClean="0"/>
              <a:t>hadd</a:t>
            </a:r>
            <a:r>
              <a:rPr lang="tr-TR" dirty="0" smtClean="0"/>
              <a:t> olarak </a:t>
            </a:r>
            <a:r>
              <a:rPr lang="tr-TR" dirty="0" err="1" smtClean="0"/>
              <a:t>katl</a:t>
            </a:r>
            <a:endParaRPr lang="tr-TR" dirty="0" smtClean="0"/>
          </a:p>
          <a:p>
            <a:pPr lvl="1"/>
            <a:r>
              <a:rPr lang="tr-TR" dirty="0" smtClean="0"/>
              <a:t>Malları alma ve öldürme: kesme+</a:t>
            </a:r>
            <a:r>
              <a:rPr lang="tr-TR" dirty="0" err="1" smtClean="0"/>
              <a:t>katl</a:t>
            </a:r>
            <a:r>
              <a:rPr lang="tr-TR" dirty="0" smtClean="0"/>
              <a:t>/</a:t>
            </a:r>
            <a:r>
              <a:rPr lang="tr-TR" dirty="0" err="1" smtClean="0"/>
              <a:t>salb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Hirâbe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İspatı:</a:t>
            </a:r>
          </a:p>
          <a:p>
            <a:pPr lvl="1"/>
            <a:r>
              <a:rPr lang="tr-TR" dirty="0" smtClean="0"/>
              <a:t>İkrar</a:t>
            </a:r>
          </a:p>
          <a:p>
            <a:pPr lvl="1"/>
            <a:r>
              <a:rPr lang="tr-TR" dirty="0" err="1" smtClean="0"/>
              <a:t>İşhâd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Hadd</a:t>
            </a:r>
            <a:r>
              <a:rPr lang="tr-TR" dirty="0" smtClean="0"/>
              <a:t> icrası için aranan şartlar:</a:t>
            </a:r>
          </a:p>
          <a:p>
            <a:pPr lvl="1"/>
            <a:r>
              <a:rPr lang="tr-TR" dirty="0" err="1" smtClean="0"/>
              <a:t>Muhârib’ler</a:t>
            </a:r>
            <a:r>
              <a:rPr lang="tr-TR" dirty="0" smtClean="0"/>
              <a:t> erkek olmalı</a:t>
            </a:r>
          </a:p>
          <a:p>
            <a:pPr lvl="1"/>
            <a:r>
              <a:rPr lang="tr-TR" dirty="0" err="1" smtClean="0"/>
              <a:t>Hirâbe</a:t>
            </a:r>
            <a:r>
              <a:rPr lang="tr-TR" dirty="0" smtClean="0"/>
              <a:t> dar-i </a:t>
            </a:r>
            <a:r>
              <a:rPr lang="tr-TR" dirty="0" err="1" smtClean="0"/>
              <a:t>islam’da</a:t>
            </a:r>
            <a:r>
              <a:rPr lang="tr-TR" dirty="0" smtClean="0"/>
              <a:t> olmalı</a:t>
            </a:r>
          </a:p>
          <a:p>
            <a:pPr lvl="1"/>
            <a:r>
              <a:rPr lang="tr-TR" dirty="0" err="1" smtClean="0"/>
              <a:t>Hirâbe</a:t>
            </a:r>
            <a:r>
              <a:rPr lang="tr-TR" dirty="0" smtClean="0"/>
              <a:t> şehir </a:t>
            </a:r>
            <a:r>
              <a:rPr lang="tr-TR" dirty="0" err="1" smtClean="0"/>
              <a:t>hâricinde</a:t>
            </a:r>
            <a:r>
              <a:rPr lang="tr-TR" dirty="0" smtClean="0"/>
              <a:t> olmalı</a:t>
            </a:r>
          </a:p>
          <a:p>
            <a:pPr lvl="1"/>
            <a:r>
              <a:rPr lang="tr-TR" dirty="0" err="1" smtClean="0"/>
              <a:t>Muhârib’ler</a:t>
            </a:r>
            <a:r>
              <a:rPr lang="tr-TR" dirty="0" smtClean="0"/>
              <a:t> kafile üyesi olmamalı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Hirâbe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Haddin </a:t>
            </a:r>
            <a:r>
              <a:rPr lang="tr-TR" dirty="0" err="1" smtClean="0"/>
              <a:t>iskâtına</a:t>
            </a:r>
            <a:r>
              <a:rPr lang="tr-TR" dirty="0" smtClean="0"/>
              <a:t> neden olan durumlar</a:t>
            </a:r>
          </a:p>
          <a:p>
            <a:pPr lvl="1"/>
            <a:r>
              <a:rPr lang="tr-TR" dirty="0" smtClean="0"/>
              <a:t>İkrardan </a:t>
            </a:r>
            <a:r>
              <a:rPr lang="tr-TR" dirty="0" err="1" smtClean="0"/>
              <a:t>rücu</a:t>
            </a:r>
            <a:endParaRPr lang="tr-TR" dirty="0" smtClean="0"/>
          </a:p>
          <a:p>
            <a:pPr lvl="1"/>
            <a:r>
              <a:rPr lang="tr-TR" dirty="0" smtClean="0"/>
              <a:t>Mağdurların ikrarı tekzip etmeleri</a:t>
            </a:r>
          </a:p>
          <a:p>
            <a:pPr lvl="1"/>
            <a:r>
              <a:rPr lang="tr-TR" dirty="0" err="1" smtClean="0"/>
              <a:t>Muhârib’lerin</a:t>
            </a:r>
            <a:r>
              <a:rPr lang="tr-TR" dirty="0" smtClean="0"/>
              <a:t>, yakalanmadan önce tövbe etmeleri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276</Words>
  <Application>Microsoft Office PowerPoint</Application>
  <PresentationFormat>Ekran Gösterisi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Sirkat ve Hirâbe Haddi</vt:lpstr>
      <vt:lpstr>Sirkat / Sirkat-i Suğrâ</vt:lpstr>
      <vt:lpstr>Sirkat </vt:lpstr>
      <vt:lpstr>Sirkat </vt:lpstr>
      <vt:lpstr>Sirkat </vt:lpstr>
      <vt:lpstr>Sirkat </vt:lpstr>
      <vt:lpstr>Hirâbe / Sirkat-i Kübrâ / Kat-ı Tarîk</vt:lpstr>
      <vt:lpstr>Hirâbe </vt:lpstr>
      <vt:lpstr>Hirâbe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Sirkat ve Hirâbe Haddi</dc:title>
  <dc:creator>user</dc:creator>
  <cp:lastModifiedBy>user</cp:lastModifiedBy>
  <cp:revision>2</cp:revision>
  <dcterms:created xsi:type="dcterms:W3CDTF">2019-04-28T21:02:52Z</dcterms:created>
  <dcterms:modified xsi:type="dcterms:W3CDTF">2019-04-28T21:21:43Z</dcterms:modified>
</cp:coreProperties>
</file>