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9E5BAC68-098C-42CF-8601-ACE19F641325}" type="datetimeFigureOut">
              <a:rPr lang="tr-TR" smtClean="0"/>
              <a:t>27.01.2018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D29EFBB9-019F-45E4-9DEC-1D399CBD8B37}"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E5BAC68-098C-42CF-8601-ACE19F641325}"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29EFBB9-019F-45E4-9DEC-1D399CBD8B3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E5BAC68-098C-42CF-8601-ACE19F641325}"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29EFBB9-019F-45E4-9DEC-1D399CBD8B3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9E5BAC68-098C-42CF-8601-ACE19F641325}"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29EFBB9-019F-45E4-9DEC-1D399CBD8B3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9E5BAC68-098C-42CF-8601-ACE19F641325}"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29EFBB9-019F-45E4-9DEC-1D399CBD8B37}"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9E5BAC68-098C-42CF-8601-ACE19F641325}"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29EFBB9-019F-45E4-9DEC-1D399CBD8B3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9E5BAC68-098C-42CF-8601-ACE19F641325}" type="datetimeFigureOut">
              <a:rPr lang="tr-TR" smtClean="0"/>
              <a:t>27.01.2018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D29EFBB9-019F-45E4-9DEC-1D399CBD8B3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9E5BAC68-098C-42CF-8601-ACE19F641325}" type="datetimeFigureOut">
              <a:rPr lang="tr-TR" smtClean="0"/>
              <a:t>27.01.2018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29EFBB9-019F-45E4-9DEC-1D399CBD8B3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9E5BAC68-098C-42CF-8601-ACE19F641325}" type="datetimeFigureOut">
              <a:rPr lang="tr-TR" smtClean="0"/>
              <a:t>27.01.2018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D29EFBB9-019F-45E4-9DEC-1D399CBD8B37}"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9E5BAC68-098C-42CF-8601-ACE19F641325}"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29EFBB9-019F-45E4-9DEC-1D399CBD8B3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9E5BAC68-098C-42CF-8601-ACE19F641325}"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29EFBB9-019F-45E4-9DEC-1D399CBD8B37}"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E5BAC68-098C-42CF-8601-ACE19F641325}" type="datetimeFigureOut">
              <a:rPr lang="tr-TR" smtClean="0"/>
              <a:t>27.01.2018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29EFBB9-019F-45E4-9DEC-1D399CBD8B37}"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Abbasilerde Eğitim ve Öğretim</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err="1"/>
              <a:t>Abbâsîler</a:t>
            </a:r>
            <a:r>
              <a:rPr lang="tr-TR" dirty="0"/>
              <a:t> döneminde eğitim yapılan yerleri  şöyle sıralamak mümkündür. Bu dönemde okutulan ilimlerin çeşidi çoğalmış ve </a:t>
            </a:r>
            <a:r>
              <a:rPr lang="tr-TR" b="1" dirty="0"/>
              <a:t>camiler </a:t>
            </a:r>
            <a:r>
              <a:rPr lang="tr-TR" dirty="0"/>
              <a:t>de bilimin yapıldığı önemli merkezler haline gelmişti. Mesela Basra camiinde, bir taraftan çeşitli teolojik konuları sesli bir şekilde münazara eden bir grup, diğer tarafta ise şiir ve </a:t>
            </a:r>
            <a:r>
              <a:rPr lang="tr-TR" dirty="0" err="1"/>
              <a:t>edebîyat</a:t>
            </a:r>
            <a:r>
              <a:rPr lang="tr-TR" dirty="0"/>
              <a:t> konularını tartışan bir diğer grup vardı. Bu tartışmalarda yer alan kişiler, çeşitli mezhep ve etnik gruplara mensuptu.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Halifelerin ve devlet büyüklerinin saraylarında, çocuklarını geleceğe hazırlamak için </a:t>
            </a:r>
            <a:r>
              <a:rPr lang="tr-TR" dirty="0" err="1"/>
              <a:t>müeddib</a:t>
            </a:r>
            <a:r>
              <a:rPr lang="tr-TR" dirty="0"/>
              <a:t> denilen öğretmenler görev yapardı.  Çoğu kez </a:t>
            </a:r>
            <a:r>
              <a:rPr lang="tr-TR" dirty="0" err="1"/>
              <a:t>müeddibe</a:t>
            </a:r>
            <a:r>
              <a:rPr lang="tr-TR" dirty="0"/>
              <a:t>, </a:t>
            </a:r>
            <a:r>
              <a:rPr lang="tr-TR" dirty="0" err="1"/>
              <a:t>velihatle</a:t>
            </a:r>
            <a:r>
              <a:rPr lang="tr-TR" dirty="0"/>
              <a:t> daha sağlam iletişim kurmasını sağlamak için sarayda kalacağı bir yer ayrılırdı.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a:t>Diğer bir eğitim yeri de </a:t>
            </a:r>
            <a:r>
              <a:rPr lang="tr-TR" b="1" dirty="0"/>
              <a:t>kitap satış evleri</a:t>
            </a:r>
            <a:r>
              <a:rPr lang="tr-TR" dirty="0"/>
              <a:t>ydi.  Kitap satış evleri, Abbasî Devleti’nin kuruluş devresinde ortaya çıkmıştır. Bu dükkânlar başlangıçta ticari amaçlar için açılmıştır. Fakat zamanla, kültürlü ve edebî zevki olan kimseler onlara ilgi gösterince buralar kültür ve ilim alış verişi yapılan yerler haline geldi. Zamanla her şehirde, hatta her mahallede bunlardan bol miktarda bulunur olmuştur. Kitap satıcıları, sadece kâr gayesi güden kişiler değil, kültürlü ediplerdi.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err="1"/>
              <a:t>Abbâsîler</a:t>
            </a:r>
            <a:r>
              <a:rPr lang="tr-TR" dirty="0"/>
              <a:t> zamanında kitapçılık mesleği, ticari akitler ve kitap satışı çerçevesinde kalmamış, o devirde son derece önemli olan kültür alışverişine katkıda bulunmuşlardır. Bu kitapçılar, büyük önemi olan kitapları çoğaltıp,  meraklılarına arz ediyorlar ve karşılığında çok az para alıyorlardı.</a:t>
            </a:r>
          </a:p>
          <a:p>
            <a:r>
              <a:rPr lang="tr-TR" dirty="0"/>
              <a:t> </a:t>
            </a:r>
          </a:p>
          <a:p>
            <a:r>
              <a:rPr lang="tr-TR" dirty="0" err="1"/>
              <a:t>Abbâsîler</a:t>
            </a:r>
            <a:r>
              <a:rPr lang="tr-TR" dirty="0"/>
              <a:t> döneminde tercüme ve telif hareketinin gelişmesi, kâğıt sanayinin ilerlemesi, buna bağlı olarak kırtasiyecilerin çoğalması ve ilmî tartışmalar için bilgin ve edebiyatçıların toplanacağı geniş yerlerin yapılması, dinî, ilmî ve edebî kitapları toplayan kütüphanelerin çoğalmasını sağladı. </a:t>
            </a:r>
          </a:p>
          <a:p>
            <a:r>
              <a:rPr lang="tr-TR" dirty="0"/>
              <a:t>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a:t>Abbasiler döneminde en dikkat çeken bilimsel faaliyetlerden biri de düzenlenen </a:t>
            </a:r>
            <a:r>
              <a:rPr lang="tr-TR" b="1" dirty="0"/>
              <a:t>bilim meclisleri</a:t>
            </a:r>
            <a:r>
              <a:rPr lang="tr-TR" dirty="0"/>
              <a:t>dir. Bu bilim meclislerinin özelliği çeşitli düşünce akımlarına mensup bilim insanlarının bir araya gelerek halifenin huzurunda bilimsel tartışmalar yapmaları idi. </a:t>
            </a:r>
          </a:p>
          <a:p>
            <a:r>
              <a:rPr lang="tr-TR" dirty="0"/>
              <a:t> </a:t>
            </a:r>
          </a:p>
          <a:p>
            <a:r>
              <a:rPr lang="tr-TR" dirty="0"/>
              <a:t>Bu tür toplantılar kendisi de son derece kültürlü ve bilgili olan  </a:t>
            </a:r>
            <a:r>
              <a:rPr lang="tr-TR" dirty="0" err="1"/>
              <a:t>Hârûrürreşîd</a:t>
            </a:r>
            <a:r>
              <a:rPr lang="tr-TR" dirty="0"/>
              <a:t> döneminden itibaren gelişme göstermiştir. Aynı zamanda kendisi de bir tartışmacı olan vezir Yahya b. </a:t>
            </a:r>
            <a:r>
              <a:rPr lang="tr-TR" dirty="0" err="1"/>
              <a:t>Halid</a:t>
            </a:r>
            <a:r>
              <a:rPr lang="tr-TR" dirty="0"/>
              <a:t>, İslam kelamcıları ve diğer mezhep ve fırka mensuplarını bir araya getiren toplantılar düzenlemiştir.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TotalTime>
  <Words>258</Words>
  <Application>Microsoft Office PowerPoint</Application>
  <PresentationFormat>Ekran Gösterisi (4:3)</PresentationFormat>
  <Paragraphs>11</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Gündönümü</vt:lpstr>
      <vt:lpstr>Abbasilerde Eğitim ve Öğretim</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Abbasilerde Eğitim ve Öğretim</dc:title>
  <dc:creator>pc</dc:creator>
  <cp:lastModifiedBy>pc</cp:lastModifiedBy>
  <cp:revision>2</cp:revision>
  <dcterms:created xsi:type="dcterms:W3CDTF">2018-01-27T15:56:13Z</dcterms:created>
  <dcterms:modified xsi:type="dcterms:W3CDTF">2018-01-27T15:59:07Z</dcterms:modified>
</cp:coreProperties>
</file>