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autoCompressPictures="0">
  <p:sldMasterIdLst>
    <p:sldMasterId id="2147483822" r:id="rId4"/>
  </p:sldMasterIdLst>
  <p:notesMasterIdLst>
    <p:notesMasterId r:id="rId14"/>
  </p:notesMasterIdLst>
  <p:handoutMasterIdLst>
    <p:handoutMasterId r:id="rId15"/>
  </p:handoutMasterIdLst>
  <p:sldIdLst>
    <p:sldId id="256" r:id="rId5"/>
    <p:sldId id="265" r:id="rId6"/>
    <p:sldId id="274" r:id="rId7"/>
    <p:sldId id="275" r:id="rId8"/>
    <p:sldId id="266" r:id="rId9"/>
    <p:sldId id="276" r:id="rId10"/>
    <p:sldId id="267" r:id="rId11"/>
    <p:sldId id="269" r:id="rId12"/>
    <p:sldId id="270" r:id="rId13"/>
  </p:sldIdLst>
  <p:sldSz cx="12192000" cy="6858000"/>
  <p:notesSz cx="6858000" cy="9144000"/>
  <p:defaultTextStyle>
    <a:defPPr rtl="0">
      <a:defRPr lang="tr-TR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143" autoAdjust="0"/>
    <p:restoredTop sz="93091" autoAdjust="0"/>
  </p:normalViewPr>
  <p:slideViewPr>
    <p:cSldViewPr snapToGrid="0">
      <p:cViewPr varScale="1">
        <p:scale>
          <a:sx n="63" d="100"/>
          <a:sy n="63" d="100"/>
        </p:scale>
        <p:origin x="1176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76" d="100"/>
          <a:sy n="76" d="100"/>
        </p:scale>
        <p:origin x="4062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>
            <a:extLst>
              <a:ext uri="{FF2B5EF4-FFF2-40B4-BE49-F238E27FC236}">
                <a16:creationId xmlns:a16="http://schemas.microsoft.com/office/drawing/2014/main" id="{9D915FC0-D140-47D6-92E1-DFE6834D46B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0CE57745-5BBF-4F7B-A817-4584EAB0EF0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0D8014-65BE-4522-BED2-B8B833935DF3}" type="datetime1">
              <a:rPr lang="tr-TR" smtClean="0"/>
              <a:pPr/>
              <a:t>7.05.2020</a:t>
            </a:fld>
            <a:endParaRPr lang="tr-TR" dirty="0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F47A0FFC-34AE-4314-BA5B-007796984A4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6524EACF-BA38-44B4-BA98-9462427B41B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ECEDECA-9F95-4BFC-91E8-8056388E9718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8178610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 noProof="0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F6FD4E2-6B78-4FB2-966C-8E2425D62DB5}" type="datetime1">
              <a:rPr lang="tr-TR" smtClean="0"/>
              <a:pPr/>
              <a:t>7.05.2020</a:t>
            </a:fld>
            <a:endParaRPr lang="tr-TR" dirty="0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 noProof="0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noProof="0" dirty="0"/>
              <a:t>Asıl metin stillerini düzenle</a:t>
            </a:r>
          </a:p>
          <a:p>
            <a:pPr lvl="1"/>
            <a:r>
              <a:rPr lang="tr-TR" noProof="0" dirty="0"/>
              <a:t>İkinci düzey</a:t>
            </a:r>
          </a:p>
          <a:p>
            <a:pPr lvl="2"/>
            <a:r>
              <a:rPr lang="tr-TR" noProof="0" dirty="0"/>
              <a:t>Üçüncü düzey</a:t>
            </a:r>
          </a:p>
          <a:p>
            <a:pPr lvl="3"/>
            <a:r>
              <a:rPr lang="tr-TR" noProof="0" dirty="0"/>
              <a:t>Dördüncü düzey</a:t>
            </a:r>
          </a:p>
          <a:p>
            <a:pPr lvl="4"/>
            <a:r>
              <a:rPr lang="tr-TR" noProof="0" dirty="0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 noProof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FD2583-5711-42E2-AE74-0299D6FA7797}" type="slidenum">
              <a:rPr lang="tr-TR" noProof="0" smtClean="0"/>
              <a:pPr/>
              <a:t>‹#›</a:t>
            </a:fld>
            <a:endParaRPr lang="tr-TR" noProof="0"/>
          </a:p>
        </p:txBody>
      </p:sp>
    </p:spTree>
    <p:extLst>
      <p:ext uri="{BB962C8B-B14F-4D97-AF65-F5344CB8AC3E}">
        <p14:creationId xmlns:p14="http://schemas.microsoft.com/office/powerpoint/2010/main" val="20527679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FD2583-5711-42E2-AE74-0299D6FA7797}" type="slidenum">
              <a:rPr lang="tr-TR" smtClean="0"/>
              <a:pPr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378466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Resim 6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1371600" y="1803405"/>
            <a:ext cx="9448800" cy="1825096"/>
          </a:xfrm>
        </p:spPr>
        <p:txBody>
          <a:bodyPr rtlCol="0" anchor="b">
            <a:normAutofit/>
          </a:bodyPr>
          <a:lstStyle>
            <a:lvl1pPr algn="l">
              <a:defRPr sz="6000"/>
            </a:lvl1pPr>
          </a:lstStyle>
          <a:p>
            <a:pPr rtl="0"/>
            <a:r>
              <a:rPr lang="tr-TR" noProof="0"/>
              <a:t>Asıl başlık stili için tıklatın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 hasCustomPrompt="1"/>
          </p:nvPr>
        </p:nvSpPr>
        <p:spPr>
          <a:xfrm>
            <a:off x="1371600" y="3632201"/>
            <a:ext cx="9448800" cy="685800"/>
          </a:xfrm>
        </p:spPr>
        <p:txBody>
          <a:bodyPr rtlCol="0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tr-TR" noProof="0"/>
              <a:t>Asıl alt başlık stilini düzenlemek için tıklatın</a:t>
            </a:r>
          </a:p>
        </p:txBody>
      </p:sp>
      <p:sp>
        <p:nvSpPr>
          <p:cNvPr id="4" name="Tarih Yer Tutucusu 3"/>
          <p:cNvSpPr>
            <a:spLocks noGrp="1"/>
          </p:cNvSpPr>
          <p:nvPr>
            <p:ph type="dt" sz="half" idx="10"/>
          </p:nvPr>
        </p:nvSpPr>
        <p:spPr>
          <a:xfrm>
            <a:off x="7909561" y="4314328"/>
            <a:ext cx="2910840" cy="374642"/>
          </a:xfrm>
        </p:spPr>
        <p:txBody>
          <a:bodyPr rtlCol="0"/>
          <a:lstStyle/>
          <a:p>
            <a:pPr rtl="0"/>
            <a:fld id="{A1C0C976-3163-498D-A16B-7535E9021AD2}" type="datetime1">
              <a:rPr lang="tr-TR" noProof="0" smtClean="0"/>
              <a:pPr rtl="0"/>
              <a:t>7.05.2020</a:t>
            </a:fld>
            <a:endParaRPr lang="tr-TR" noProof="0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>
          <a:xfrm>
            <a:off x="1371600" y="4323845"/>
            <a:ext cx="6400800" cy="365125"/>
          </a:xfrm>
        </p:spPr>
        <p:txBody>
          <a:bodyPr rtlCol="0"/>
          <a:lstStyle/>
          <a:p>
            <a:pPr rtl="0"/>
            <a:r>
              <a:rPr lang="tr-TR" noProof="0"/>
              <a:t>
              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>
          <a:xfrm>
            <a:off x="8077200" y="1430866"/>
            <a:ext cx="2743200" cy="365125"/>
          </a:xfrm>
        </p:spPr>
        <p:txBody>
          <a:bodyPr rtlCol="0"/>
          <a:lstStyle/>
          <a:p>
            <a:pPr rtl="0"/>
            <a:fld id="{6D22F896-40B5-4ADD-8801-0D06FADFA095}" type="slidenum">
              <a:rPr lang="tr-TR" noProof="0" smtClean="0"/>
              <a:pPr rtl="0"/>
              <a:t>‹#›</a:t>
            </a:fld>
            <a:endParaRPr lang="tr-TR" noProof="0"/>
          </a:p>
        </p:txBody>
      </p:sp>
    </p:spTree>
    <p:extLst>
      <p:ext uri="{BB962C8B-B14F-4D97-AF65-F5344CB8AC3E}">
        <p14:creationId xmlns:p14="http://schemas.microsoft.com/office/powerpoint/2010/main" val="23675148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85777" y="4697360"/>
            <a:ext cx="10822034" cy="819355"/>
          </a:xfrm>
        </p:spPr>
        <p:txBody>
          <a:bodyPr rtlCol="0" anchor="b"/>
          <a:lstStyle>
            <a:lvl1pPr algn="l">
              <a:defRPr sz="3200"/>
            </a:lvl1pPr>
          </a:lstStyle>
          <a:p>
            <a:pPr rtl="0"/>
            <a:r>
              <a:rPr lang="tr-TR" noProof="0"/>
              <a:t>Asıl başlık stili için tıklatın</a:t>
            </a:r>
          </a:p>
        </p:txBody>
      </p:sp>
      <p:sp>
        <p:nvSpPr>
          <p:cNvPr id="3" name="Resim Yer Tutucusu 2"/>
          <p:cNvSpPr>
            <a:spLocks noGrp="1" noChangeAspect="1"/>
          </p:cNvSpPr>
          <p:nvPr>
            <p:ph type="pic" idx="1"/>
          </p:nvPr>
        </p:nvSpPr>
        <p:spPr>
          <a:xfrm>
            <a:off x="681727" y="941439"/>
            <a:ext cx="10821840" cy="3478161"/>
          </a:xfrm>
        </p:spPr>
        <p:txBody>
          <a:bodyPr rtlCol="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tr-TR" noProof="0"/>
              <a:t>Resim eklemek için simgeyi tıklatın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685800" y="5516715"/>
            <a:ext cx="10820400" cy="701969"/>
          </a:xfrm>
        </p:spPr>
        <p:txBody>
          <a:bodyPr rtlCol="0"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tr-TR" noProof="0"/>
              <a:t>Asıl metin stillerini düzenlemek için tıklatın</a:t>
            </a:r>
          </a:p>
        </p:txBody>
      </p:sp>
      <p:sp>
        <p:nvSpPr>
          <p:cNvPr id="5" name="Tarih Yer Tutucusu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66FC9E3-6DB3-4B0C-9D14-2335660A7546}" type="datetime1">
              <a:rPr lang="tr-TR" noProof="0" smtClean="0"/>
              <a:pPr rtl="0"/>
              <a:t>7.05.2020</a:t>
            </a:fld>
            <a:endParaRPr lang="tr-TR" noProof="0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tr-TR" noProof="0"/>
              <a:t>
              </a:t>
            </a: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tr-TR" noProof="0" smtClean="0"/>
              <a:pPr rtl="0"/>
              <a:t>‹#›</a:t>
            </a:fld>
            <a:endParaRPr lang="tr-TR" noProof="0"/>
          </a:p>
        </p:txBody>
      </p:sp>
    </p:spTree>
    <p:extLst>
      <p:ext uri="{BB962C8B-B14F-4D97-AF65-F5344CB8AC3E}">
        <p14:creationId xmlns:p14="http://schemas.microsoft.com/office/powerpoint/2010/main" val="30222328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Resim 7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85800" y="753532"/>
            <a:ext cx="10820400" cy="2802467"/>
          </a:xfrm>
        </p:spPr>
        <p:txBody>
          <a:bodyPr rtlCol="0" anchor="ctr"/>
          <a:lstStyle>
            <a:lvl1pPr algn="l">
              <a:defRPr sz="3200"/>
            </a:lvl1pPr>
          </a:lstStyle>
          <a:p>
            <a:pPr rtl="0"/>
            <a:r>
              <a:rPr lang="tr-TR" noProof="0"/>
              <a:t>Asıl başlık stili için tıklatın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024467" y="3649133"/>
            <a:ext cx="10130516" cy="999067"/>
          </a:xfrm>
        </p:spPr>
        <p:txBody>
          <a:bodyPr rtlCol="0"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tr-TR" noProof="0"/>
              <a:t>Asıl metin stillerini düzenlemek için tıklatın</a:t>
            </a:r>
          </a:p>
        </p:txBody>
      </p:sp>
      <p:sp>
        <p:nvSpPr>
          <p:cNvPr id="5" name="Tarih Yer Tutucusu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 rtlCol="0"/>
          <a:lstStyle>
            <a:lvl1pPr algn="r">
              <a:defRPr/>
            </a:lvl1pPr>
          </a:lstStyle>
          <a:p>
            <a:pPr rtl="0"/>
            <a:fld id="{152060FB-9EFF-4CE1-9160-D31CCFCA6127}" type="datetime1">
              <a:rPr lang="tr-TR" noProof="0" smtClean="0"/>
              <a:pPr rtl="0"/>
              <a:t>7.05.2020</a:t>
            </a:fld>
            <a:endParaRPr lang="tr-TR" noProof="0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 rtlCol="0"/>
          <a:lstStyle/>
          <a:p>
            <a:pPr rtl="0"/>
            <a:r>
              <a:rPr lang="tr-TR" noProof="0"/>
              <a:t>
              </a:t>
            </a: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 rtlCol="0"/>
          <a:lstStyle/>
          <a:p>
            <a:pPr rtl="0"/>
            <a:fld id="{6D22F896-40B5-4ADD-8801-0D06FADFA095}" type="slidenum">
              <a:rPr lang="tr-TR" noProof="0" smtClean="0"/>
              <a:pPr rtl="0"/>
              <a:t>‹#›</a:t>
            </a:fld>
            <a:endParaRPr lang="tr-TR" noProof="0"/>
          </a:p>
        </p:txBody>
      </p:sp>
    </p:spTree>
    <p:extLst>
      <p:ext uri="{BB962C8B-B14F-4D97-AF65-F5344CB8AC3E}">
        <p14:creationId xmlns:p14="http://schemas.microsoft.com/office/powerpoint/2010/main" val="24418739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Resim 12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024467" y="753533"/>
            <a:ext cx="10151533" cy="2604495"/>
          </a:xfrm>
        </p:spPr>
        <p:txBody>
          <a:bodyPr rtlCol="0" anchor="ctr"/>
          <a:lstStyle>
            <a:lvl1pPr algn="l">
              <a:defRPr sz="3200"/>
            </a:lvl1pPr>
          </a:lstStyle>
          <a:p>
            <a:pPr rtl="0"/>
            <a:r>
              <a:rPr lang="tr-TR" noProof="0"/>
              <a:t>Asıl başlık stili için tıklatın</a:t>
            </a:r>
          </a:p>
        </p:txBody>
      </p:sp>
      <p:sp>
        <p:nvSpPr>
          <p:cNvPr id="12" name="Metin Yer Tutucusu 3"/>
          <p:cNvSpPr>
            <a:spLocks noGrp="1"/>
          </p:cNvSpPr>
          <p:nvPr>
            <p:ph type="body" sz="half" idx="13"/>
          </p:nvPr>
        </p:nvSpPr>
        <p:spPr>
          <a:xfrm>
            <a:off x="1303865" y="3365556"/>
            <a:ext cx="9592736" cy="444443"/>
          </a:xfrm>
        </p:spPr>
        <p:txBody>
          <a:bodyPr rtlCol="0"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tr-TR" noProof="0"/>
              <a:t>Asıl metin stillerini düzenlemek için tıklatın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024467" y="3959862"/>
            <a:ext cx="10151533" cy="679871"/>
          </a:xfrm>
        </p:spPr>
        <p:txBody>
          <a:bodyPr rtlCol="0"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tr-TR" noProof="0"/>
              <a:t>Asıl metin stillerini düzenlemek için tıklatın</a:t>
            </a:r>
          </a:p>
        </p:txBody>
      </p:sp>
      <p:sp>
        <p:nvSpPr>
          <p:cNvPr id="5" name="Tarih Yer Tutucusu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 rtlCol="0"/>
          <a:lstStyle>
            <a:lvl1pPr algn="r">
              <a:defRPr/>
            </a:lvl1pPr>
          </a:lstStyle>
          <a:p>
            <a:pPr rtl="0"/>
            <a:fld id="{11DE4895-B3F9-4A43-87C8-068D411147B8}" type="datetime1">
              <a:rPr lang="tr-TR" noProof="0" smtClean="0"/>
              <a:pPr rtl="0"/>
              <a:t>7.05.2020</a:t>
            </a:fld>
            <a:endParaRPr lang="tr-TR" noProof="0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 rtlCol="0"/>
          <a:lstStyle/>
          <a:p>
            <a:pPr rtl="0"/>
            <a:r>
              <a:rPr lang="tr-TR" noProof="0"/>
              <a:t>
              </a:t>
            </a: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 rtlCol="0"/>
          <a:lstStyle/>
          <a:p>
            <a:pPr rtl="0"/>
            <a:fld id="{6D22F896-40B5-4ADD-8801-0D06FADFA095}" type="slidenum">
              <a:rPr lang="tr-TR" noProof="0" smtClean="0"/>
              <a:pPr rtl="0"/>
              <a:t>‹#›</a:t>
            </a:fld>
            <a:endParaRPr lang="tr-TR" noProof="0"/>
          </a:p>
        </p:txBody>
      </p:sp>
      <p:sp>
        <p:nvSpPr>
          <p:cNvPr id="9" name="Metin Kutusu 8"/>
          <p:cNvSpPr txBox="1"/>
          <p:nvPr/>
        </p:nvSpPr>
        <p:spPr>
          <a:xfrm>
            <a:off x="476250" y="93345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rtl="0"/>
            <a:r>
              <a:rPr lang="tr-TR" sz="8000" noProof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Metin Kutusu 9"/>
          <p:cNvSpPr txBox="1"/>
          <p:nvPr/>
        </p:nvSpPr>
        <p:spPr>
          <a:xfrm>
            <a:off x="10984230" y="270129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 rtl="0"/>
            <a:r>
              <a:rPr lang="tr-TR" sz="8000" noProof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04366121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d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Resim 8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024495" y="1124701"/>
            <a:ext cx="10146186" cy="2511835"/>
          </a:xfrm>
        </p:spPr>
        <p:txBody>
          <a:bodyPr rtlCol="0" anchor="b"/>
          <a:lstStyle>
            <a:lvl1pPr algn="l">
              <a:defRPr sz="3200"/>
            </a:lvl1pPr>
          </a:lstStyle>
          <a:p>
            <a:pPr rtl="0"/>
            <a:r>
              <a:rPr lang="tr-TR" noProof="0"/>
              <a:t>Asıl başlık stili için tıklatın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024467" y="3648315"/>
            <a:ext cx="10144654" cy="999885"/>
          </a:xfrm>
        </p:spPr>
        <p:txBody>
          <a:bodyPr rtlCol="0"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tr-TR" noProof="0"/>
              <a:t>Asıl metin stillerini düzenlemek için tıklatın</a:t>
            </a:r>
          </a:p>
        </p:txBody>
      </p:sp>
      <p:sp>
        <p:nvSpPr>
          <p:cNvPr id="5" name="Tarih Yer Tutucusu 4"/>
          <p:cNvSpPr>
            <a:spLocks noGrp="1"/>
          </p:cNvSpPr>
          <p:nvPr>
            <p:ph type="dt" sz="half" idx="10"/>
          </p:nvPr>
        </p:nvSpPr>
        <p:spPr>
          <a:xfrm>
            <a:off x="7814452" y="378883"/>
            <a:ext cx="2910840" cy="365125"/>
          </a:xfrm>
        </p:spPr>
        <p:txBody>
          <a:bodyPr rtlCol="0"/>
          <a:lstStyle>
            <a:lvl1pPr algn="r">
              <a:defRPr/>
            </a:lvl1pPr>
          </a:lstStyle>
          <a:p>
            <a:pPr rtl="0"/>
            <a:fld id="{8AC91011-824B-44EA-ACA9-3B52CE59A649}" type="datetime1">
              <a:rPr lang="tr-TR" noProof="0" smtClean="0"/>
              <a:pPr rtl="0"/>
              <a:t>7.05.2020</a:t>
            </a:fld>
            <a:endParaRPr lang="tr-TR" noProof="0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>
          <a:xfrm>
            <a:off x="685800" y="378883"/>
            <a:ext cx="6991492" cy="365125"/>
          </a:xfrm>
        </p:spPr>
        <p:txBody>
          <a:bodyPr rtlCol="0"/>
          <a:lstStyle/>
          <a:p>
            <a:pPr rtl="0"/>
            <a:r>
              <a:rPr lang="tr-TR" noProof="0"/>
              <a:t>
              </a:t>
            </a: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 rtlCol="0"/>
          <a:lstStyle/>
          <a:p>
            <a:pPr rtl="0"/>
            <a:fld id="{6D22F896-40B5-4ADD-8801-0D06FADFA095}" type="slidenum">
              <a:rPr lang="tr-TR" noProof="0" smtClean="0"/>
              <a:pPr rtl="0"/>
              <a:t>‹#›</a:t>
            </a:fld>
            <a:endParaRPr lang="tr-TR" noProof="0"/>
          </a:p>
        </p:txBody>
      </p:sp>
    </p:spTree>
    <p:extLst>
      <p:ext uri="{BB962C8B-B14F-4D97-AF65-F5344CB8AC3E}">
        <p14:creationId xmlns:p14="http://schemas.microsoft.com/office/powerpoint/2010/main" val="386683225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Başlık 1"/>
          <p:cNvSpPr>
            <a:spLocks noGrp="1"/>
          </p:cNvSpPr>
          <p:nvPr>
            <p:ph type="title"/>
          </p:nvPr>
        </p:nvSpPr>
        <p:spPr>
          <a:xfrm>
            <a:off x="2895600" y="761999"/>
            <a:ext cx="8610599" cy="1303867"/>
          </a:xfrm>
        </p:spPr>
        <p:txBody>
          <a:bodyPr rtlCol="0"/>
          <a:lstStyle/>
          <a:p>
            <a:pPr rtl="0"/>
            <a:r>
              <a:rPr lang="tr-TR" noProof="0"/>
              <a:t>Asıl başlık stili için tıklatın</a:t>
            </a:r>
          </a:p>
        </p:txBody>
      </p:sp>
      <p:sp>
        <p:nvSpPr>
          <p:cNvPr id="7" name="Metin Yer Tutucusu 2"/>
          <p:cNvSpPr>
            <a:spLocks noGrp="1"/>
          </p:cNvSpPr>
          <p:nvPr>
            <p:ph type="body" idx="1"/>
          </p:nvPr>
        </p:nvSpPr>
        <p:spPr>
          <a:xfrm>
            <a:off x="685800" y="2202080"/>
            <a:ext cx="3456432" cy="617320"/>
          </a:xfrm>
        </p:spPr>
        <p:txBody>
          <a:bodyPr rtlCol="0"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tr-TR" noProof="0"/>
              <a:t>Asıl metin stillerini düzenlemek için tıklatın</a:t>
            </a:r>
          </a:p>
        </p:txBody>
      </p:sp>
      <p:sp>
        <p:nvSpPr>
          <p:cNvPr id="8" name="Metin Yer Tutucusu 3"/>
          <p:cNvSpPr>
            <a:spLocks noGrp="1"/>
          </p:cNvSpPr>
          <p:nvPr>
            <p:ph type="body" sz="half" idx="15"/>
          </p:nvPr>
        </p:nvSpPr>
        <p:spPr>
          <a:xfrm>
            <a:off x="685799" y="2904565"/>
            <a:ext cx="3456432" cy="3314132"/>
          </a:xfrm>
        </p:spPr>
        <p:txBody>
          <a:bodyPr rtlCol="0"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tr-TR" noProof="0"/>
              <a:t>Asıl metin stillerini düzenlemek için tıklatın</a:t>
            </a:r>
          </a:p>
        </p:txBody>
      </p:sp>
      <p:sp>
        <p:nvSpPr>
          <p:cNvPr id="9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368800" y="2201333"/>
            <a:ext cx="3456432" cy="626534"/>
          </a:xfrm>
        </p:spPr>
        <p:txBody>
          <a:bodyPr rtlCol="0"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tr-TR" noProof="0"/>
              <a:t>Asıl metin stillerini düzenlemek için tıklatın</a:t>
            </a:r>
          </a:p>
        </p:txBody>
      </p:sp>
      <p:sp>
        <p:nvSpPr>
          <p:cNvPr id="10" name="Metin Yer Tutucusu 3"/>
          <p:cNvSpPr>
            <a:spLocks noGrp="1"/>
          </p:cNvSpPr>
          <p:nvPr>
            <p:ph type="body" sz="half" idx="16"/>
          </p:nvPr>
        </p:nvSpPr>
        <p:spPr>
          <a:xfrm>
            <a:off x="4366858" y="2904067"/>
            <a:ext cx="3456432" cy="3314618"/>
          </a:xfrm>
        </p:spPr>
        <p:txBody>
          <a:bodyPr rtlCol="0"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tr-TR" noProof="0"/>
              <a:t>Asıl metin stillerini düzenlemek için tıklatın</a:t>
            </a:r>
          </a:p>
        </p:txBody>
      </p:sp>
      <p:sp>
        <p:nvSpPr>
          <p:cNvPr id="11" name="Metin Yer Tutucusu 4"/>
          <p:cNvSpPr>
            <a:spLocks noGrp="1"/>
          </p:cNvSpPr>
          <p:nvPr>
            <p:ph type="body" sz="quarter" idx="13"/>
          </p:nvPr>
        </p:nvSpPr>
        <p:spPr>
          <a:xfrm>
            <a:off x="8051800" y="2192866"/>
            <a:ext cx="3456432" cy="626534"/>
          </a:xfrm>
        </p:spPr>
        <p:txBody>
          <a:bodyPr rtlCol="0"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tr-TR" noProof="0"/>
              <a:t>Asıl metin stillerini düzenlemek için tıklatın</a:t>
            </a:r>
          </a:p>
        </p:txBody>
      </p:sp>
      <p:sp>
        <p:nvSpPr>
          <p:cNvPr id="12" name="Metin Yer Tutucusu 3"/>
          <p:cNvSpPr>
            <a:spLocks noGrp="1"/>
          </p:cNvSpPr>
          <p:nvPr>
            <p:ph type="body" sz="half" idx="17"/>
          </p:nvPr>
        </p:nvSpPr>
        <p:spPr>
          <a:xfrm>
            <a:off x="8051801" y="2904565"/>
            <a:ext cx="3456432" cy="3314132"/>
          </a:xfrm>
        </p:spPr>
        <p:txBody>
          <a:bodyPr rtlCol="0"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tr-TR" noProof="0"/>
              <a:t>Asıl metin stillerini düzenlemek için tıklatın</a:t>
            </a:r>
          </a:p>
        </p:txBody>
      </p:sp>
      <p:sp>
        <p:nvSpPr>
          <p:cNvPr id="3" name="Tarih Yer Tutucusu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5D8A012-8799-46F9-9B7D-1545C5C8890D}" type="datetime1">
              <a:rPr lang="tr-TR" noProof="0" smtClean="0"/>
              <a:pPr rtl="0"/>
              <a:t>7.05.2020</a:t>
            </a:fld>
            <a:endParaRPr lang="tr-TR" noProof="0"/>
          </a:p>
        </p:txBody>
      </p:sp>
      <p:sp>
        <p:nvSpPr>
          <p:cNvPr id="4" name="Alt Bilgi Yer Tutucusu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tr-TR" noProof="0"/>
              <a:t>
              </a:t>
            </a: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tr-TR" noProof="0" smtClean="0"/>
              <a:pPr rtl="0"/>
              <a:t>‹#›</a:t>
            </a:fld>
            <a:endParaRPr lang="tr-TR" noProof="0"/>
          </a:p>
        </p:txBody>
      </p:sp>
    </p:spTree>
    <p:extLst>
      <p:ext uri="{BB962C8B-B14F-4D97-AF65-F5344CB8AC3E}">
        <p14:creationId xmlns:p14="http://schemas.microsoft.com/office/powerpoint/2010/main" val="72752301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Başlık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599" cy="1295400"/>
          </a:xfrm>
        </p:spPr>
        <p:txBody>
          <a:bodyPr rtlCol="0"/>
          <a:lstStyle/>
          <a:p>
            <a:pPr rtl="0"/>
            <a:r>
              <a:rPr lang="tr-TR" noProof="0"/>
              <a:t>Asıl başlık stili için tıklatın</a:t>
            </a:r>
          </a:p>
        </p:txBody>
      </p:sp>
      <p:sp>
        <p:nvSpPr>
          <p:cNvPr id="19" name="Metin Yer Tutucusu 2"/>
          <p:cNvSpPr>
            <a:spLocks noGrp="1"/>
          </p:cNvSpPr>
          <p:nvPr>
            <p:ph type="body" idx="1"/>
          </p:nvPr>
        </p:nvSpPr>
        <p:spPr>
          <a:xfrm>
            <a:off x="688618" y="4191000"/>
            <a:ext cx="3451582" cy="682765"/>
          </a:xfrm>
        </p:spPr>
        <p:txBody>
          <a:bodyPr rtlCol="0"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tr-TR" noProof="0"/>
              <a:t>Asıl metin stillerini düzenlemek için tıklatın</a:t>
            </a:r>
          </a:p>
        </p:txBody>
      </p:sp>
      <p:sp>
        <p:nvSpPr>
          <p:cNvPr id="20" name="Resim Yer Tutucusu 2"/>
          <p:cNvSpPr>
            <a:spLocks noGrp="1" noChangeAspect="1"/>
          </p:cNvSpPr>
          <p:nvPr>
            <p:ph type="pic" idx="15"/>
          </p:nvPr>
        </p:nvSpPr>
        <p:spPr>
          <a:xfrm>
            <a:off x="688618" y="2362200"/>
            <a:ext cx="3451582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rtlCol="0"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rtl="0"/>
            <a:r>
              <a:rPr lang="tr-TR" noProof="0"/>
              <a:t>Resim eklemek için simgeyi tıklatın</a:t>
            </a:r>
          </a:p>
        </p:txBody>
      </p:sp>
      <p:sp>
        <p:nvSpPr>
          <p:cNvPr id="21" name="Metin Yer Tutucusu 3"/>
          <p:cNvSpPr>
            <a:spLocks noGrp="1"/>
          </p:cNvSpPr>
          <p:nvPr>
            <p:ph type="body" sz="half" idx="18"/>
          </p:nvPr>
        </p:nvSpPr>
        <p:spPr>
          <a:xfrm>
            <a:off x="688618" y="4873764"/>
            <a:ext cx="3451582" cy="1344921"/>
          </a:xfrm>
        </p:spPr>
        <p:txBody>
          <a:bodyPr rtlCol="0"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tr-TR" noProof="0"/>
              <a:t>Asıl metin stillerini düzenlemek için tıklatın</a:t>
            </a:r>
          </a:p>
        </p:txBody>
      </p:sp>
      <p:sp>
        <p:nvSpPr>
          <p:cNvPr id="22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374263" y="4191000"/>
            <a:ext cx="3448935" cy="682765"/>
          </a:xfrm>
        </p:spPr>
        <p:txBody>
          <a:bodyPr rtlCol="0"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tr-TR" noProof="0"/>
              <a:t>Asıl metin stillerini düzenlemek için tıklatın</a:t>
            </a:r>
          </a:p>
        </p:txBody>
      </p:sp>
      <p:sp>
        <p:nvSpPr>
          <p:cNvPr id="23" name="Resim Yer Tutucusu 2"/>
          <p:cNvSpPr>
            <a:spLocks noGrp="1" noChangeAspect="1"/>
          </p:cNvSpPr>
          <p:nvPr>
            <p:ph type="pic" idx="21"/>
          </p:nvPr>
        </p:nvSpPr>
        <p:spPr>
          <a:xfrm>
            <a:off x="4374263" y="2362200"/>
            <a:ext cx="3448936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rtlCol="0"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rtl="0"/>
            <a:r>
              <a:rPr lang="tr-TR" noProof="0"/>
              <a:t>Resim eklemek için simgeyi tıklatın</a:t>
            </a:r>
          </a:p>
        </p:txBody>
      </p:sp>
      <p:sp>
        <p:nvSpPr>
          <p:cNvPr id="24" name="Metin Yer Tutucusu 3"/>
          <p:cNvSpPr>
            <a:spLocks noGrp="1"/>
          </p:cNvSpPr>
          <p:nvPr>
            <p:ph type="body" sz="half" idx="19"/>
          </p:nvPr>
        </p:nvSpPr>
        <p:spPr>
          <a:xfrm>
            <a:off x="4374264" y="4873763"/>
            <a:ext cx="3448935" cy="1344921"/>
          </a:xfrm>
        </p:spPr>
        <p:txBody>
          <a:bodyPr rtlCol="0"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tr-TR" noProof="0"/>
              <a:t>Asıl metin stillerini düzenlemek için tıklatın</a:t>
            </a:r>
          </a:p>
        </p:txBody>
      </p:sp>
      <p:sp>
        <p:nvSpPr>
          <p:cNvPr id="25" name="Metin Yer Tutucusu 4"/>
          <p:cNvSpPr>
            <a:spLocks noGrp="1"/>
          </p:cNvSpPr>
          <p:nvPr>
            <p:ph type="body" sz="quarter" idx="13"/>
          </p:nvPr>
        </p:nvSpPr>
        <p:spPr>
          <a:xfrm>
            <a:off x="8049731" y="4191000"/>
            <a:ext cx="3456469" cy="682765"/>
          </a:xfrm>
        </p:spPr>
        <p:txBody>
          <a:bodyPr rtlCol="0"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tr-TR" noProof="0"/>
              <a:t>Asıl metin stillerini düzenlemek için tıklatın</a:t>
            </a:r>
          </a:p>
        </p:txBody>
      </p:sp>
      <p:sp>
        <p:nvSpPr>
          <p:cNvPr id="26" name="Resim Yer Tutucusu 2"/>
          <p:cNvSpPr>
            <a:spLocks noGrp="1" noChangeAspect="1"/>
          </p:cNvSpPr>
          <p:nvPr>
            <p:ph type="pic" idx="22"/>
          </p:nvPr>
        </p:nvSpPr>
        <p:spPr>
          <a:xfrm>
            <a:off x="8049855" y="2362200"/>
            <a:ext cx="3447878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rtlCol="0"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rtl="0"/>
            <a:r>
              <a:rPr lang="tr-TR" noProof="0"/>
              <a:t>Resim eklemek için simgeyi tıklatın</a:t>
            </a:r>
          </a:p>
        </p:txBody>
      </p:sp>
      <p:sp>
        <p:nvSpPr>
          <p:cNvPr id="27" name="Metin Yer Tutucusu 3"/>
          <p:cNvSpPr>
            <a:spLocks noGrp="1"/>
          </p:cNvSpPr>
          <p:nvPr>
            <p:ph type="body" sz="half" idx="20"/>
          </p:nvPr>
        </p:nvSpPr>
        <p:spPr>
          <a:xfrm>
            <a:off x="8049731" y="4873761"/>
            <a:ext cx="3452445" cy="1344921"/>
          </a:xfrm>
        </p:spPr>
        <p:txBody>
          <a:bodyPr rtlCol="0"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tr-TR" noProof="0"/>
              <a:t>Asıl metin stillerini düzenlemek için tıklatın</a:t>
            </a:r>
          </a:p>
        </p:txBody>
      </p:sp>
      <p:sp>
        <p:nvSpPr>
          <p:cNvPr id="3" name="Tarih Yer Tutucusu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5BCB585-6B17-4174-A863-B0C23B312D68}" type="datetime1">
              <a:rPr lang="tr-TR" noProof="0" smtClean="0"/>
              <a:pPr rtl="0"/>
              <a:t>7.05.2020</a:t>
            </a:fld>
            <a:endParaRPr lang="tr-TR" noProof="0"/>
          </a:p>
        </p:txBody>
      </p:sp>
      <p:sp>
        <p:nvSpPr>
          <p:cNvPr id="4" name="Alt Bilgi Yer Tutucusu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tr-TR" noProof="0"/>
              <a:t>
              </a:t>
            </a: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tr-TR" noProof="0" smtClean="0"/>
              <a:pPr rtl="0"/>
              <a:t>‹#›</a:t>
            </a:fld>
            <a:endParaRPr lang="tr-TR" noProof="0"/>
          </a:p>
        </p:txBody>
      </p:sp>
    </p:spTree>
    <p:extLst>
      <p:ext uri="{BB962C8B-B14F-4D97-AF65-F5344CB8AC3E}">
        <p14:creationId xmlns:p14="http://schemas.microsoft.com/office/powerpoint/2010/main" val="243425670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tr-TR" noProof="0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685800" y="2194559"/>
            <a:ext cx="10820400" cy="4024125"/>
          </a:xfrm>
        </p:spPr>
        <p:txBody>
          <a:bodyPr vert="eaVert" rtlCol="0"/>
          <a:lstStyle/>
          <a:p>
            <a:pPr lvl="0" rtl="0"/>
            <a:r>
              <a:rPr lang="tr-TR" noProof="0"/>
              <a:t>Asıl metin stillerini düzenlemek için tıklatın</a:t>
            </a:r>
          </a:p>
          <a:p>
            <a:pPr lvl="1" rtl="0"/>
            <a:r>
              <a:rPr lang="tr-TR" noProof="0"/>
              <a:t>İkinci düzey</a:t>
            </a:r>
          </a:p>
          <a:p>
            <a:pPr lvl="2" rtl="0"/>
            <a:r>
              <a:rPr lang="tr-TR" noProof="0"/>
              <a:t>Üçüncü düzey</a:t>
            </a:r>
          </a:p>
          <a:p>
            <a:pPr lvl="3" rtl="0"/>
            <a:r>
              <a:rPr lang="tr-TR" noProof="0"/>
              <a:t>Dördüncü düzey</a:t>
            </a:r>
          </a:p>
          <a:p>
            <a:pPr lvl="4" rtl="0"/>
            <a:r>
              <a:rPr lang="tr-TR" noProof="0"/>
              <a:t>Beşinci düzey</a:t>
            </a:r>
          </a:p>
        </p:txBody>
      </p:sp>
      <p:sp>
        <p:nvSpPr>
          <p:cNvPr id="4" name="Tarih Yer Tutucusu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7B4224A-338B-46B3-A911-88DD46979B33}" type="datetime1">
              <a:rPr lang="tr-TR" noProof="0" smtClean="0"/>
              <a:pPr rtl="0"/>
              <a:t>7.05.2020</a:t>
            </a:fld>
            <a:endParaRPr lang="tr-TR" noProof="0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tr-TR" noProof="0"/>
              <a:t>
              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tr-TR" noProof="0" smtClean="0"/>
              <a:pPr rtl="0"/>
              <a:t>‹#›</a:t>
            </a:fld>
            <a:endParaRPr lang="tr-TR" noProof="0"/>
          </a:p>
        </p:txBody>
      </p:sp>
    </p:spTree>
    <p:extLst>
      <p:ext uri="{BB962C8B-B14F-4D97-AF65-F5344CB8AC3E}">
        <p14:creationId xmlns:p14="http://schemas.microsoft.com/office/powerpoint/2010/main" val="83108995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Resim 7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9448800" y="745066"/>
            <a:ext cx="2057400" cy="3903133"/>
          </a:xfrm>
        </p:spPr>
        <p:txBody>
          <a:bodyPr vert="eaVert" rtlCol="0"/>
          <a:lstStyle>
            <a:lvl1pPr algn="l">
              <a:defRPr/>
            </a:lvl1pPr>
          </a:lstStyle>
          <a:p>
            <a:pPr rtl="0"/>
            <a:r>
              <a:rPr lang="tr-TR" noProof="0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1024466" y="745067"/>
            <a:ext cx="8204201" cy="3903133"/>
          </a:xfrm>
        </p:spPr>
        <p:txBody>
          <a:bodyPr vert="eaVert" rtlCol="0"/>
          <a:lstStyle/>
          <a:p>
            <a:pPr lvl="0" rtl="0"/>
            <a:r>
              <a:rPr lang="tr-TR" noProof="0"/>
              <a:t>Asıl metin stillerini düzenlemek için tıklatın</a:t>
            </a:r>
          </a:p>
          <a:p>
            <a:pPr lvl="1" rtl="0"/>
            <a:r>
              <a:rPr lang="tr-TR" noProof="0"/>
              <a:t>İkinci düzey</a:t>
            </a:r>
          </a:p>
          <a:p>
            <a:pPr lvl="2" rtl="0"/>
            <a:r>
              <a:rPr lang="tr-TR" noProof="0"/>
              <a:t>Üçüncü düzey</a:t>
            </a:r>
          </a:p>
          <a:p>
            <a:pPr lvl="3" rtl="0"/>
            <a:r>
              <a:rPr lang="tr-TR" noProof="0"/>
              <a:t>Dördüncü düzey</a:t>
            </a:r>
          </a:p>
          <a:p>
            <a:pPr lvl="4" rtl="0"/>
            <a:r>
              <a:rPr lang="tr-TR" noProof="0"/>
              <a:t>Beşinci düzey</a:t>
            </a:r>
          </a:p>
        </p:txBody>
      </p:sp>
      <p:sp>
        <p:nvSpPr>
          <p:cNvPr id="4" name="Tarih Yer Tutucusu 3"/>
          <p:cNvSpPr>
            <a:spLocks noGrp="1"/>
          </p:cNvSpPr>
          <p:nvPr>
            <p:ph type="dt" sz="half" idx="10"/>
          </p:nvPr>
        </p:nvSpPr>
        <p:spPr>
          <a:xfrm>
            <a:off x="7814452" y="379941"/>
            <a:ext cx="2910840" cy="365125"/>
          </a:xfrm>
        </p:spPr>
        <p:txBody>
          <a:bodyPr rtlCol="0"/>
          <a:lstStyle>
            <a:lvl1pPr algn="r">
              <a:defRPr/>
            </a:lvl1pPr>
          </a:lstStyle>
          <a:p>
            <a:pPr rtl="0"/>
            <a:fld id="{4C36F7E6-C9E8-4997-B8D5-E679EF8433CD}" type="datetime1">
              <a:rPr lang="tr-TR" noProof="0" smtClean="0"/>
              <a:pPr rtl="0"/>
              <a:t>7.05.2020</a:t>
            </a:fld>
            <a:endParaRPr lang="tr-TR" noProof="0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>
          <a:xfrm>
            <a:off x="685800" y="381000"/>
            <a:ext cx="6991492" cy="365125"/>
          </a:xfrm>
        </p:spPr>
        <p:txBody>
          <a:bodyPr rtlCol="0"/>
          <a:lstStyle/>
          <a:p>
            <a:pPr rtl="0"/>
            <a:r>
              <a:rPr lang="tr-TR" noProof="0"/>
              <a:t>
              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 rtlCol="0"/>
          <a:lstStyle/>
          <a:p>
            <a:pPr rtl="0"/>
            <a:fld id="{6D22F896-40B5-4ADD-8801-0D06FADFA095}" type="slidenum">
              <a:rPr lang="tr-TR" noProof="0" smtClean="0"/>
              <a:pPr rtl="0"/>
              <a:t>‹#›</a:t>
            </a:fld>
            <a:endParaRPr lang="tr-TR" noProof="0"/>
          </a:p>
        </p:txBody>
      </p:sp>
    </p:spTree>
    <p:extLst>
      <p:ext uri="{BB962C8B-B14F-4D97-AF65-F5344CB8AC3E}">
        <p14:creationId xmlns:p14="http://schemas.microsoft.com/office/powerpoint/2010/main" val="3438662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tr-TR" noProof="0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tr-TR" noProof="0"/>
              <a:t>Asıl metin stillerini düzenlemek için tıklatın</a:t>
            </a:r>
          </a:p>
          <a:p>
            <a:pPr lvl="1" rtl="0"/>
            <a:r>
              <a:rPr lang="tr-TR" noProof="0"/>
              <a:t>İkinci düzey</a:t>
            </a:r>
          </a:p>
          <a:p>
            <a:pPr lvl="2" rtl="0"/>
            <a:r>
              <a:rPr lang="tr-TR" noProof="0"/>
              <a:t>Üçüncü düzey</a:t>
            </a:r>
          </a:p>
          <a:p>
            <a:pPr lvl="3" rtl="0"/>
            <a:r>
              <a:rPr lang="tr-TR" noProof="0"/>
              <a:t>Dördüncü düzey</a:t>
            </a:r>
          </a:p>
          <a:p>
            <a:pPr lvl="4" rtl="0"/>
            <a:r>
              <a:rPr lang="tr-TR" noProof="0"/>
              <a:t>Beşinci düzey</a:t>
            </a:r>
          </a:p>
        </p:txBody>
      </p:sp>
      <p:sp>
        <p:nvSpPr>
          <p:cNvPr id="4" name="Tarih Yer Tutucusu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2CBF8015-2AA9-4472-9E48-1001C31FDF61}" type="datetime1">
              <a:rPr lang="tr-TR" noProof="0" smtClean="0"/>
              <a:pPr rtl="0"/>
              <a:t>7.05.2020</a:t>
            </a:fld>
            <a:endParaRPr lang="tr-TR" noProof="0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tr-TR" noProof="0"/>
              <a:t>
              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tr-TR" noProof="0" smtClean="0"/>
              <a:pPr rtl="0"/>
              <a:t>‹#›</a:t>
            </a:fld>
            <a:endParaRPr lang="tr-TR" noProof="0"/>
          </a:p>
        </p:txBody>
      </p:sp>
    </p:spTree>
    <p:extLst>
      <p:ext uri="{BB962C8B-B14F-4D97-AF65-F5344CB8AC3E}">
        <p14:creationId xmlns:p14="http://schemas.microsoft.com/office/powerpoint/2010/main" val="11400922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Resim 8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85800" y="753533"/>
            <a:ext cx="10820399" cy="2801935"/>
          </a:xfrm>
        </p:spPr>
        <p:txBody>
          <a:bodyPr rtlCol="0" anchor="b">
            <a:normAutofit/>
          </a:bodyPr>
          <a:lstStyle>
            <a:lvl1pPr algn="r">
              <a:defRPr sz="4000"/>
            </a:lvl1pPr>
          </a:lstStyle>
          <a:p>
            <a:pPr rtl="0"/>
            <a:r>
              <a:rPr lang="tr-TR" noProof="0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1024467" y="3641725"/>
            <a:ext cx="10490200" cy="955675"/>
          </a:xfrm>
        </p:spPr>
        <p:txBody>
          <a:bodyPr rtlCol="0"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tr-TR" noProof="0"/>
              <a:t>Asıl metin stillerini düzenlemek için tıklatın</a:t>
            </a:r>
          </a:p>
        </p:txBody>
      </p:sp>
      <p:sp>
        <p:nvSpPr>
          <p:cNvPr id="4" name="Tarih Yer Tutucusu 3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 rtlCol="0"/>
          <a:lstStyle>
            <a:lvl1pPr algn="r">
              <a:defRPr/>
            </a:lvl1pPr>
          </a:lstStyle>
          <a:p>
            <a:pPr rtl="0"/>
            <a:fld id="{30CB1059-32E5-49E3-9DED-55ED4A34070F}" type="datetime1">
              <a:rPr lang="tr-TR" noProof="0" smtClean="0"/>
              <a:pPr rtl="0"/>
              <a:t>7.05.2020</a:t>
            </a:fld>
            <a:endParaRPr lang="tr-TR" noProof="0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>
          <a:xfrm>
            <a:off x="685800" y="381001"/>
            <a:ext cx="6991492" cy="364065"/>
          </a:xfrm>
        </p:spPr>
        <p:txBody>
          <a:bodyPr rtlCol="0"/>
          <a:lstStyle/>
          <a:p>
            <a:pPr rtl="0"/>
            <a:r>
              <a:rPr lang="tr-TR" noProof="0"/>
              <a:t>
              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 rtlCol="0"/>
          <a:lstStyle/>
          <a:p>
            <a:pPr rtl="0"/>
            <a:fld id="{6D22F896-40B5-4ADD-8801-0D06FADFA095}" type="slidenum">
              <a:rPr lang="tr-TR" noProof="0" smtClean="0"/>
              <a:pPr rtl="0"/>
              <a:t>‹#›</a:t>
            </a:fld>
            <a:endParaRPr lang="tr-TR" noProof="0"/>
          </a:p>
        </p:txBody>
      </p:sp>
    </p:spTree>
    <p:extLst>
      <p:ext uri="{BB962C8B-B14F-4D97-AF65-F5344CB8AC3E}">
        <p14:creationId xmlns:p14="http://schemas.microsoft.com/office/powerpoint/2010/main" val="14457381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tr-TR" noProof="0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685800" y="2194559"/>
            <a:ext cx="5334000" cy="4024125"/>
          </a:xfrm>
        </p:spPr>
        <p:txBody>
          <a:bodyPr rtlCol="0"/>
          <a:lstStyle/>
          <a:p>
            <a:pPr lvl="0" rtl="0"/>
            <a:r>
              <a:rPr lang="tr-TR" noProof="0"/>
              <a:t>Asıl metin stillerini düzenlemek için tıklatın</a:t>
            </a:r>
          </a:p>
          <a:p>
            <a:pPr lvl="1" rtl="0"/>
            <a:r>
              <a:rPr lang="tr-TR" noProof="0"/>
              <a:t>İkinci düzey</a:t>
            </a:r>
          </a:p>
          <a:p>
            <a:pPr lvl="2" rtl="0"/>
            <a:r>
              <a:rPr lang="tr-TR" noProof="0"/>
              <a:t>Üçüncü düzey</a:t>
            </a:r>
          </a:p>
          <a:p>
            <a:pPr lvl="3" rtl="0"/>
            <a:r>
              <a:rPr lang="tr-TR" noProof="0"/>
              <a:t>Dördüncü düzey</a:t>
            </a:r>
          </a:p>
          <a:p>
            <a:pPr lvl="4" rtl="0"/>
            <a:r>
              <a:rPr lang="tr-TR" noProof="0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2194559"/>
            <a:ext cx="5334000" cy="4024125"/>
          </a:xfrm>
        </p:spPr>
        <p:txBody>
          <a:bodyPr rtlCol="0"/>
          <a:lstStyle/>
          <a:p>
            <a:pPr lvl="0" rtl="0"/>
            <a:r>
              <a:rPr lang="tr-TR" noProof="0"/>
              <a:t>Asıl metin stillerini düzenlemek için tıklatın</a:t>
            </a:r>
          </a:p>
          <a:p>
            <a:pPr lvl="1" rtl="0"/>
            <a:r>
              <a:rPr lang="tr-TR" noProof="0"/>
              <a:t>İkinci düzey</a:t>
            </a:r>
          </a:p>
          <a:p>
            <a:pPr lvl="2" rtl="0"/>
            <a:r>
              <a:rPr lang="tr-TR" noProof="0"/>
              <a:t>Üçüncü düzey</a:t>
            </a:r>
          </a:p>
          <a:p>
            <a:pPr lvl="3" rtl="0"/>
            <a:r>
              <a:rPr lang="tr-TR" noProof="0"/>
              <a:t>Dördüncü düzey</a:t>
            </a:r>
          </a:p>
          <a:p>
            <a:pPr lvl="4" rtl="0"/>
            <a:r>
              <a:rPr lang="tr-TR" noProof="0"/>
              <a:t>Beşinci düzey</a:t>
            </a:r>
          </a:p>
        </p:txBody>
      </p:sp>
      <p:sp>
        <p:nvSpPr>
          <p:cNvPr id="5" name="Tarih Yer Tutucusu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50E2D5FF-B9FD-4C9D-AF75-EF2BFB29CC1B}" type="datetime1">
              <a:rPr lang="tr-TR" noProof="0" smtClean="0"/>
              <a:pPr rtl="0"/>
              <a:t>7.05.2020</a:t>
            </a:fld>
            <a:endParaRPr lang="tr-TR" noProof="0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tr-TR" noProof="0"/>
              <a:t>
              </a:t>
            </a: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tr-TR" noProof="0" smtClean="0"/>
              <a:pPr rtl="0"/>
              <a:t>‹#›</a:t>
            </a:fld>
            <a:endParaRPr lang="tr-TR" noProof="0"/>
          </a:p>
        </p:txBody>
      </p:sp>
    </p:spTree>
    <p:extLst>
      <p:ext uri="{BB962C8B-B14F-4D97-AF65-F5344CB8AC3E}">
        <p14:creationId xmlns:p14="http://schemas.microsoft.com/office/powerpoint/2010/main" val="6332687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600" cy="1295400"/>
          </a:xfrm>
        </p:spPr>
        <p:txBody>
          <a:bodyPr rtlCol="0"/>
          <a:lstStyle/>
          <a:p>
            <a:pPr rtl="0"/>
            <a:r>
              <a:rPr lang="tr-TR" noProof="0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914409" y="2183802"/>
            <a:ext cx="5079991" cy="823912"/>
          </a:xfrm>
        </p:spPr>
        <p:txBody>
          <a:bodyPr rtlCol="0"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tr-TR" noProof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85800" y="3132666"/>
            <a:ext cx="5311775" cy="3086019"/>
          </a:xfrm>
        </p:spPr>
        <p:txBody>
          <a:bodyPr rtlCol="0"/>
          <a:lstStyle/>
          <a:p>
            <a:pPr lvl="0" rtl="0"/>
            <a:r>
              <a:rPr lang="tr-TR" noProof="0"/>
              <a:t>Asıl metin stillerini düzenlemek için tıklatın</a:t>
            </a:r>
          </a:p>
          <a:p>
            <a:pPr lvl="1" rtl="0"/>
            <a:r>
              <a:rPr lang="tr-TR" noProof="0"/>
              <a:t>İkinci düzey</a:t>
            </a:r>
          </a:p>
          <a:p>
            <a:pPr lvl="2" rtl="0"/>
            <a:r>
              <a:rPr lang="tr-TR" noProof="0"/>
              <a:t>Üçüncü düzey</a:t>
            </a:r>
          </a:p>
          <a:p>
            <a:pPr lvl="3" rtl="0"/>
            <a:r>
              <a:rPr lang="tr-TR" noProof="0"/>
              <a:t>Dördüncü düzey</a:t>
            </a:r>
          </a:p>
          <a:p>
            <a:pPr lvl="4" rtl="0"/>
            <a:r>
              <a:rPr lang="tr-TR" noProof="0"/>
              <a:t>Beşinci düzey</a:t>
            </a:r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400800" y="2183802"/>
            <a:ext cx="5105400" cy="823912"/>
          </a:xfrm>
        </p:spPr>
        <p:txBody>
          <a:bodyPr rtlCol="0"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tr-TR" noProof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3132666"/>
            <a:ext cx="5334000" cy="3086019"/>
          </a:xfrm>
        </p:spPr>
        <p:txBody>
          <a:bodyPr rtlCol="0"/>
          <a:lstStyle/>
          <a:p>
            <a:pPr lvl="0" rtl="0"/>
            <a:r>
              <a:rPr lang="tr-TR" noProof="0"/>
              <a:t>Asıl metin stillerini düzenlemek için tıklatın</a:t>
            </a:r>
          </a:p>
          <a:p>
            <a:pPr lvl="1" rtl="0"/>
            <a:r>
              <a:rPr lang="tr-TR" noProof="0"/>
              <a:t>İkinci düzey</a:t>
            </a:r>
          </a:p>
          <a:p>
            <a:pPr lvl="2" rtl="0"/>
            <a:r>
              <a:rPr lang="tr-TR" noProof="0"/>
              <a:t>Üçüncü düzey</a:t>
            </a:r>
          </a:p>
          <a:p>
            <a:pPr lvl="3" rtl="0"/>
            <a:r>
              <a:rPr lang="tr-TR" noProof="0"/>
              <a:t>Dördüncü düzey</a:t>
            </a:r>
          </a:p>
          <a:p>
            <a:pPr lvl="4" rtl="0"/>
            <a:r>
              <a:rPr lang="tr-TR" noProof="0"/>
              <a:t>Beşinci düzey</a:t>
            </a:r>
          </a:p>
        </p:txBody>
      </p:sp>
      <p:sp>
        <p:nvSpPr>
          <p:cNvPr id="7" name="Tarih Yer Tutucusu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CA50254D-26EE-4C61-87B8-1C7FA8208157}" type="datetime1">
              <a:rPr lang="tr-TR" noProof="0" smtClean="0"/>
              <a:pPr rtl="0"/>
              <a:t>7.05.2020</a:t>
            </a:fld>
            <a:endParaRPr lang="tr-TR" noProof="0"/>
          </a:p>
        </p:txBody>
      </p:sp>
      <p:sp>
        <p:nvSpPr>
          <p:cNvPr id="8" name="Alt Bilgi Yer Tutucusu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tr-TR" noProof="0"/>
              <a:t>
              </a:t>
            </a:r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tr-TR" noProof="0" smtClean="0"/>
              <a:pPr rtl="0"/>
              <a:t>‹#›</a:t>
            </a:fld>
            <a:endParaRPr lang="tr-TR" noProof="0"/>
          </a:p>
        </p:txBody>
      </p:sp>
    </p:spTree>
    <p:extLst>
      <p:ext uri="{BB962C8B-B14F-4D97-AF65-F5344CB8AC3E}">
        <p14:creationId xmlns:p14="http://schemas.microsoft.com/office/powerpoint/2010/main" val="40781014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tr-TR" noProof="0"/>
              <a:t>Asıl başlık stili için tıklatın</a:t>
            </a:r>
          </a:p>
        </p:txBody>
      </p:sp>
      <p:sp>
        <p:nvSpPr>
          <p:cNvPr id="3" name="Tarih Yer Tutucusu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98C11FB-3455-4071-B5BA-5D933ADB7E0E}" type="datetime1">
              <a:rPr lang="tr-TR" noProof="0" smtClean="0"/>
              <a:pPr rtl="0"/>
              <a:t>7.05.2020</a:t>
            </a:fld>
            <a:endParaRPr lang="tr-TR" noProof="0"/>
          </a:p>
        </p:txBody>
      </p:sp>
      <p:sp>
        <p:nvSpPr>
          <p:cNvPr id="4" name="Alt Bilgi Yer Tutucusu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tr-TR" noProof="0"/>
              <a:t>
              </a:t>
            </a: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tr-TR" noProof="0" smtClean="0"/>
              <a:pPr rtl="0"/>
              <a:t>‹#›</a:t>
            </a:fld>
            <a:endParaRPr lang="tr-TR" noProof="0"/>
          </a:p>
        </p:txBody>
      </p:sp>
    </p:spTree>
    <p:extLst>
      <p:ext uri="{BB962C8B-B14F-4D97-AF65-F5344CB8AC3E}">
        <p14:creationId xmlns:p14="http://schemas.microsoft.com/office/powerpoint/2010/main" val="41955710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rih Yer Tutucusu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D6B1D193-8A5B-424F-96F1-C73F34061B3A}" type="datetime1">
              <a:rPr lang="tr-TR" noProof="0" smtClean="0"/>
              <a:pPr rtl="0"/>
              <a:t>7.05.2020</a:t>
            </a:fld>
            <a:endParaRPr lang="tr-TR" noProof="0"/>
          </a:p>
        </p:txBody>
      </p:sp>
      <p:sp>
        <p:nvSpPr>
          <p:cNvPr id="3" name="Alt Bilgi Yer Tutucusu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tr-TR" noProof="0"/>
              <a:t>
              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tr-TR" noProof="0" smtClean="0"/>
              <a:pPr rtl="0"/>
              <a:t>‹#›</a:t>
            </a:fld>
            <a:endParaRPr lang="tr-TR" noProof="0"/>
          </a:p>
        </p:txBody>
      </p:sp>
    </p:spTree>
    <p:extLst>
      <p:ext uri="{BB962C8B-B14F-4D97-AF65-F5344CB8AC3E}">
        <p14:creationId xmlns:p14="http://schemas.microsoft.com/office/powerpoint/2010/main" val="2721407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Resim Yazı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4114800" cy="1600200"/>
          </a:xfrm>
        </p:spPr>
        <p:txBody>
          <a:bodyPr rtlCol="0" anchor="b"/>
          <a:lstStyle>
            <a:lvl1pPr algn="l">
              <a:defRPr sz="3200"/>
            </a:lvl1pPr>
          </a:lstStyle>
          <a:p>
            <a:pPr rtl="0"/>
            <a:r>
              <a:rPr lang="tr-TR" noProof="0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995582" y="746759"/>
            <a:ext cx="6510618" cy="5471925"/>
          </a:xfrm>
        </p:spPr>
        <p:txBody>
          <a:bodyPr rtlCol="0" anchor="ctr"/>
          <a:lstStyle/>
          <a:p>
            <a:pPr lvl="0" rtl="0"/>
            <a:r>
              <a:rPr lang="tr-TR" noProof="0"/>
              <a:t>Asıl metin stillerini düzenlemek için tıklatın</a:t>
            </a:r>
          </a:p>
          <a:p>
            <a:pPr lvl="1" rtl="0"/>
            <a:r>
              <a:rPr lang="tr-TR" noProof="0"/>
              <a:t>İkinci düzey</a:t>
            </a:r>
          </a:p>
          <a:p>
            <a:pPr lvl="2" rtl="0"/>
            <a:r>
              <a:rPr lang="tr-TR" noProof="0"/>
              <a:t>Üçüncü düzey</a:t>
            </a:r>
          </a:p>
          <a:p>
            <a:pPr lvl="3" rtl="0"/>
            <a:r>
              <a:rPr lang="tr-TR" noProof="0"/>
              <a:t>Dördüncü düzey</a:t>
            </a:r>
          </a:p>
          <a:p>
            <a:pPr lvl="4" rtl="0"/>
            <a:r>
              <a:rPr lang="tr-TR" noProof="0"/>
              <a:t>Beşinci düzey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4114800" cy="3094485"/>
          </a:xfrm>
        </p:spPr>
        <p:txBody>
          <a:bodyPr rtlCol="0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tr-TR" noProof="0"/>
              <a:t>Asıl metin stillerini düzenlemek için tıklatın</a:t>
            </a:r>
          </a:p>
        </p:txBody>
      </p:sp>
      <p:sp>
        <p:nvSpPr>
          <p:cNvPr id="5" name="Tarih Yer Tutucusu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95677B17-3831-454C-B2D4-B7F3A36F22F6}" type="datetime1">
              <a:rPr lang="tr-TR" noProof="0" smtClean="0"/>
              <a:pPr rtl="0"/>
              <a:t>7.05.2020</a:t>
            </a:fld>
            <a:endParaRPr lang="tr-TR" noProof="0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tr-TR" noProof="0"/>
              <a:t>
              </a:t>
            </a: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tr-TR" noProof="0" smtClean="0"/>
              <a:pPr rtl="0"/>
              <a:t>‹#›</a:t>
            </a:fld>
            <a:endParaRPr lang="tr-TR" noProof="0"/>
          </a:p>
        </p:txBody>
      </p:sp>
    </p:spTree>
    <p:extLst>
      <p:ext uri="{BB962C8B-B14F-4D97-AF65-F5344CB8AC3E}">
        <p14:creationId xmlns:p14="http://schemas.microsoft.com/office/powerpoint/2010/main" val="40311598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Resim Yazı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6873240" cy="1600200"/>
          </a:xfrm>
        </p:spPr>
        <p:txBody>
          <a:bodyPr rtlCol="0" anchor="b"/>
          <a:lstStyle>
            <a:lvl1pPr algn="l">
              <a:defRPr sz="3200"/>
            </a:lvl1pPr>
          </a:lstStyle>
          <a:p>
            <a:pPr rtl="0"/>
            <a:r>
              <a:rPr lang="tr-TR" noProof="0"/>
              <a:t>Asıl başlık stili için tıklatın</a:t>
            </a:r>
          </a:p>
        </p:txBody>
      </p:sp>
      <p:sp>
        <p:nvSpPr>
          <p:cNvPr id="3" name="Resim Yer Tutucusu 2"/>
          <p:cNvSpPr>
            <a:spLocks noGrp="1" noChangeAspect="1"/>
          </p:cNvSpPr>
          <p:nvPr>
            <p:ph type="pic" idx="1"/>
          </p:nvPr>
        </p:nvSpPr>
        <p:spPr>
          <a:xfrm>
            <a:off x="7861238" y="751241"/>
            <a:ext cx="3644962" cy="5467443"/>
          </a:xfrm>
        </p:spPr>
        <p:txBody>
          <a:bodyPr rtlCol="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tr-TR" noProof="0"/>
              <a:t>Resim eklemek için simgeyi tıklatın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6873240" cy="3094485"/>
          </a:xfrm>
        </p:spPr>
        <p:txBody>
          <a:bodyPr rtlCol="0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tr-TR" noProof="0"/>
              <a:t>Asıl metin stillerini düzenlemek için tıklatın</a:t>
            </a:r>
          </a:p>
        </p:txBody>
      </p:sp>
      <p:sp>
        <p:nvSpPr>
          <p:cNvPr id="5" name="Tarih Yer Tutucusu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61EF14E-AF4B-4DD1-B0A2-CC229EFE4CC1}" type="datetime1">
              <a:rPr lang="tr-TR" noProof="0" smtClean="0"/>
              <a:pPr rtl="0"/>
              <a:t>7.05.2020</a:t>
            </a:fld>
            <a:endParaRPr lang="tr-TR" noProof="0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tr-TR" noProof="0"/>
              <a:t>
              </a:t>
            </a: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tr-TR" noProof="0" smtClean="0"/>
              <a:pPr rtl="0"/>
              <a:t>‹#›</a:t>
            </a:fld>
            <a:endParaRPr lang="tr-TR" noProof="0"/>
          </a:p>
        </p:txBody>
      </p:sp>
    </p:spTree>
    <p:extLst>
      <p:ext uri="{BB962C8B-B14F-4D97-AF65-F5344CB8AC3E}">
        <p14:creationId xmlns:p14="http://schemas.microsoft.com/office/powerpoint/2010/main" val="31839004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Resim 6" descr="C0-HD-TOP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tr-TR" noProof="0"/>
              <a:t>Asıl başlık stilini düzenlemek için tıklayın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685800" y="2194560"/>
            <a:ext cx="10820400" cy="4024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tr-TR" noProof="0"/>
              <a:t>Asıl metin stillerini düzenle</a:t>
            </a:r>
          </a:p>
          <a:p>
            <a:pPr lvl="1" rtl="0"/>
            <a:r>
              <a:rPr lang="tr-TR" noProof="0"/>
              <a:t>İkinci düzey</a:t>
            </a:r>
          </a:p>
          <a:p>
            <a:pPr lvl="2" rtl="0"/>
            <a:r>
              <a:rPr lang="tr-TR" noProof="0"/>
              <a:t>Üçüncü düzey</a:t>
            </a:r>
          </a:p>
          <a:p>
            <a:pPr lvl="3" rtl="0"/>
            <a:r>
              <a:rPr lang="tr-TR" noProof="0"/>
              <a:t>Dördüncü düzey</a:t>
            </a:r>
          </a:p>
          <a:p>
            <a:pPr lvl="4" rtl="0"/>
            <a:r>
              <a:rPr lang="tr-TR" noProof="0"/>
              <a:t>Beşinci düzey</a:t>
            </a:r>
          </a:p>
        </p:txBody>
      </p:sp>
      <p:sp>
        <p:nvSpPr>
          <p:cNvPr id="4" name="Tarih Yer Tutucusu 3"/>
          <p:cNvSpPr>
            <a:spLocks noGrp="1"/>
          </p:cNvSpPr>
          <p:nvPr>
            <p:ph type="dt" sz="half" idx="2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DB345403-830A-4F10-936C-326E1ADC59CE}" type="datetime1">
              <a:rPr lang="tr-TR" noProof="0" smtClean="0"/>
              <a:pPr rtl="0"/>
              <a:t>7.05.2020</a:t>
            </a:fld>
            <a:endParaRPr lang="tr-TR" noProof="0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3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r>
              <a:rPr lang="tr-TR" noProof="0"/>
              <a:t>
              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6D22F896-40B5-4ADD-8801-0D06FADFA095}" type="slidenum">
              <a:rPr lang="tr-TR" noProof="0" smtClean="0"/>
              <a:pPr rtl="0"/>
              <a:t>‹#›</a:t>
            </a:fld>
            <a:endParaRPr lang="tr-TR" noProof="0"/>
          </a:p>
        </p:txBody>
      </p:sp>
    </p:spTree>
    <p:extLst>
      <p:ext uri="{BB962C8B-B14F-4D97-AF65-F5344CB8AC3E}">
        <p14:creationId xmlns:p14="http://schemas.microsoft.com/office/powerpoint/2010/main" val="3257206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23" r:id="rId1"/>
    <p:sldLayoutId id="2147483824" r:id="rId2"/>
    <p:sldLayoutId id="2147483825" r:id="rId3"/>
    <p:sldLayoutId id="2147483826" r:id="rId4"/>
    <p:sldLayoutId id="2147483827" r:id="rId5"/>
    <p:sldLayoutId id="2147483828" r:id="rId6"/>
    <p:sldLayoutId id="2147483829" r:id="rId7"/>
    <p:sldLayoutId id="2147483830" r:id="rId8"/>
    <p:sldLayoutId id="2147483831" r:id="rId9"/>
    <p:sldLayoutId id="2147483832" r:id="rId10"/>
    <p:sldLayoutId id="2147483833" r:id="rId11"/>
    <p:sldLayoutId id="2147483834" r:id="rId12"/>
    <p:sldLayoutId id="2147483835" r:id="rId13"/>
    <p:sldLayoutId id="2147483836" r:id="rId14"/>
    <p:sldLayoutId id="2147483837" r:id="rId15"/>
    <p:sldLayoutId id="2147483838" r:id="rId16"/>
    <p:sldLayoutId id="2147483839" r:id="rId17"/>
  </p:sldLayoutIdLst>
  <p:hf sldNum="0" hdr="0" ftr="0" dt="0"/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Dikdörtgen 39">
            <a:extLst>
              <a:ext uri="{FF2B5EF4-FFF2-40B4-BE49-F238E27FC236}">
                <a16:creationId xmlns:a16="http://schemas.microsoft.com/office/drawing/2014/main" id="{077D6507-8E8D-40E1-A7B9-63012EF949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tr-TR" dirty="0"/>
          </a:p>
        </p:txBody>
      </p:sp>
      <p:pic>
        <p:nvPicPr>
          <p:cNvPr id="8" name="Resim 7" descr="Çiçek">
            <a:extLst>
              <a:ext uri="{FF2B5EF4-FFF2-40B4-BE49-F238E27FC236}">
                <a16:creationId xmlns:a16="http://schemas.microsoft.com/office/drawing/2014/main" id="{3F803F0C-D1ED-48FB-B5CD-1F2FC0FF7CB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alphaModFix amt="4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encilSketch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157" r="157"/>
          <a:stretch/>
        </p:blipFill>
        <p:spPr>
          <a:xfrm>
            <a:off x="0" y="-1"/>
            <a:ext cx="12192000" cy="6858001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</p:spPr>
      </p:pic>
      <p:pic>
        <p:nvPicPr>
          <p:cNvPr id="42" name="Resim 41">
            <a:extLst>
              <a:ext uri="{FF2B5EF4-FFF2-40B4-BE49-F238E27FC236}">
                <a16:creationId xmlns:a16="http://schemas.microsoft.com/office/drawing/2014/main" id="{23FF3D86-2916-4F9F-9752-304810CF59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pic>
        <p:nvPicPr>
          <p:cNvPr id="44" name="Resim 43">
            <a:extLst>
              <a:ext uri="{FF2B5EF4-FFF2-40B4-BE49-F238E27FC236}">
                <a16:creationId xmlns:a16="http://schemas.microsoft.com/office/drawing/2014/main" id="{AB048875-14D1-4CC7-8AC3-7ABC73AAAF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Başlık 1">
            <a:extLst>
              <a:ext uri="{FF2B5EF4-FFF2-40B4-BE49-F238E27FC236}">
                <a16:creationId xmlns:a16="http://schemas.microsoft.com/office/drawing/2014/main" id="{050E78D6-F072-48E7-8270-20EFBDD26F3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71600" y="2412694"/>
            <a:ext cx="9448800" cy="2426541"/>
          </a:xfrm>
          <a:prstGeom prst="parallelogram">
            <a:avLst>
              <a:gd name="adj" fmla="val 99234"/>
            </a:avLst>
          </a:prstGeom>
        </p:spPr>
        <p:txBody>
          <a:bodyPr lIns="0" rIns="180000" rtlCol="0">
            <a:normAutofit/>
          </a:bodyPr>
          <a:lstStyle/>
          <a:p>
            <a:pPr rtl="0"/>
            <a:r>
              <a:rPr lang="tr-TR" sz="5000" dirty="0">
                <a:latin typeface="Comic Sans MS" pitchFamily="66" charset="0"/>
              </a:rPr>
              <a:t>ÜRETİM</a:t>
            </a:r>
            <a:endParaRPr lang="tr-TR" sz="5000" b="1" dirty="0"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40504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950684" y="224547"/>
            <a:ext cx="8610600" cy="1293028"/>
          </a:xfrm>
        </p:spPr>
        <p:txBody>
          <a:bodyPr/>
          <a:lstStyle/>
          <a:p>
            <a:r>
              <a:rPr lang="tr-TR" b="1" cap="none" dirty="0">
                <a:solidFill>
                  <a:schemeClr val="bg1"/>
                </a:solidFill>
                <a:latin typeface="Comic Sans MS" pitchFamily="66" charset="0"/>
              </a:rPr>
              <a:t>ÜRETİM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685800" y="2026920"/>
            <a:ext cx="11025130" cy="4390072"/>
          </a:xfrm>
        </p:spPr>
        <p:txBody>
          <a:bodyPr>
            <a:noAutofit/>
          </a:bodyPr>
          <a:lstStyle/>
          <a:p>
            <a:pPr algn="just">
              <a:lnSpc>
                <a:spcPct val="140000"/>
              </a:lnSpc>
              <a:buNone/>
            </a:pPr>
            <a:r>
              <a:rPr lang="tr-TR" sz="2400" dirty="0">
                <a:solidFill>
                  <a:schemeClr val="bg1"/>
                </a:solidFill>
                <a:latin typeface="Comic Sans MS" pitchFamily="66" charset="0"/>
              </a:rPr>
              <a:t>Üretim, “şekil değişikliği, zaman değişikliği, yer değişikliği ve mülkiyet değişikliği gibi başlıca fayda yaratma yollarıyla, her türlü fayda yaratma” veya “iktisadi mal veya hizmet meydana getirme” anlamındadır.</a:t>
            </a:r>
          </a:p>
          <a:p>
            <a:pPr algn="just">
              <a:lnSpc>
                <a:spcPct val="140000"/>
              </a:lnSpc>
              <a:buNone/>
            </a:pPr>
            <a:r>
              <a:rPr lang="tr-TR" sz="2400" dirty="0">
                <a:solidFill>
                  <a:schemeClr val="bg1"/>
                </a:solidFill>
                <a:latin typeface="Comic Sans MS" pitchFamily="66" charset="0"/>
              </a:rPr>
              <a:t>Üretim, genel anlamıyla, beşeri ve maddi faktörlerin, mal ve hizmetlere dönüştürülmesi sürecidir. 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950684" y="224547"/>
            <a:ext cx="8610600" cy="1293028"/>
          </a:xfrm>
        </p:spPr>
        <p:txBody>
          <a:bodyPr/>
          <a:lstStyle/>
          <a:p>
            <a:r>
              <a:rPr lang="tr-TR" b="1" cap="none" dirty="0">
                <a:solidFill>
                  <a:schemeClr val="bg1"/>
                </a:solidFill>
                <a:latin typeface="Comic Sans MS" pitchFamily="66" charset="0"/>
              </a:rPr>
              <a:t>ÜRETİM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685800" y="2011680"/>
            <a:ext cx="11025130" cy="4405312"/>
          </a:xfrm>
        </p:spPr>
        <p:txBody>
          <a:bodyPr>
            <a:noAutofit/>
          </a:bodyPr>
          <a:lstStyle/>
          <a:p>
            <a:pPr algn="just">
              <a:lnSpc>
                <a:spcPct val="140000"/>
              </a:lnSpc>
              <a:buNone/>
            </a:pPr>
            <a:r>
              <a:rPr lang="tr-TR" sz="2000" dirty="0">
                <a:solidFill>
                  <a:schemeClr val="bg1"/>
                </a:solidFill>
                <a:latin typeface="Comic Sans MS" pitchFamily="66" charset="0"/>
              </a:rPr>
              <a:t>Üretim faktörleri olarak adlandırılan çeşitli işletme kaynaklarının (işgücü, makine, hammadde, malzeme, sermaye, vb.), girdi (</a:t>
            </a:r>
            <a:r>
              <a:rPr lang="tr-TR" sz="2000" dirty="0" err="1">
                <a:solidFill>
                  <a:schemeClr val="bg1"/>
                </a:solidFill>
                <a:latin typeface="Comic Sans MS" pitchFamily="66" charset="0"/>
              </a:rPr>
              <a:t>input</a:t>
            </a:r>
            <a:r>
              <a:rPr lang="tr-TR" sz="2000" dirty="0">
                <a:solidFill>
                  <a:schemeClr val="bg1"/>
                </a:solidFill>
                <a:latin typeface="Comic Sans MS" pitchFamily="66" charset="0"/>
              </a:rPr>
              <a:t>) olarak katıldıkları üretim süreci sonunda, çıktıya (</a:t>
            </a:r>
            <a:r>
              <a:rPr lang="tr-TR" sz="2000" dirty="0" err="1">
                <a:solidFill>
                  <a:schemeClr val="bg1"/>
                </a:solidFill>
                <a:latin typeface="Comic Sans MS" pitchFamily="66" charset="0"/>
              </a:rPr>
              <a:t>output</a:t>
            </a:r>
            <a:r>
              <a:rPr lang="tr-TR" sz="2000" dirty="0">
                <a:solidFill>
                  <a:schemeClr val="bg1"/>
                </a:solidFill>
                <a:latin typeface="Comic Sans MS" pitchFamily="66" charset="0"/>
              </a:rPr>
              <a:t>) dönüşerek, ihtiyaç karşılayacak mal ve hizmetler haline gelmesine “üretim” denmektedir.</a:t>
            </a:r>
          </a:p>
          <a:p>
            <a:pPr algn="just">
              <a:lnSpc>
                <a:spcPct val="140000"/>
              </a:lnSpc>
              <a:buNone/>
            </a:pPr>
            <a:r>
              <a:rPr lang="tr-TR" sz="2000" dirty="0">
                <a:solidFill>
                  <a:schemeClr val="bg1"/>
                </a:solidFill>
                <a:latin typeface="Comic Sans MS" pitchFamily="66" charset="0"/>
              </a:rPr>
              <a:t>Kaynaklar çok çeşitli ve ayrı yerlerde bulunduğundan, insanların ihtiyaçlarını karşılayabilmek için bu kaynakların toplanması ve bir değiştirme sürecine tabi tutulması gerekmektedir. </a:t>
            </a:r>
          </a:p>
        </p:txBody>
      </p:sp>
    </p:spTree>
    <p:extLst>
      <p:ext uri="{BB962C8B-B14F-4D97-AF65-F5344CB8AC3E}">
        <p14:creationId xmlns:p14="http://schemas.microsoft.com/office/powerpoint/2010/main" val="3125988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950684" y="224547"/>
            <a:ext cx="8610600" cy="1293028"/>
          </a:xfrm>
        </p:spPr>
        <p:txBody>
          <a:bodyPr/>
          <a:lstStyle/>
          <a:p>
            <a:r>
              <a:rPr lang="tr-TR" b="1" cap="none" dirty="0">
                <a:solidFill>
                  <a:schemeClr val="bg1"/>
                </a:solidFill>
                <a:latin typeface="Comic Sans MS" pitchFamily="66" charset="0"/>
              </a:rPr>
              <a:t>ÜRETİM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685800" y="1889760"/>
            <a:ext cx="11025130" cy="4527232"/>
          </a:xfrm>
        </p:spPr>
        <p:txBody>
          <a:bodyPr>
            <a:noAutofit/>
          </a:bodyPr>
          <a:lstStyle/>
          <a:p>
            <a:pPr algn="just">
              <a:lnSpc>
                <a:spcPct val="140000"/>
              </a:lnSpc>
              <a:buNone/>
            </a:pPr>
            <a:r>
              <a:rPr lang="tr-TR" sz="2800" dirty="0">
                <a:solidFill>
                  <a:schemeClr val="bg1"/>
                </a:solidFill>
                <a:latin typeface="Comic Sans MS" pitchFamily="66" charset="0"/>
              </a:rPr>
              <a:t>Üretimin temel amacı, mal ve hizmetleri sağlayarak insan ihtiyaçlarının tatminini sağlamaktır. </a:t>
            </a:r>
          </a:p>
          <a:p>
            <a:pPr algn="just">
              <a:lnSpc>
                <a:spcPct val="140000"/>
              </a:lnSpc>
              <a:buNone/>
            </a:pPr>
            <a:r>
              <a:rPr lang="tr-TR" sz="2800" dirty="0">
                <a:solidFill>
                  <a:schemeClr val="bg1"/>
                </a:solidFill>
                <a:latin typeface="Comic Sans MS" pitchFamily="66" charset="0"/>
              </a:rPr>
              <a:t>Üretim, çeşitli kaynakların bir düzen içinde, planlı ve bir amaca yönelik olarak bir araya getirilmesi ile ortaya yeni bir mal ve hizmetin çıkması olarak ifade edilebilir. </a:t>
            </a:r>
          </a:p>
        </p:txBody>
      </p:sp>
    </p:spTree>
    <p:extLst>
      <p:ext uri="{BB962C8B-B14F-4D97-AF65-F5344CB8AC3E}">
        <p14:creationId xmlns:p14="http://schemas.microsoft.com/office/powerpoint/2010/main" val="15387431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950684" y="334715"/>
            <a:ext cx="8610600" cy="1293028"/>
          </a:xfrm>
        </p:spPr>
        <p:txBody>
          <a:bodyPr/>
          <a:lstStyle/>
          <a:p>
            <a:r>
              <a:rPr lang="tr-TR" dirty="0">
                <a:solidFill>
                  <a:schemeClr val="bg1"/>
                </a:solidFill>
                <a:latin typeface="Comic Sans MS" pitchFamily="66" charset="0"/>
              </a:rPr>
              <a:t>ÜRETİM SÜRECİ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685800" y="2057400"/>
            <a:ext cx="10820400" cy="4161285"/>
          </a:xfrm>
        </p:spPr>
        <p:txBody>
          <a:bodyPr>
            <a:noAutofit/>
          </a:bodyPr>
          <a:lstStyle/>
          <a:p>
            <a:pPr>
              <a:lnSpc>
                <a:spcPct val="130000"/>
              </a:lnSpc>
              <a:buNone/>
            </a:pPr>
            <a:r>
              <a:rPr lang="tr-TR" sz="2800" dirty="0">
                <a:solidFill>
                  <a:schemeClr val="bg1"/>
                </a:solidFill>
                <a:latin typeface="Comic Sans MS" pitchFamily="66" charset="0"/>
              </a:rPr>
              <a:t>Üretim süreci genel olarak iki aşamadan oluşmaktadır:</a:t>
            </a:r>
          </a:p>
          <a:p>
            <a:pPr lvl="1">
              <a:lnSpc>
                <a:spcPct val="130000"/>
              </a:lnSpc>
              <a:buFont typeface="Wingdings" pitchFamily="2" charset="2"/>
              <a:buChar char="q"/>
            </a:pPr>
            <a:r>
              <a:rPr lang="tr-TR" sz="2800" dirty="0">
                <a:solidFill>
                  <a:schemeClr val="bg1"/>
                </a:solidFill>
                <a:latin typeface="Comic Sans MS" pitchFamily="66" charset="0"/>
              </a:rPr>
              <a:t>Üretime Hazırlık </a:t>
            </a:r>
          </a:p>
          <a:p>
            <a:pPr lvl="1">
              <a:lnSpc>
                <a:spcPct val="130000"/>
              </a:lnSpc>
              <a:buFont typeface="Wingdings" pitchFamily="2" charset="2"/>
              <a:buChar char="q"/>
            </a:pPr>
            <a:r>
              <a:rPr lang="tr-TR" sz="2800" dirty="0">
                <a:solidFill>
                  <a:schemeClr val="bg1"/>
                </a:solidFill>
                <a:latin typeface="Comic Sans MS" pitchFamily="66" charset="0"/>
              </a:rPr>
              <a:t>Planlama ve Kontrol</a:t>
            </a:r>
          </a:p>
          <a:p>
            <a:pPr>
              <a:lnSpc>
                <a:spcPct val="130000"/>
              </a:lnSpc>
              <a:buNone/>
            </a:pPr>
            <a:endParaRPr lang="tr-TR" sz="1800" dirty="0">
              <a:solidFill>
                <a:schemeClr val="bg1"/>
              </a:solidFill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950684" y="334715"/>
            <a:ext cx="8610600" cy="1293028"/>
          </a:xfrm>
        </p:spPr>
        <p:txBody>
          <a:bodyPr/>
          <a:lstStyle/>
          <a:p>
            <a:r>
              <a:rPr lang="tr-TR" dirty="0">
                <a:solidFill>
                  <a:schemeClr val="bg1"/>
                </a:solidFill>
                <a:latin typeface="Comic Sans MS" pitchFamily="66" charset="0"/>
              </a:rPr>
              <a:t>ÜRETİM SÜRECİ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685800" y="1377108"/>
            <a:ext cx="10820400" cy="4841577"/>
          </a:xfrm>
        </p:spPr>
        <p:txBody>
          <a:bodyPr>
            <a:noAutofit/>
          </a:bodyPr>
          <a:lstStyle/>
          <a:p>
            <a:pPr>
              <a:lnSpc>
                <a:spcPct val="130000"/>
              </a:lnSpc>
              <a:buNone/>
            </a:pPr>
            <a:r>
              <a:rPr lang="tr-TR" sz="2400" b="1" dirty="0">
                <a:solidFill>
                  <a:schemeClr val="bg1"/>
                </a:solidFill>
                <a:latin typeface="Comic Sans MS" pitchFamily="66" charset="0"/>
              </a:rPr>
              <a:t>Üretime Hazırlık</a:t>
            </a:r>
            <a:endParaRPr lang="tr-TR" sz="2400" dirty="0">
              <a:solidFill>
                <a:schemeClr val="bg1"/>
              </a:solidFill>
              <a:latin typeface="Comic Sans MS" pitchFamily="66" charset="0"/>
            </a:endParaRPr>
          </a:p>
          <a:p>
            <a:pPr>
              <a:lnSpc>
                <a:spcPct val="130000"/>
              </a:lnSpc>
              <a:buNone/>
            </a:pPr>
            <a:r>
              <a:rPr lang="tr-TR" sz="2400" dirty="0">
                <a:solidFill>
                  <a:schemeClr val="bg1"/>
                </a:solidFill>
                <a:latin typeface="Comic Sans MS" pitchFamily="66" charset="0"/>
              </a:rPr>
              <a:t>Üretilecek ürünün belirlenmesinde (mamul geliştirme), </a:t>
            </a:r>
          </a:p>
          <a:p>
            <a:pPr lvl="1">
              <a:lnSpc>
                <a:spcPct val="130000"/>
              </a:lnSpc>
            </a:pPr>
            <a:r>
              <a:rPr lang="tr-TR" sz="2400" dirty="0">
                <a:solidFill>
                  <a:schemeClr val="bg1"/>
                </a:solidFill>
                <a:latin typeface="Comic Sans MS" pitchFamily="66" charset="0"/>
              </a:rPr>
              <a:t>yeterli miktarda hammadde, </a:t>
            </a:r>
          </a:p>
          <a:p>
            <a:pPr lvl="1">
              <a:lnSpc>
                <a:spcPct val="130000"/>
              </a:lnSpc>
            </a:pPr>
            <a:r>
              <a:rPr lang="tr-TR" sz="2400" dirty="0">
                <a:solidFill>
                  <a:schemeClr val="bg1"/>
                </a:solidFill>
                <a:latin typeface="Comic Sans MS" pitchFamily="66" charset="0"/>
              </a:rPr>
              <a:t>yedek parça ve benzeri gereçlerin sağlanması (tedarik)</a:t>
            </a:r>
          </a:p>
          <a:p>
            <a:pPr lvl="1">
              <a:lnSpc>
                <a:spcPct val="130000"/>
              </a:lnSpc>
              <a:buNone/>
            </a:pPr>
            <a:r>
              <a:rPr lang="tr-TR" sz="2400" dirty="0">
                <a:solidFill>
                  <a:schemeClr val="bg1"/>
                </a:solidFill>
                <a:latin typeface="Comic Sans MS" pitchFamily="66" charset="0"/>
              </a:rPr>
              <a:t>gerekmektedir.</a:t>
            </a:r>
          </a:p>
          <a:p>
            <a:pPr>
              <a:lnSpc>
                <a:spcPct val="130000"/>
              </a:lnSpc>
              <a:buNone/>
            </a:pPr>
            <a:r>
              <a:rPr lang="tr-TR" sz="2400" dirty="0">
                <a:solidFill>
                  <a:schemeClr val="bg1"/>
                </a:solidFill>
                <a:latin typeface="Comic Sans MS" pitchFamily="66" charset="0"/>
              </a:rPr>
              <a:t>İşletmeler, insanların istek ile ihtiyaçlarını tatmin edecek malları üretip pazarlamak amacıyla kurulurlar. Bu mamullerin ortaya konmasına da </a:t>
            </a:r>
            <a:r>
              <a:rPr lang="tr-TR" sz="2400" b="1" dirty="0">
                <a:solidFill>
                  <a:schemeClr val="bg1"/>
                </a:solidFill>
                <a:latin typeface="Comic Sans MS" pitchFamily="66" charset="0"/>
              </a:rPr>
              <a:t>“mamul geliştirme” </a:t>
            </a:r>
            <a:r>
              <a:rPr lang="tr-TR" sz="2400" dirty="0">
                <a:solidFill>
                  <a:schemeClr val="bg1"/>
                </a:solidFill>
                <a:latin typeface="Comic Sans MS" pitchFamily="66" charset="0"/>
              </a:rPr>
              <a:t> denir.</a:t>
            </a:r>
          </a:p>
          <a:p>
            <a:pPr>
              <a:lnSpc>
                <a:spcPct val="130000"/>
              </a:lnSpc>
              <a:buNone/>
            </a:pPr>
            <a:endParaRPr lang="tr-TR" sz="1800" dirty="0">
              <a:solidFill>
                <a:schemeClr val="bg1"/>
              </a:solidFill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99495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950684" y="334715"/>
            <a:ext cx="8610600" cy="1293028"/>
          </a:xfrm>
        </p:spPr>
        <p:txBody>
          <a:bodyPr/>
          <a:lstStyle/>
          <a:p>
            <a:r>
              <a:rPr lang="tr-TR" dirty="0">
                <a:solidFill>
                  <a:schemeClr val="bg1"/>
                </a:solidFill>
                <a:latin typeface="Comic Sans MS" pitchFamily="66" charset="0"/>
              </a:rPr>
              <a:t>ÜRETİM SÜRECİ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685800" y="1627743"/>
            <a:ext cx="10820400" cy="4590942"/>
          </a:xfrm>
        </p:spPr>
        <p:txBody>
          <a:bodyPr>
            <a:noAutofit/>
          </a:bodyPr>
          <a:lstStyle/>
          <a:p>
            <a:pPr>
              <a:lnSpc>
                <a:spcPct val="130000"/>
              </a:lnSpc>
              <a:buNone/>
            </a:pPr>
            <a:r>
              <a:rPr lang="tr-TR" sz="2400" b="1" dirty="0">
                <a:solidFill>
                  <a:schemeClr val="bg1"/>
                </a:solidFill>
                <a:latin typeface="Comic Sans MS" pitchFamily="66" charset="0"/>
              </a:rPr>
              <a:t>Üretime Hazırlık</a:t>
            </a:r>
            <a:endParaRPr lang="tr-TR" sz="2400" dirty="0">
              <a:solidFill>
                <a:schemeClr val="bg1"/>
              </a:solidFill>
              <a:latin typeface="Comic Sans MS" pitchFamily="66" charset="0"/>
            </a:endParaRPr>
          </a:p>
          <a:p>
            <a:pPr>
              <a:lnSpc>
                <a:spcPct val="130000"/>
              </a:lnSpc>
              <a:buNone/>
            </a:pPr>
            <a:r>
              <a:rPr lang="tr-TR" sz="2400" dirty="0">
                <a:solidFill>
                  <a:schemeClr val="bg1"/>
                </a:solidFill>
                <a:latin typeface="Comic Sans MS" pitchFamily="66" charset="0"/>
              </a:rPr>
              <a:t>Üretilen malı kişiler istemez ya da ihtiyaç duymazlarsa, işletme kar edemeyecek ve başarıya ulaşamayacaktır. Bu nedenle; ilk olarak yapılması gereken, insanların ne tür mal/mallar istediklerini belirlemek olacaktır. </a:t>
            </a:r>
          </a:p>
          <a:p>
            <a:pPr>
              <a:lnSpc>
                <a:spcPct val="130000"/>
              </a:lnSpc>
              <a:buNone/>
            </a:pPr>
            <a:r>
              <a:rPr lang="tr-TR" sz="2400" dirty="0">
                <a:solidFill>
                  <a:schemeClr val="bg1"/>
                </a:solidFill>
                <a:latin typeface="Comic Sans MS" pitchFamily="66" charset="0"/>
              </a:rPr>
              <a:t>Bu konuda işletme pazarlama bölümünün gerçekleştireceği pazar araştırmalarından faydalanacaktır.</a:t>
            </a:r>
          </a:p>
          <a:p>
            <a:pPr>
              <a:lnSpc>
                <a:spcPct val="130000"/>
              </a:lnSpc>
              <a:buNone/>
            </a:pPr>
            <a:r>
              <a:rPr lang="tr-TR" sz="2400" dirty="0">
                <a:solidFill>
                  <a:schemeClr val="bg1"/>
                </a:solidFill>
                <a:latin typeface="Comic Sans MS" pitchFamily="66" charset="0"/>
              </a:rPr>
              <a:t>Tedarik ise, mamul üretmek için gerekli hammadde, yedek parça ve diğer malzemenin elde edilmesi anlamına gelmektedir.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950684" y="334715"/>
            <a:ext cx="8610600" cy="1293028"/>
          </a:xfrm>
        </p:spPr>
        <p:txBody>
          <a:bodyPr/>
          <a:lstStyle/>
          <a:p>
            <a:r>
              <a:rPr lang="tr-TR" dirty="0">
                <a:solidFill>
                  <a:schemeClr val="bg1"/>
                </a:solidFill>
                <a:latin typeface="Comic Sans MS" pitchFamily="66" charset="0"/>
              </a:rPr>
              <a:t>ÜRETİM SÜRECİ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685800" y="1463040"/>
            <a:ext cx="10820400" cy="4755645"/>
          </a:xfrm>
        </p:spPr>
        <p:txBody>
          <a:bodyPr>
            <a:noAutofit/>
          </a:bodyPr>
          <a:lstStyle/>
          <a:p>
            <a:pPr algn="just">
              <a:lnSpc>
                <a:spcPct val="120000"/>
              </a:lnSpc>
              <a:buNone/>
            </a:pPr>
            <a:r>
              <a:rPr lang="tr-TR" sz="2400" b="1" dirty="0">
                <a:solidFill>
                  <a:schemeClr val="bg1"/>
                </a:solidFill>
                <a:latin typeface="Comic Sans MS" pitchFamily="66" charset="0"/>
              </a:rPr>
              <a:t>Planlama ve Kontrol</a:t>
            </a:r>
            <a:endParaRPr lang="tr-TR" sz="2400" dirty="0">
              <a:solidFill>
                <a:schemeClr val="bg1"/>
              </a:solidFill>
              <a:latin typeface="Comic Sans MS" pitchFamily="66" charset="0"/>
            </a:endParaRPr>
          </a:p>
          <a:p>
            <a:pPr algn="just">
              <a:lnSpc>
                <a:spcPct val="120000"/>
              </a:lnSpc>
            </a:pPr>
            <a:r>
              <a:rPr lang="tr-TR" sz="2400" dirty="0">
                <a:solidFill>
                  <a:schemeClr val="bg1"/>
                </a:solidFill>
                <a:latin typeface="Comic Sans MS" pitchFamily="66" charset="0"/>
              </a:rPr>
              <a:t>Üretilecek mamul tasarımı hazırlanıp, teknik resimleri çizilerek, kullanılacak malzeme miktarı ve kalitesi belirlendikten sonra, üretimde verimliliği sağlayacak planlama ve kontrol eylemlerine geçilmektedir. </a:t>
            </a:r>
          </a:p>
          <a:p>
            <a:pPr algn="just">
              <a:lnSpc>
                <a:spcPct val="120000"/>
              </a:lnSpc>
            </a:pPr>
            <a:r>
              <a:rPr lang="tr-TR" sz="2400" dirty="0">
                <a:solidFill>
                  <a:schemeClr val="bg1"/>
                </a:solidFill>
                <a:latin typeface="Comic Sans MS" pitchFamily="66" charset="0"/>
              </a:rPr>
              <a:t>İşletmelerde, fiili üretimin yürütülmesinden sorumlu kişi üretim yöneticisidir. Üretim yöneticisinin planlama ve kontrol çerçevesinde ağırlık vermesi gereken konular, üretim sürecinin örgütlenmesi ve kontrolüdür.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950684" y="334715"/>
            <a:ext cx="8610600" cy="1293028"/>
          </a:xfrm>
        </p:spPr>
        <p:txBody>
          <a:bodyPr/>
          <a:lstStyle/>
          <a:p>
            <a:r>
              <a:rPr lang="tr-TR" dirty="0">
                <a:solidFill>
                  <a:schemeClr val="bg1"/>
                </a:solidFill>
                <a:latin typeface="Comic Sans MS" pitchFamily="66" charset="0"/>
              </a:rPr>
              <a:t>ÜRETİM SÜRECİ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685800" y="1377108"/>
            <a:ext cx="10820400" cy="4841577"/>
          </a:xfrm>
        </p:spPr>
        <p:txBody>
          <a:bodyPr>
            <a:noAutofit/>
          </a:bodyPr>
          <a:lstStyle/>
          <a:p>
            <a:pPr algn="just">
              <a:buNone/>
            </a:pPr>
            <a:r>
              <a:rPr lang="tr-TR" sz="3200" b="1" dirty="0">
                <a:solidFill>
                  <a:schemeClr val="bg1"/>
                </a:solidFill>
                <a:latin typeface="Comic Sans MS" pitchFamily="66" charset="0"/>
              </a:rPr>
              <a:t>Planlama ve Kontrol</a:t>
            </a:r>
          </a:p>
          <a:p>
            <a:pPr algn="just">
              <a:buNone/>
            </a:pPr>
            <a:r>
              <a:rPr lang="tr-TR" dirty="0">
                <a:solidFill>
                  <a:schemeClr val="bg1"/>
                </a:solidFill>
                <a:latin typeface="Comic Sans MS" pitchFamily="66" charset="0"/>
              </a:rPr>
              <a:t>Üretilecek mamulün hammadde aşamasından mamul durumuna gelinceye kadar izleyeceği yol;</a:t>
            </a:r>
          </a:p>
          <a:p>
            <a:pPr lvl="1" algn="just">
              <a:lnSpc>
                <a:spcPct val="120000"/>
              </a:lnSpc>
              <a:buFont typeface="Wingdings" pitchFamily="2" charset="2"/>
              <a:buChar char="q"/>
            </a:pPr>
            <a:r>
              <a:rPr lang="tr-TR" sz="1900" dirty="0">
                <a:solidFill>
                  <a:schemeClr val="bg1"/>
                </a:solidFill>
                <a:latin typeface="Comic Sans MS" pitchFamily="66" charset="0"/>
              </a:rPr>
              <a:t>Yerleşim düzeni,</a:t>
            </a:r>
          </a:p>
          <a:p>
            <a:pPr lvl="1" algn="just">
              <a:lnSpc>
                <a:spcPct val="120000"/>
              </a:lnSpc>
              <a:buFont typeface="Wingdings" pitchFamily="2" charset="2"/>
              <a:buChar char="q"/>
            </a:pPr>
            <a:r>
              <a:rPr lang="tr-TR" sz="1900" dirty="0">
                <a:solidFill>
                  <a:schemeClr val="bg1"/>
                </a:solidFill>
                <a:latin typeface="Comic Sans MS" pitchFamily="66" charset="0"/>
              </a:rPr>
              <a:t>Kullanılacak makine, alet ve araç-gereçler,</a:t>
            </a:r>
          </a:p>
          <a:p>
            <a:pPr lvl="1" algn="just">
              <a:lnSpc>
                <a:spcPct val="120000"/>
              </a:lnSpc>
              <a:buFont typeface="Wingdings" pitchFamily="2" charset="2"/>
              <a:buChar char="q"/>
            </a:pPr>
            <a:r>
              <a:rPr lang="tr-TR" sz="1900" dirty="0">
                <a:solidFill>
                  <a:schemeClr val="bg1"/>
                </a:solidFill>
                <a:latin typeface="Comic Sans MS" pitchFamily="66" charset="0"/>
              </a:rPr>
              <a:t>Çalışacak işçi sayısı,</a:t>
            </a:r>
          </a:p>
          <a:p>
            <a:pPr lvl="1" algn="just">
              <a:lnSpc>
                <a:spcPct val="120000"/>
              </a:lnSpc>
              <a:buFont typeface="Wingdings" pitchFamily="2" charset="2"/>
              <a:buChar char="q"/>
            </a:pPr>
            <a:r>
              <a:rPr lang="tr-TR" sz="1900" dirty="0">
                <a:solidFill>
                  <a:schemeClr val="bg1"/>
                </a:solidFill>
                <a:latin typeface="Comic Sans MS" pitchFamily="66" charset="0"/>
              </a:rPr>
              <a:t>Kalifiye eleman durumları,</a:t>
            </a:r>
          </a:p>
          <a:p>
            <a:pPr lvl="1" algn="just">
              <a:lnSpc>
                <a:spcPct val="120000"/>
              </a:lnSpc>
              <a:buFont typeface="Wingdings" pitchFamily="2" charset="2"/>
              <a:buChar char="q"/>
            </a:pPr>
            <a:r>
              <a:rPr lang="tr-TR" sz="1900" dirty="0">
                <a:solidFill>
                  <a:schemeClr val="bg1"/>
                </a:solidFill>
                <a:latin typeface="Comic Sans MS" pitchFamily="66" charset="0"/>
              </a:rPr>
              <a:t>Çalışma ve vardiya süreleri,</a:t>
            </a:r>
          </a:p>
          <a:p>
            <a:pPr lvl="1" algn="just">
              <a:lnSpc>
                <a:spcPct val="120000"/>
              </a:lnSpc>
              <a:buFont typeface="Wingdings" pitchFamily="2" charset="2"/>
              <a:buChar char="q"/>
            </a:pPr>
            <a:r>
              <a:rPr lang="tr-TR" sz="1900" dirty="0">
                <a:solidFill>
                  <a:schemeClr val="bg1"/>
                </a:solidFill>
                <a:latin typeface="Comic Sans MS" pitchFamily="66" charset="0"/>
              </a:rPr>
              <a:t> İşçilerin üretim standartları ve iş tasarımları,</a:t>
            </a:r>
          </a:p>
          <a:p>
            <a:pPr lvl="1" algn="just">
              <a:lnSpc>
                <a:spcPct val="120000"/>
              </a:lnSpc>
              <a:buFont typeface="Wingdings" pitchFamily="2" charset="2"/>
              <a:buChar char="q"/>
            </a:pPr>
            <a:r>
              <a:rPr lang="tr-TR" sz="1900" dirty="0">
                <a:solidFill>
                  <a:schemeClr val="bg1"/>
                </a:solidFill>
                <a:latin typeface="Comic Sans MS" pitchFamily="66" charset="0"/>
              </a:rPr>
              <a:t> Denetim için izlenecek yöntemler,</a:t>
            </a:r>
          </a:p>
          <a:p>
            <a:pPr lvl="1" algn="just">
              <a:lnSpc>
                <a:spcPct val="120000"/>
              </a:lnSpc>
              <a:buFont typeface="Wingdings" pitchFamily="2" charset="2"/>
              <a:buChar char="q"/>
            </a:pPr>
            <a:r>
              <a:rPr lang="tr-TR" sz="1900" dirty="0">
                <a:solidFill>
                  <a:schemeClr val="bg1"/>
                </a:solidFill>
                <a:latin typeface="Comic Sans MS" pitchFamily="66" charset="0"/>
              </a:rPr>
              <a:t> İş kazalarını önlemeye yönelik önlemler.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f22746862 (2)">
  <a:themeElements>
    <a:clrScheme name="Vapor Trail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DF2E28"/>
      </a:accent1>
      <a:accent2>
        <a:srgbClr val="FE801A"/>
      </a:accent2>
      <a:accent3>
        <a:srgbClr val="E9BF35"/>
      </a:accent3>
      <a:accent4>
        <a:srgbClr val="81BB42"/>
      </a:accent4>
      <a:accent5>
        <a:srgbClr val="32C7A9"/>
      </a:accent5>
      <a:accent6>
        <a:srgbClr val="4A9BDC"/>
      </a:accent6>
      <a:hlink>
        <a:srgbClr val="F0532B"/>
      </a:hlink>
      <a:folHlink>
        <a:srgbClr val="F38B53"/>
      </a:folHlink>
    </a:clrScheme>
    <a:fontScheme name="Vapor Trail">
      <a:majorFont>
        <a:latin typeface="Century Gothic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Vapor Trail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por Trail" id="{4FDF2955-7D9C-493C-B9F9-C205151B46CD}" vid="{8F31A783-2159-4870-BC29-2BA7D038EA44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ServiceKeyPoints xmlns="71af3243-3dd4-4a8d-8c0d-dd76da1f02a5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1" ma:contentTypeDescription="Create a new document." ma:contentTypeScope="" ma:versionID="1c2eb7a32e66fb6e4260f3771546a5e2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04e1f6479c48b08974ba73b5ca973489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17411068-54FB-4183-BE8D-9A5F0DE062BA}">
  <ds:schemaRefs>
    <ds:schemaRef ds:uri="http://schemas.microsoft.com/office/2006/metadata/properties"/>
    <ds:schemaRef ds:uri="http://schemas.microsoft.com/office/infopath/2007/PartnerControls"/>
    <ds:schemaRef ds:uri="71af3243-3dd4-4a8d-8c0d-dd76da1f02a5"/>
  </ds:schemaRefs>
</ds:datastoreItem>
</file>

<file path=customXml/itemProps2.xml><?xml version="1.0" encoding="utf-8"?>
<ds:datastoreItem xmlns:ds="http://schemas.openxmlformats.org/officeDocument/2006/customXml" ds:itemID="{D78A686E-C507-4F7D-AEA6-9FFC7523CBC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C776B320-E975-4049-B758-D52F391461D4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tf22746862 (2)</Template>
  <TotalTime>0</TotalTime>
  <Words>394</Words>
  <Application>Microsoft Office PowerPoint</Application>
  <PresentationFormat>Geniş ekran</PresentationFormat>
  <Paragraphs>42</Paragraphs>
  <Slides>9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5" baseType="lpstr">
      <vt:lpstr>Arial</vt:lpstr>
      <vt:lpstr>Calibri</vt:lpstr>
      <vt:lpstr>Century Gothic</vt:lpstr>
      <vt:lpstr>Comic Sans MS</vt:lpstr>
      <vt:lpstr>Wingdings</vt:lpstr>
      <vt:lpstr>tf22746862 (2)</vt:lpstr>
      <vt:lpstr>ÜRETİM</vt:lpstr>
      <vt:lpstr>ÜRETİM</vt:lpstr>
      <vt:lpstr>ÜRETİM</vt:lpstr>
      <vt:lpstr>ÜRETİM</vt:lpstr>
      <vt:lpstr>ÜRETİM SÜRECİ</vt:lpstr>
      <vt:lpstr>ÜRETİM SÜRECİ</vt:lpstr>
      <vt:lpstr>ÜRETİM SÜRECİ</vt:lpstr>
      <vt:lpstr>ÜRETİM SÜRECİ</vt:lpstr>
      <vt:lpstr>ÜRETİM SÜRECİ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2020-05-02T22:20:21Z</dcterms:created>
  <dcterms:modified xsi:type="dcterms:W3CDTF">2020-05-07T09:18:54Z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