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6" r:id="rId16"/>
    <p:sldId id="277"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775DCB02-9BB8-47FD-8907-85C794F793BA}" styleName="Tema Uygulanmış Stil 1 - Vurgu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33" autoAdjust="0"/>
    <p:restoredTop sz="94660"/>
  </p:normalViewPr>
  <p:slideViewPr>
    <p:cSldViewPr>
      <p:cViewPr varScale="1">
        <p:scale>
          <a:sx n="105" d="100"/>
          <a:sy n="105" d="100"/>
        </p:scale>
        <p:origin x="-14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image" Target="../media/image9.jpg"/><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eg"/></Relationships>
</file>

<file path=ppt/diagrams/_rels/data20.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16.jpg"/><Relationship Id="rId1" Type="http://schemas.openxmlformats.org/officeDocument/2006/relationships/image" Target="../media/image15.jpg"/><Relationship Id="rId4" Type="http://schemas.openxmlformats.org/officeDocument/2006/relationships/image" Target="../media/image18.png"/></Relationships>
</file>

<file path=ppt/diagrams/_rels/data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image" Target="../media/image1.jpg"/><Relationship Id="rId4" Type="http://schemas.openxmlformats.org/officeDocument/2006/relationships/image" Target="../media/image4.jpg"/></Relationships>
</file>

<file path=ppt/diagrams/_rels/data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image" Target="../media/image5.jpg"/></Relationships>
</file>

<file path=ppt/diagrams/_rels/drawing1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image" Target="../media/image9.jpg"/><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eg"/></Relationships>
</file>

<file path=ppt/diagrams/_rels/drawing20.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16.jpg"/><Relationship Id="rId1" Type="http://schemas.openxmlformats.org/officeDocument/2006/relationships/image" Target="../media/image15.jpg"/><Relationship Id="rId4" Type="http://schemas.openxmlformats.org/officeDocument/2006/relationships/image" Target="../media/image18.png"/></Relationships>
</file>

<file path=ppt/diagrams/_rels/drawing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image" Target="../media/image1.jpg"/><Relationship Id="rId4" Type="http://schemas.openxmlformats.org/officeDocument/2006/relationships/image" Target="../media/image4.jpg"/></Relationships>
</file>

<file path=ppt/diagrams/_rels/drawing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image" Target="../media/image5.jpg"/></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76F03C-7A48-4206-AEA5-B20EBFC60CFA}" type="doc">
      <dgm:prSet loTypeId="urn:microsoft.com/office/officeart/2005/8/layout/vList2" loCatId="list" qsTypeId="urn:microsoft.com/office/officeart/2005/8/quickstyle/3d2" qsCatId="3D" csTypeId="urn:microsoft.com/office/officeart/2005/8/colors/accent4_2" csCatId="accent4"/>
      <dgm:spPr/>
      <dgm:t>
        <a:bodyPr/>
        <a:lstStyle/>
        <a:p>
          <a:endParaRPr lang="tr-TR"/>
        </a:p>
      </dgm:t>
    </dgm:pt>
    <dgm:pt modelId="{35AF1B25-80F6-44B3-8933-DCC15F7FA8DE}">
      <dgm:prSet custT="1"/>
      <dgm:spPr/>
      <dgm:t>
        <a:bodyPr/>
        <a:lstStyle/>
        <a:p>
          <a:pPr algn="ctr" rtl="0"/>
          <a:r>
            <a:rPr lang="tr-TR" sz="3600" dirty="0" smtClean="0">
              <a:latin typeface="Comic Sans MS" panose="030F0702030302020204" pitchFamily="66" charset="0"/>
            </a:rPr>
            <a:t>Öğrenme- Öğretme Yaklaşımları ve Stratejileri</a:t>
          </a:r>
          <a:endParaRPr lang="tr-TR" sz="3600" dirty="0">
            <a:latin typeface="Comic Sans MS" panose="030F0702030302020204" pitchFamily="66" charset="0"/>
          </a:endParaRPr>
        </a:p>
      </dgm:t>
    </dgm:pt>
    <dgm:pt modelId="{C5E95A91-CBEE-456C-98EF-ADAA82A50F9F}" type="parTrans" cxnId="{890F4561-4C33-4103-8EFC-DE99A6D3E4E4}">
      <dgm:prSet/>
      <dgm:spPr/>
      <dgm:t>
        <a:bodyPr/>
        <a:lstStyle/>
        <a:p>
          <a:endParaRPr lang="tr-TR"/>
        </a:p>
      </dgm:t>
    </dgm:pt>
    <dgm:pt modelId="{8ADBAC11-7B65-4BEF-9587-AB3638291B78}" type="sibTrans" cxnId="{890F4561-4C33-4103-8EFC-DE99A6D3E4E4}">
      <dgm:prSet/>
      <dgm:spPr/>
      <dgm:t>
        <a:bodyPr/>
        <a:lstStyle/>
        <a:p>
          <a:endParaRPr lang="tr-TR"/>
        </a:p>
      </dgm:t>
    </dgm:pt>
    <dgm:pt modelId="{35066EAA-7821-4D74-AE19-ADAAF5172B5E}" type="pres">
      <dgm:prSet presAssocID="{1176F03C-7A48-4206-AEA5-B20EBFC60CFA}" presName="linear" presStyleCnt="0">
        <dgm:presLayoutVars>
          <dgm:animLvl val="lvl"/>
          <dgm:resizeHandles val="exact"/>
        </dgm:presLayoutVars>
      </dgm:prSet>
      <dgm:spPr/>
      <dgm:t>
        <a:bodyPr/>
        <a:lstStyle/>
        <a:p>
          <a:endParaRPr lang="tr-TR"/>
        </a:p>
      </dgm:t>
    </dgm:pt>
    <dgm:pt modelId="{586296E1-5E80-4063-8D92-A6C0C55F14EB}" type="pres">
      <dgm:prSet presAssocID="{35AF1B25-80F6-44B3-8933-DCC15F7FA8DE}" presName="parentText" presStyleLbl="node1" presStyleIdx="0" presStyleCnt="1">
        <dgm:presLayoutVars>
          <dgm:chMax val="0"/>
          <dgm:bulletEnabled val="1"/>
        </dgm:presLayoutVars>
      </dgm:prSet>
      <dgm:spPr/>
      <dgm:t>
        <a:bodyPr/>
        <a:lstStyle/>
        <a:p>
          <a:endParaRPr lang="tr-TR"/>
        </a:p>
      </dgm:t>
    </dgm:pt>
  </dgm:ptLst>
  <dgm:cxnLst>
    <dgm:cxn modelId="{890F4561-4C33-4103-8EFC-DE99A6D3E4E4}" srcId="{1176F03C-7A48-4206-AEA5-B20EBFC60CFA}" destId="{35AF1B25-80F6-44B3-8933-DCC15F7FA8DE}" srcOrd="0" destOrd="0" parTransId="{C5E95A91-CBEE-456C-98EF-ADAA82A50F9F}" sibTransId="{8ADBAC11-7B65-4BEF-9587-AB3638291B78}"/>
    <dgm:cxn modelId="{C7AD2017-0F90-4D25-8B79-4082AFBFE82C}" type="presOf" srcId="{35AF1B25-80F6-44B3-8933-DCC15F7FA8DE}" destId="{586296E1-5E80-4063-8D92-A6C0C55F14EB}" srcOrd="0" destOrd="0" presId="urn:microsoft.com/office/officeart/2005/8/layout/vList2"/>
    <dgm:cxn modelId="{973FBD6F-8ACB-4402-AADE-A52F40DF9804}" type="presOf" srcId="{1176F03C-7A48-4206-AEA5-B20EBFC60CFA}" destId="{35066EAA-7821-4D74-AE19-ADAAF5172B5E}" srcOrd="0" destOrd="0" presId="urn:microsoft.com/office/officeart/2005/8/layout/vList2"/>
    <dgm:cxn modelId="{99E13E93-94F4-4247-8AB9-A537083B655E}" type="presParOf" srcId="{35066EAA-7821-4D74-AE19-ADAAF5172B5E}" destId="{586296E1-5E80-4063-8D92-A6C0C55F14EB}"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6CE6416-8D65-453A-B740-3AE696B3C8C4}" type="doc">
      <dgm:prSet loTypeId="urn:microsoft.com/office/officeart/2005/8/layout/bProcess4" loCatId="process" qsTypeId="urn:microsoft.com/office/officeart/2005/8/quickstyle/simple1" qsCatId="simple" csTypeId="urn:microsoft.com/office/officeart/2005/8/colors/accent5_1" csCatId="accent5" phldr="1"/>
      <dgm:spPr/>
      <dgm:t>
        <a:bodyPr/>
        <a:lstStyle/>
        <a:p>
          <a:endParaRPr lang="tr-TR"/>
        </a:p>
      </dgm:t>
    </dgm:pt>
    <dgm:pt modelId="{0470E442-EEF0-442A-BA81-5B4A7B79D15F}">
      <dgm:prSet/>
      <dgm:spPr/>
      <dgm:t>
        <a:bodyPr/>
        <a:lstStyle/>
        <a:p>
          <a:pPr rtl="0"/>
          <a:endParaRPr lang="tr-TR" b="1" dirty="0" smtClean="0">
            <a:latin typeface="Comic Sans MS" panose="030F0702030302020204" pitchFamily="66" charset="0"/>
          </a:endParaRPr>
        </a:p>
        <a:p>
          <a:pPr rtl="0"/>
          <a:endParaRPr lang="tr-TR" b="1" dirty="0" smtClean="0">
            <a:latin typeface="Comic Sans MS" panose="030F0702030302020204" pitchFamily="66" charset="0"/>
          </a:endParaRPr>
        </a:p>
        <a:p>
          <a:pPr rtl="0"/>
          <a:endParaRPr lang="tr-TR" b="1" dirty="0" smtClean="0">
            <a:latin typeface="Comic Sans MS" panose="030F0702030302020204" pitchFamily="66" charset="0"/>
          </a:endParaRPr>
        </a:p>
        <a:p>
          <a:pPr rtl="0"/>
          <a:r>
            <a:rPr lang="tr-TR" b="1" dirty="0" smtClean="0">
              <a:latin typeface="Comic Sans MS" panose="030F0702030302020204" pitchFamily="66" charset="0"/>
            </a:rPr>
            <a:t>J. Bruner</a:t>
          </a:r>
          <a:r>
            <a:rPr lang="tr-TR" dirty="0" smtClean="0"/>
            <a:t> tarafından geliştirilmiştir.</a:t>
          </a:r>
          <a:endParaRPr lang="tr-TR" dirty="0"/>
        </a:p>
      </dgm:t>
    </dgm:pt>
    <dgm:pt modelId="{A382AECA-9115-422A-AFD9-B474197A5C25}" type="parTrans" cxnId="{0FDD5BD6-8D1C-42B9-BE88-14ACE017DAD0}">
      <dgm:prSet/>
      <dgm:spPr/>
      <dgm:t>
        <a:bodyPr/>
        <a:lstStyle/>
        <a:p>
          <a:endParaRPr lang="tr-TR"/>
        </a:p>
      </dgm:t>
    </dgm:pt>
    <dgm:pt modelId="{5D4635DA-F747-456B-829A-BDC23851B96C}" type="sibTrans" cxnId="{0FDD5BD6-8D1C-42B9-BE88-14ACE017DAD0}">
      <dgm:prSet/>
      <dgm:spPr/>
      <dgm:t>
        <a:bodyPr/>
        <a:lstStyle/>
        <a:p>
          <a:endParaRPr lang="tr-TR"/>
        </a:p>
      </dgm:t>
    </dgm:pt>
    <dgm:pt modelId="{5628BF3B-BC99-4984-8B59-D716D3D656FB}">
      <dgm:prSet/>
      <dgm:spPr/>
      <dgm:t>
        <a:bodyPr/>
        <a:lstStyle/>
        <a:p>
          <a:pPr rtl="0"/>
          <a:r>
            <a:rPr lang="tr-TR" smtClean="0"/>
            <a:t>Bu stratejide öğretim sürecinin merkezinde öğrenci vardır.</a:t>
          </a:r>
          <a:endParaRPr lang="tr-TR"/>
        </a:p>
      </dgm:t>
    </dgm:pt>
    <dgm:pt modelId="{C0CABF49-2119-4B38-8D22-0E12B584C28D}" type="parTrans" cxnId="{0B47EA08-BEA7-4029-B9E9-918EAC26E0C1}">
      <dgm:prSet/>
      <dgm:spPr/>
      <dgm:t>
        <a:bodyPr/>
        <a:lstStyle/>
        <a:p>
          <a:endParaRPr lang="tr-TR"/>
        </a:p>
      </dgm:t>
    </dgm:pt>
    <dgm:pt modelId="{8E08306D-778D-444C-85BA-C4E9277EDF43}" type="sibTrans" cxnId="{0B47EA08-BEA7-4029-B9E9-918EAC26E0C1}">
      <dgm:prSet/>
      <dgm:spPr/>
      <dgm:t>
        <a:bodyPr/>
        <a:lstStyle/>
        <a:p>
          <a:endParaRPr lang="tr-TR"/>
        </a:p>
      </dgm:t>
    </dgm:pt>
    <dgm:pt modelId="{A54F05D7-4AD4-4B3C-8107-8F76F9CF3554}">
      <dgm:prSet/>
      <dgm:spPr/>
      <dgm:t>
        <a:bodyPr/>
        <a:lstStyle/>
        <a:p>
          <a:pPr rtl="0"/>
          <a:r>
            <a:rPr lang="tr-TR" smtClean="0"/>
            <a:t>Birey, bilgiyi merakına dayalı olarak kendi kendine keşfederek öğrenir.</a:t>
          </a:r>
          <a:endParaRPr lang="tr-TR"/>
        </a:p>
      </dgm:t>
    </dgm:pt>
    <dgm:pt modelId="{80533F73-2056-4938-AAA6-3FE0C7AF4F29}" type="parTrans" cxnId="{07784856-F90A-4B2D-A3A0-310EA3420B78}">
      <dgm:prSet/>
      <dgm:spPr/>
      <dgm:t>
        <a:bodyPr/>
        <a:lstStyle/>
        <a:p>
          <a:endParaRPr lang="tr-TR"/>
        </a:p>
      </dgm:t>
    </dgm:pt>
    <dgm:pt modelId="{B7A2FDB6-0149-4D22-A4BC-0D4E76715A6E}" type="sibTrans" cxnId="{07784856-F90A-4B2D-A3A0-310EA3420B78}">
      <dgm:prSet/>
      <dgm:spPr/>
      <dgm:t>
        <a:bodyPr/>
        <a:lstStyle/>
        <a:p>
          <a:endParaRPr lang="tr-TR"/>
        </a:p>
      </dgm:t>
    </dgm:pt>
    <dgm:pt modelId="{9750FC11-427A-42F2-86BE-75654D9585AD}">
      <dgm:prSet/>
      <dgm:spPr/>
      <dgm:t>
        <a:bodyPr/>
        <a:lstStyle/>
        <a:p>
          <a:pPr rtl="0"/>
          <a:r>
            <a:rPr lang="tr-TR" smtClean="0"/>
            <a:t>Buluş Yoluyla Öğretim, hangi sonuca ulaşmaları gerektiği söylenmeden, öğrencinin kendi etkinliklerine ve gözlemlerine dayalı olarak yargıya varmasıdır.</a:t>
          </a:r>
          <a:endParaRPr lang="tr-TR"/>
        </a:p>
      </dgm:t>
    </dgm:pt>
    <dgm:pt modelId="{2896AB64-7B55-4696-9EAB-13878C2368A3}" type="parTrans" cxnId="{B5D16700-BA22-4BCF-B27D-1E7E76AA04BA}">
      <dgm:prSet/>
      <dgm:spPr/>
      <dgm:t>
        <a:bodyPr/>
        <a:lstStyle/>
        <a:p>
          <a:endParaRPr lang="tr-TR"/>
        </a:p>
      </dgm:t>
    </dgm:pt>
    <dgm:pt modelId="{5322B54B-16AA-43DD-BAE4-DB6EF1621D56}" type="sibTrans" cxnId="{B5D16700-BA22-4BCF-B27D-1E7E76AA04BA}">
      <dgm:prSet/>
      <dgm:spPr/>
      <dgm:t>
        <a:bodyPr/>
        <a:lstStyle/>
        <a:p>
          <a:endParaRPr lang="tr-TR"/>
        </a:p>
      </dgm:t>
    </dgm:pt>
    <dgm:pt modelId="{AE78E236-DB37-45F5-B630-88F6C233B8AA}" type="pres">
      <dgm:prSet presAssocID="{D6CE6416-8D65-453A-B740-3AE696B3C8C4}" presName="Name0" presStyleCnt="0">
        <dgm:presLayoutVars>
          <dgm:dir/>
          <dgm:resizeHandles/>
        </dgm:presLayoutVars>
      </dgm:prSet>
      <dgm:spPr/>
      <dgm:t>
        <a:bodyPr/>
        <a:lstStyle/>
        <a:p>
          <a:endParaRPr lang="tr-TR"/>
        </a:p>
      </dgm:t>
    </dgm:pt>
    <dgm:pt modelId="{C71DE394-0CA4-45E7-9628-3937EACE8922}" type="pres">
      <dgm:prSet presAssocID="{0470E442-EEF0-442A-BA81-5B4A7B79D15F}" presName="compNode" presStyleCnt="0"/>
      <dgm:spPr/>
    </dgm:pt>
    <dgm:pt modelId="{F95494DA-196B-4FFF-9695-51DAD10DE6B7}" type="pres">
      <dgm:prSet presAssocID="{0470E442-EEF0-442A-BA81-5B4A7B79D15F}" presName="dummyConnPt" presStyleCnt="0"/>
      <dgm:spPr/>
    </dgm:pt>
    <dgm:pt modelId="{8F829015-25EF-4311-A6BF-74477BBC6184}" type="pres">
      <dgm:prSet presAssocID="{0470E442-EEF0-442A-BA81-5B4A7B79D15F}" presName="node" presStyleLbl="node1" presStyleIdx="0" presStyleCnt="4">
        <dgm:presLayoutVars>
          <dgm:bulletEnabled val="1"/>
        </dgm:presLayoutVars>
      </dgm:prSet>
      <dgm:spPr/>
      <dgm:t>
        <a:bodyPr/>
        <a:lstStyle/>
        <a:p>
          <a:endParaRPr lang="tr-TR"/>
        </a:p>
      </dgm:t>
    </dgm:pt>
    <dgm:pt modelId="{90DC3186-9B71-4CC2-993A-CCF33352A541}" type="pres">
      <dgm:prSet presAssocID="{5D4635DA-F747-456B-829A-BDC23851B96C}" presName="sibTrans" presStyleLbl="bgSibTrans2D1" presStyleIdx="0" presStyleCnt="3"/>
      <dgm:spPr/>
      <dgm:t>
        <a:bodyPr/>
        <a:lstStyle/>
        <a:p>
          <a:endParaRPr lang="tr-TR"/>
        </a:p>
      </dgm:t>
    </dgm:pt>
    <dgm:pt modelId="{99BEA743-2408-4B67-AA34-B170F90B67D5}" type="pres">
      <dgm:prSet presAssocID="{5628BF3B-BC99-4984-8B59-D716D3D656FB}" presName="compNode" presStyleCnt="0"/>
      <dgm:spPr/>
    </dgm:pt>
    <dgm:pt modelId="{A88E43B1-D838-4B4B-98C7-C17973526BB8}" type="pres">
      <dgm:prSet presAssocID="{5628BF3B-BC99-4984-8B59-D716D3D656FB}" presName="dummyConnPt" presStyleCnt="0"/>
      <dgm:spPr/>
    </dgm:pt>
    <dgm:pt modelId="{2EC9F3C7-25D3-4B43-959F-308B522B499C}" type="pres">
      <dgm:prSet presAssocID="{5628BF3B-BC99-4984-8B59-D716D3D656FB}" presName="node" presStyleLbl="node1" presStyleIdx="1" presStyleCnt="4">
        <dgm:presLayoutVars>
          <dgm:bulletEnabled val="1"/>
        </dgm:presLayoutVars>
      </dgm:prSet>
      <dgm:spPr/>
      <dgm:t>
        <a:bodyPr/>
        <a:lstStyle/>
        <a:p>
          <a:endParaRPr lang="tr-TR"/>
        </a:p>
      </dgm:t>
    </dgm:pt>
    <dgm:pt modelId="{36CA4F9F-E685-40DD-89AA-02E175C86312}" type="pres">
      <dgm:prSet presAssocID="{8E08306D-778D-444C-85BA-C4E9277EDF43}" presName="sibTrans" presStyleLbl="bgSibTrans2D1" presStyleIdx="1" presStyleCnt="3"/>
      <dgm:spPr/>
      <dgm:t>
        <a:bodyPr/>
        <a:lstStyle/>
        <a:p>
          <a:endParaRPr lang="tr-TR"/>
        </a:p>
      </dgm:t>
    </dgm:pt>
    <dgm:pt modelId="{29B128D9-E43A-4ACA-A162-A4294BB69C63}" type="pres">
      <dgm:prSet presAssocID="{A54F05D7-4AD4-4B3C-8107-8F76F9CF3554}" presName="compNode" presStyleCnt="0"/>
      <dgm:spPr/>
    </dgm:pt>
    <dgm:pt modelId="{33AB0CC0-9BCD-4EDF-BC3A-5CA4696A0B29}" type="pres">
      <dgm:prSet presAssocID="{A54F05D7-4AD4-4B3C-8107-8F76F9CF3554}" presName="dummyConnPt" presStyleCnt="0"/>
      <dgm:spPr/>
    </dgm:pt>
    <dgm:pt modelId="{1CFF67C3-166C-45E0-8DEE-E94E99BA5C5C}" type="pres">
      <dgm:prSet presAssocID="{A54F05D7-4AD4-4B3C-8107-8F76F9CF3554}" presName="node" presStyleLbl="node1" presStyleIdx="2" presStyleCnt="4">
        <dgm:presLayoutVars>
          <dgm:bulletEnabled val="1"/>
        </dgm:presLayoutVars>
      </dgm:prSet>
      <dgm:spPr/>
      <dgm:t>
        <a:bodyPr/>
        <a:lstStyle/>
        <a:p>
          <a:endParaRPr lang="tr-TR"/>
        </a:p>
      </dgm:t>
    </dgm:pt>
    <dgm:pt modelId="{F02B6C16-452A-4837-9ECE-E44362AC9F85}" type="pres">
      <dgm:prSet presAssocID="{B7A2FDB6-0149-4D22-A4BC-0D4E76715A6E}" presName="sibTrans" presStyleLbl="bgSibTrans2D1" presStyleIdx="2" presStyleCnt="3"/>
      <dgm:spPr/>
      <dgm:t>
        <a:bodyPr/>
        <a:lstStyle/>
        <a:p>
          <a:endParaRPr lang="tr-TR"/>
        </a:p>
      </dgm:t>
    </dgm:pt>
    <dgm:pt modelId="{0E731EC9-F749-4602-9B70-E58364F51254}" type="pres">
      <dgm:prSet presAssocID="{9750FC11-427A-42F2-86BE-75654D9585AD}" presName="compNode" presStyleCnt="0"/>
      <dgm:spPr/>
    </dgm:pt>
    <dgm:pt modelId="{029D50FD-0EDE-4CFA-B3BD-47C14A2B581E}" type="pres">
      <dgm:prSet presAssocID="{9750FC11-427A-42F2-86BE-75654D9585AD}" presName="dummyConnPt" presStyleCnt="0"/>
      <dgm:spPr/>
    </dgm:pt>
    <dgm:pt modelId="{EE88F719-0DAB-4D4C-8CCE-923CD37210A5}" type="pres">
      <dgm:prSet presAssocID="{9750FC11-427A-42F2-86BE-75654D9585AD}" presName="node" presStyleLbl="node1" presStyleIdx="3" presStyleCnt="4">
        <dgm:presLayoutVars>
          <dgm:bulletEnabled val="1"/>
        </dgm:presLayoutVars>
      </dgm:prSet>
      <dgm:spPr/>
      <dgm:t>
        <a:bodyPr/>
        <a:lstStyle/>
        <a:p>
          <a:endParaRPr lang="tr-TR"/>
        </a:p>
      </dgm:t>
    </dgm:pt>
  </dgm:ptLst>
  <dgm:cxnLst>
    <dgm:cxn modelId="{1358AB0D-C219-4E69-B9A3-CE7B31DB03F7}" type="presOf" srcId="{0470E442-EEF0-442A-BA81-5B4A7B79D15F}" destId="{8F829015-25EF-4311-A6BF-74477BBC6184}" srcOrd="0" destOrd="0" presId="urn:microsoft.com/office/officeart/2005/8/layout/bProcess4"/>
    <dgm:cxn modelId="{F037A8BD-1EBB-4533-9510-4EF0C5B572C5}" type="presOf" srcId="{A54F05D7-4AD4-4B3C-8107-8F76F9CF3554}" destId="{1CFF67C3-166C-45E0-8DEE-E94E99BA5C5C}" srcOrd="0" destOrd="0" presId="urn:microsoft.com/office/officeart/2005/8/layout/bProcess4"/>
    <dgm:cxn modelId="{248D2167-429C-4C6B-A502-6A8807769295}" type="presOf" srcId="{B7A2FDB6-0149-4D22-A4BC-0D4E76715A6E}" destId="{F02B6C16-452A-4837-9ECE-E44362AC9F85}" srcOrd="0" destOrd="0" presId="urn:microsoft.com/office/officeart/2005/8/layout/bProcess4"/>
    <dgm:cxn modelId="{8757D73A-B34E-4047-B03D-1A4565B07C74}" type="presOf" srcId="{9750FC11-427A-42F2-86BE-75654D9585AD}" destId="{EE88F719-0DAB-4D4C-8CCE-923CD37210A5}" srcOrd="0" destOrd="0" presId="urn:microsoft.com/office/officeart/2005/8/layout/bProcess4"/>
    <dgm:cxn modelId="{0FDD5BD6-8D1C-42B9-BE88-14ACE017DAD0}" srcId="{D6CE6416-8D65-453A-B740-3AE696B3C8C4}" destId="{0470E442-EEF0-442A-BA81-5B4A7B79D15F}" srcOrd="0" destOrd="0" parTransId="{A382AECA-9115-422A-AFD9-B474197A5C25}" sibTransId="{5D4635DA-F747-456B-829A-BDC23851B96C}"/>
    <dgm:cxn modelId="{07784856-F90A-4B2D-A3A0-310EA3420B78}" srcId="{D6CE6416-8D65-453A-B740-3AE696B3C8C4}" destId="{A54F05D7-4AD4-4B3C-8107-8F76F9CF3554}" srcOrd="2" destOrd="0" parTransId="{80533F73-2056-4938-AAA6-3FE0C7AF4F29}" sibTransId="{B7A2FDB6-0149-4D22-A4BC-0D4E76715A6E}"/>
    <dgm:cxn modelId="{4F2E430A-4426-43D2-8052-B74FFA04BE1A}" type="presOf" srcId="{D6CE6416-8D65-453A-B740-3AE696B3C8C4}" destId="{AE78E236-DB37-45F5-B630-88F6C233B8AA}" srcOrd="0" destOrd="0" presId="urn:microsoft.com/office/officeart/2005/8/layout/bProcess4"/>
    <dgm:cxn modelId="{FDA763D1-736A-4BF7-AE6F-06AA4C72212C}" type="presOf" srcId="{5D4635DA-F747-456B-829A-BDC23851B96C}" destId="{90DC3186-9B71-4CC2-993A-CCF33352A541}" srcOrd="0" destOrd="0" presId="urn:microsoft.com/office/officeart/2005/8/layout/bProcess4"/>
    <dgm:cxn modelId="{0B47EA08-BEA7-4029-B9E9-918EAC26E0C1}" srcId="{D6CE6416-8D65-453A-B740-3AE696B3C8C4}" destId="{5628BF3B-BC99-4984-8B59-D716D3D656FB}" srcOrd="1" destOrd="0" parTransId="{C0CABF49-2119-4B38-8D22-0E12B584C28D}" sibTransId="{8E08306D-778D-444C-85BA-C4E9277EDF43}"/>
    <dgm:cxn modelId="{0F48B6C0-3FC8-488E-85C6-102C49CA8554}" type="presOf" srcId="{8E08306D-778D-444C-85BA-C4E9277EDF43}" destId="{36CA4F9F-E685-40DD-89AA-02E175C86312}" srcOrd="0" destOrd="0" presId="urn:microsoft.com/office/officeart/2005/8/layout/bProcess4"/>
    <dgm:cxn modelId="{E03E5579-4CD1-41A8-ACC7-7360F6DA39DF}" type="presOf" srcId="{5628BF3B-BC99-4984-8B59-D716D3D656FB}" destId="{2EC9F3C7-25D3-4B43-959F-308B522B499C}" srcOrd="0" destOrd="0" presId="urn:microsoft.com/office/officeart/2005/8/layout/bProcess4"/>
    <dgm:cxn modelId="{B5D16700-BA22-4BCF-B27D-1E7E76AA04BA}" srcId="{D6CE6416-8D65-453A-B740-3AE696B3C8C4}" destId="{9750FC11-427A-42F2-86BE-75654D9585AD}" srcOrd="3" destOrd="0" parTransId="{2896AB64-7B55-4696-9EAB-13878C2368A3}" sibTransId="{5322B54B-16AA-43DD-BAE4-DB6EF1621D56}"/>
    <dgm:cxn modelId="{8CB3F33A-2AFD-43B3-B071-87AF425B3D7C}" type="presParOf" srcId="{AE78E236-DB37-45F5-B630-88F6C233B8AA}" destId="{C71DE394-0CA4-45E7-9628-3937EACE8922}" srcOrd="0" destOrd="0" presId="urn:microsoft.com/office/officeart/2005/8/layout/bProcess4"/>
    <dgm:cxn modelId="{47630DDF-D577-4790-ADDA-0C2D3E469A94}" type="presParOf" srcId="{C71DE394-0CA4-45E7-9628-3937EACE8922}" destId="{F95494DA-196B-4FFF-9695-51DAD10DE6B7}" srcOrd="0" destOrd="0" presId="urn:microsoft.com/office/officeart/2005/8/layout/bProcess4"/>
    <dgm:cxn modelId="{09059397-EEB5-4E58-8402-78DC5B560699}" type="presParOf" srcId="{C71DE394-0CA4-45E7-9628-3937EACE8922}" destId="{8F829015-25EF-4311-A6BF-74477BBC6184}" srcOrd="1" destOrd="0" presId="urn:microsoft.com/office/officeart/2005/8/layout/bProcess4"/>
    <dgm:cxn modelId="{576F9225-8EDD-4EA3-9A7E-A7A7CD0D227B}" type="presParOf" srcId="{AE78E236-DB37-45F5-B630-88F6C233B8AA}" destId="{90DC3186-9B71-4CC2-993A-CCF33352A541}" srcOrd="1" destOrd="0" presId="urn:microsoft.com/office/officeart/2005/8/layout/bProcess4"/>
    <dgm:cxn modelId="{38088F3C-E636-4B3D-9EBB-AC73715C1A07}" type="presParOf" srcId="{AE78E236-DB37-45F5-B630-88F6C233B8AA}" destId="{99BEA743-2408-4B67-AA34-B170F90B67D5}" srcOrd="2" destOrd="0" presId="urn:microsoft.com/office/officeart/2005/8/layout/bProcess4"/>
    <dgm:cxn modelId="{4BA8BFE1-3E12-4AD2-A167-234C9BCF67BF}" type="presParOf" srcId="{99BEA743-2408-4B67-AA34-B170F90B67D5}" destId="{A88E43B1-D838-4B4B-98C7-C17973526BB8}" srcOrd="0" destOrd="0" presId="urn:microsoft.com/office/officeart/2005/8/layout/bProcess4"/>
    <dgm:cxn modelId="{7C6AF182-8AFA-46B1-81A3-1618D20634A5}" type="presParOf" srcId="{99BEA743-2408-4B67-AA34-B170F90B67D5}" destId="{2EC9F3C7-25D3-4B43-959F-308B522B499C}" srcOrd="1" destOrd="0" presId="urn:microsoft.com/office/officeart/2005/8/layout/bProcess4"/>
    <dgm:cxn modelId="{3EE15E70-669D-4A17-A668-6311E497BD6A}" type="presParOf" srcId="{AE78E236-DB37-45F5-B630-88F6C233B8AA}" destId="{36CA4F9F-E685-40DD-89AA-02E175C86312}" srcOrd="3" destOrd="0" presId="urn:microsoft.com/office/officeart/2005/8/layout/bProcess4"/>
    <dgm:cxn modelId="{797D9562-C541-4136-846B-A9C97F700026}" type="presParOf" srcId="{AE78E236-DB37-45F5-B630-88F6C233B8AA}" destId="{29B128D9-E43A-4ACA-A162-A4294BB69C63}" srcOrd="4" destOrd="0" presId="urn:microsoft.com/office/officeart/2005/8/layout/bProcess4"/>
    <dgm:cxn modelId="{36E75FC9-29BF-43C6-9E7D-75287682B0EC}" type="presParOf" srcId="{29B128D9-E43A-4ACA-A162-A4294BB69C63}" destId="{33AB0CC0-9BCD-4EDF-BC3A-5CA4696A0B29}" srcOrd="0" destOrd="0" presId="urn:microsoft.com/office/officeart/2005/8/layout/bProcess4"/>
    <dgm:cxn modelId="{13439144-4BD1-4CB0-B64E-9D6BB2194F90}" type="presParOf" srcId="{29B128D9-E43A-4ACA-A162-A4294BB69C63}" destId="{1CFF67C3-166C-45E0-8DEE-E94E99BA5C5C}" srcOrd="1" destOrd="0" presId="urn:microsoft.com/office/officeart/2005/8/layout/bProcess4"/>
    <dgm:cxn modelId="{8C674BF3-FA44-47CC-92B7-5CD7072095AE}" type="presParOf" srcId="{AE78E236-DB37-45F5-B630-88F6C233B8AA}" destId="{F02B6C16-452A-4837-9ECE-E44362AC9F85}" srcOrd="5" destOrd="0" presId="urn:microsoft.com/office/officeart/2005/8/layout/bProcess4"/>
    <dgm:cxn modelId="{10233EDE-31BB-47B9-B511-1ED692DC7823}" type="presParOf" srcId="{AE78E236-DB37-45F5-B630-88F6C233B8AA}" destId="{0E731EC9-F749-4602-9B70-E58364F51254}" srcOrd="6" destOrd="0" presId="urn:microsoft.com/office/officeart/2005/8/layout/bProcess4"/>
    <dgm:cxn modelId="{44E5B91E-6A10-4300-B315-319CD618E3DE}" type="presParOf" srcId="{0E731EC9-F749-4602-9B70-E58364F51254}" destId="{029D50FD-0EDE-4CFA-B3BD-47C14A2B581E}" srcOrd="0" destOrd="0" presId="urn:microsoft.com/office/officeart/2005/8/layout/bProcess4"/>
    <dgm:cxn modelId="{D2B57B2C-D5E7-45D9-8DDB-1529F90F24FB}" type="presParOf" srcId="{0E731EC9-F749-4602-9B70-E58364F51254}" destId="{EE88F719-0DAB-4D4C-8CCE-923CD37210A5}" srcOrd="1" destOrd="0" presId="urn:microsoft.com/office/officeart/2005/8/layout/bProcess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EDB1280-2CD4-4280-B58B-7DF6EE726F1E}" type="doc">
      <dgm:prSet loTypeId="urn:microsoft.com/office/officeart/2008/layout/VerticalCurvedList" loCatId="list" qsTypeId="urn:microsoft.com/office/officeart/2005/8/quickstyle/simple1" qsCatId="simple" csTypeId="urn:microsoft.com/office/officeart/2005/8/colors/accent4_1" csCatId="accent4" phldr="1"/>
      <dgm:spPr/>
      <dgm:t>
        <a:bodyPr/>
        <a:lstStyle/>
        <a:p>
          <a:endParaRPr lang="tr-TR"/>
        </a:p>
      </dgm:t>
    </dgm:pt>
    <dgm:pt modelId="{507834BB-63C5-4A7B-BC23-B72D40F39AC4}">
      <dgm:prSet custT="1"/>
      <dgm:spPr/>
      <dgm:t>
        <a:bodyPr/>
        <a:lstStyle/>
        <a:p>
          <a:pPr algn="ctr" rtl="0"/>
          <a:r>
            <a:rPr lang="tr-TR" sz="3200" dirty="0" smtClean="0">
              <a:latin typeface="Comic Sans MS" panose="030F0702030302020204" pitchFamily="66" charset="0"/>
            </a:rPr>
            <a:t>Buluş Yoluyla Öğretim</a:t>
          </a:r>
          <a:endParaRPr lang="tr-TR" sz="3200" dirty="0">
            <a:latin typeface="Comic Sans MS" panose="030F0702030302020204" pitchFamily="66" charset="0"/>
          </a:endParaRPr>
        </a:p>
      </dgm:t>
    </dgm:pt>
    <dgm:pt modelId="{CB020371-99BC-4D49-9A56-BDCA60021433}" type="parTrans" cxnId="{DC8969CB-3C4B-4C5D-AE61-3CB85098AFF4}">
      <dgm:prSet/>
      <dgm:spPr/>
      <dgm:t>
        <a:bodyPr/>
        <a:lstStyle/>
        <a:p>
          <a:endParaRPr lang="tr-TR"/>
        </a:p>
      </dgm:t>
    </dgm:pt>
    <dgm:pt modelId="{A43974AC-40B3-48BC-A0F7-43E2CA1166D3}" type="sibTrans" cxnId="{DC8969CB-3C4B-4C5D-AE61-3CB85098AFF4}">
      <dgm:prSet/>
      <dgm:spPr/>
      <dgm:t>
        <a:bodyPr/>
        <a:lstStyle/>
        <a:p>
          <a:endParaRPr lang="tr-TR"/>
        </a:p>
      </dgm:t>
    </dgm:pt>
    <dgm:pt modelId="{41363550-421F-442B-961D-AE43D1AC6893}" type="pres">
      <dgm:prSet presAssocID="{9EDB1280-2CD4-4280-B58B-7DF6EE726F1E}" presName="Name0" presStyleCnt="0">
        <dgm:presLayoutVars>
          <dgm:chMax val="7"/>
          <dgm:chPref val="7"/>
          <dgm:dir/>
        </dgm:presLayoutVars>
      </dgm:prSet>
      <dgm:spPr/>
      <dgm:t>
        <a:bodyPr/>
        <a:lstStyle/>
        <a:p>
          <a:endParaRPr lang="tr-TR"/>
        </a:p>
      </dgm:t>
    </dgm:pt>
    <dgm:pt modelId="{7D5E796F-1D72-45AF-BF37-D198FA57016D}" type="pres">
      <dgm:prSet presAssocID="{9EDB1280-2CD4-4280-B58B-7DF6EE726F1E}" presName="Name1" presStyleCnt="0"/>
      <dgm:spPr/>
    </dgm:pt>
    <dgm:pt modelId="{4D5367AC-7C5B-47F5-A7F9-4E7BA31220A8}" type="pres">
      <dgm:prSet presAssocID="{9EDB1280-2CD4-4280-B58B-7DF6EE726F1E}" presName="cycle" presStyleCnt="0"/>
      <dgm:spPr/>
    </dgm:pt>
    <dgm:pt modelId="{1896CA35-8BCE-4548-AADA-D1559DDDCB8F}" type="pres">
      <dgm:prSet presAssocID="{9EDB1280-2CD4-4280-B58B-7DF6EE726F1E}" presName="srcNode" presStyleLbl="node1" presStyleIdx="0" presStyleCnt="1"/>
      <dgm:spPr/>
    </dgm:pt>
    <dgm:pt modelId="{38C9F319-6453-4B4B-B457-ADBDCFAC7F33}" type="pres">
      <dgm:prSet presAssocID="{9EDB1280-2CD4-4280-B58B-7DF6EE726F1E}" presName="conn" presStyleLbl="parChTrans1D2" presStyleIdx="0" presStyleCnt="1"/>
      <dgm:spPr/>
      <dgm:t>
        <a:bodyPr/>
        <a:lstStyle/>
        <a:p>
          <a:endParaRPr lang="tr-TR"/>
        </a:p>
      </dgm:t>
    </dgm:pt>
    <dgm:pt modelId="{E7563F88-46B8-4CE8-A485-0AE8B953F9C7}" type="pres">
      <dgm:prSet presAssocID="{9EDB1280-2CD4-4280-B58B-7DF6EE726F1E}" presName="extraNode" presStyleLbl="node1" presStyleIdx="0" presStyleCnt="1"/>
      <dgm:spPr/>
    </dgm:pt>
    <dgm:pt modelId="{91D63699-335E-4ACE-A1E4-D79ED492D2FB}" type="pres">
      <dgm:prSet presAssocID="{9EDB1280-2CD4-4280-B58B-7DF6EE726F1E}" presName="dstNode" presStyleLbl="node1" presStyleIdx="0" presStyleCnt="1"/>
      <dgm:spPr/>
    </dgm:pt>
    <dgm:pt modelId="{CB931180-FD90-4ED8-B762-947A46B55C1C}" type="pres">
      <dgm:prSet presAssocID="{507834BB-63C5-4A7B-BC23-B72D40F39AC4}" presName="text_1" presStyleLbl="node1" presStyleIdx="0" presStyleCnt="1" custScaleX="98205" custScaleY="174909">
        <dgm:presLayoutVars>
          <dgm:bulletEnabled val="1"/>
        </dgm:presLayoutVars>
      </dgm:prSet>
      <dgm:spPr/>
      <dgm:t>
        <a:bodyPr/>
        <a:lstStyle/>
        <a:p>
          <a:endParaRPr lang="tr-TR"/>
        </a:p>
      </dgm:t>
    </dgm:pt>
    <dgm:pt modelId="{38F4D3FA-B8F8-4A5C-A927-5F619A52E585}" type="pres">
      <dgm:prSet presAssocID="{507834BB-63C5-4A7B-BC23-B72D40F39AC4}" presName="accent_1" presStyleCnt="0"/>
      <dgm:spPr/>
    </dgm:pt>
    <dgm:pt modelId="{CC513DED-4123-4ADF-A532-0DA75BF6FCE9}" type="pres">
      <dgm:prSet presAssocID="{507834BB-63C5-4A7B-BC23-B72D40F39AC4}" presName="accentRepeatNode" presStyleLbl="solidFgAcc1" presStyleIdx="0" presStyleCnt="1"/>
      <dgm:spPr/>
    </dgm:pt>
  </dgm:ptLst>
  <dgm:cxnLst>
    <dgm:cxn modelId="{C720847F-3E11-4926-9D73-D431DDDF8B64}" type="presOf" srcId="{A43974AC-40B3-48BC-A0F7-43E2CA1166D3}" destId="{38C9F319-6453-4B4B-B457-ADBDCFAC7F33}" srcOrd="0" destOrd="0" presId="urn:microsoft.com/office/officeart/2008/layout/VerticalCurvedList"/>
    <dgm:cxn modelId="{8935371B-4454-477D-85EC-72516A7ED700}" type="presOf" srcId="{9EDB1280-2CD4-4280-B58B-7DF6EE726F1E}" destId="{41363550-421F-442B-961D-AE43D1AC6893}" srcOrd="0" destOrd="0" presId="urn:microsoft.com/office/officeart/2008/layout/VerticalCurvedList"/>
    <dgm:cxn modelId="{DC8969CB-3C4B-4C5D-AE61-3CB85098AFF4}" srcId="{9EDB1280-2CD4-4280-B58B-7DF6EE726F1E}" destId="{507834BB-63C5-4A7B-BC23-B72D40F39AC4}" srcOrd="0" destOrd="0" parTransId="{CB020371-99BC-4D49-9A56-BDCA60021433}" sibTransId="{A43974AC-40B3-48BC-A0F7-43E2CA1166D3}"/>
    <dgm:cxn modelId="{D8AAA3D9-C810-456C-858A-3497E717A212}" type="presOf" srcId="{507834BB-63C5-4A7B-BC23-B72D40F39AC4}" destId="{CB931180-FD90-4ED8-B762-947A46B55C1C}" srcOrd="0" destOrd="0" presId="urn:microsoft.com/office/officeart/2008/layout/VerticalCurvedList"/>
    <dgm:cxn modelId="{B061A8EF-7918-4BD6-9B58-E478B5CE0C5E}" type="presParOf" srcId="{41363550-421F-442B-961D-AE43D1AC6893}" destId="{7D5E796F-1D72-45AF-BF37-D198FA57016D}" srcOrd="0" destOrd="0" presId="urn:microsoft.com/office/officeart/2008/layout/VerticalCurvedList"/>
    <dgm:cxn modelId="{89B89527-AD21-460E-88E5-F8264B620E1C}" type="presParOf" srcId="{7D5E796F-1D72-45AF-BF37-D198FA57016D}" destId="{4D5367AC-7C5B-47F5-A7F9-4E7BA31220A8}" srcOrd="0" destOrd="0" presId="urn:microsoft.com/office/officeart/2008/layout/VerticalCurvedList"/>
    <dgm:cxn modelId="{7ED5CF44-BA20-49EA-A434-C21E4A7CA2CB}" type="presParOf" srcId="{4D5367AC-7C5B-47F5-A7F9-4E7BA31220A8}" destId="{1896CA35-8BCE-4548-AADA-D1559DDDCB8F}" srcOrd="0" destOrd="0" presId="urn:microsoft.com/office/officeart/2008/layout/VerticalCurvedList"/>
    <dgm:cxn modelId="{EB74E985-26DD-4883-9A94-075533DE2B8A}" type="presParOf" srcId="{4D5367AC-7C5B-47F5-A7F9-4E7BA31220A8}" destId="{38C9F319-6453-4B4B-B457-ADBDCFAC7F33}" srcOrd="1" destOrd="0" presId="urn:microsoft.com/office/officeart/2008/layout/VerticalCurvedList"/>
    <dgm:cxn modelId="{5F21CF40-A054-4C45-9466-6C45E0C4A68F}" type="presParOf" srcId="{4D5367AC-7C5B-47F5-A7F9-4E7BA31220A8}" destId="{E7563F88-46B8-4CE8-A485-0AE8B953F9C7}" srcOrd="2" destOrd="0" presId="urn:microsoft.com/office/officeart/2008/layout/VerticalCurvedList"/>
    <dgm:cxn modelId="{F4501637-7526-4CAC-B8AA-0D7B1A2D18A3}" type="presParOf" srcId="{4D5367AC-7C5B-47F5-A7F9-4E7BA31220A8}" destId="{91D63699-335E-4ACE-A1E4-D79ED492D2FB}" srcOrd="3" destOrd="0" presId="urn:microsoft.com/office/officeart/2008/layout/VerticalCurvedList"/>
    <dgm:cxn modelId="{E1A4F85B-CC96-431D-A77E-4DCB61E6EA73}" type="presParOf" srcId="{7D5E796F-1D72-45AF-BF37-D198FA57016D}" destId="{CB931180-FD90-4ED8-B762-947A46B55C1C}" srcOrd="1" destOrd="0" presId="urn:microsoft.com/office/officeart/2008/layout/VerticalCurvedList"/>
    <dgm:cxn modelId="{3D2D8375-FE3B-41BE-886B-34E521282A61}" type="presParOf" srcId="{7D5E796F-1D72-45AF-BF37-D198FA57016D}" destId="{38F4D3FA-B8F8-4A5C-A927-5F619A52E585}" srcOrd="2" destOrd="0" presId="urn:microsoft.com/office/officeart/2008/layout/VerticalCurvedList"/>
    <dgm:cxn modelId="{C3069738-EB97-4FDC-B72C-EEA63860F43D}" type="presParOf" srcId="{38F4D3FA-B8F8-4A5C-A927-5F619A52E585}" destId="{CC513DED-4123-4ADF-A532-0DA75BF6FCE9}"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9648BBF-DC15-4BA9-8237-AD177D4BF771}" type="doc">
      <dgm:prSet loTypeId="urn:microsoft.com/office/officeart/2008/layout/VerticalCurvedList" loCatId="list" qsTypeId="urn:microsoft.com/office/officeart/2005/8/quickstyle/simple1" qsCatId="simple" csTypeId="urn:microsoft.com/office/officeart/2005/8/colors/accent5_1" csCatId="accent5" phldr="1"/>
      <dgm:spPr/>
      <dgm:t>
        <a:bodyPr/>
        <a:lstStyle/>
        <a:p>
          <a:endParaRPr lang="tr-TR"/>
        </a:p>
      </dgm:t>
    </dgm:pt>
    <dgm:pt modelId="{052145C2-113A-403B-B727-1D40A1FC7B53}">
      <dgm:prSet/>
      <dgm:spPr/>
      <dgm:t>
        <a:bodyPr/>
        <a:lstStyle/>
        <a:p>
          <a:pPr rtl="0"/>
          <a:r>
            <a:rPr lang="tr-TR" b="1" dirty="0" smtClean="0"/>
            <a:t>Öğretmenin rolü, </a:t>
          </a:r>
          <a:r>
            <a:rPr lang="tr-TR" dirty="0" smtClean="0"/>
            <a:t>önceden paketlenmiş bilgiyi öğrenciye sunmaktan çok, öğrencinin kendi kendine öğrenebileceği ortamı oluşturmaktır.</a:t>
          </a:r>
          <a:endParaRPr lang="tr-TR" dirty="0"/>
        </a:p>
      </dgm:t>
    </dgm:pt>
    <dgm:pt modelId="{0C1D6656-BC98-45DE-8B0A-04B971FE743F}" type="parTrans" cxnId="{F38B9805-7F26-4AE2-89F1-CAB9755F9117}">
      <dgm:prSet/>
      <dgm:spPr/>
      <dgm:t>
        <a:bodyPr/>
        <a:lstStyle/>
        <a:p>
          <a:endParaRPr lang="tr-TR"/>
        </a:p>
      </dgm:t>
    </dgm:pt>
    <dgm:pt modelId="{E87C2E24-43C1-40E4-BF96-58D9706A0A03}" type="sibTrans" cxnId="{F38B9805-7F26-4AE2-89F1-CAB9755F9117}">
      <dgm:prSet/>
      <dgm:spPr/>
      <dgm:t>
        <a:bodyPr/>
        <a:lstStyle/>
        <a:p>
          <a:endParaRPr lang="tr-TR"/>
        </a:p>
      </dgm:t>
    </dgm:pt>
    <dgm:pt modelId="{8BFA31EF-0A5B-4D53-8CE7-F7DE541DEBB9}">
      <dgm:prSet/>
      <dgm:spPr/>
      <dgm:t>
        <a:bodyPr/>
        <a:lstStyle/>
        <a:p>
          <a:pPr algn="just" rtl="0"/>
          <a:r>
            <a:rPr lang="tr-TR" dirty="0" smtClean="0"/>
            <a:t>Bu stratejide öğretmenin temel görevi, buluş için uygun öğretme ortamlarını düzenlemek, örnek olan ve olmayanları sunarak </a:t>
          </a:r>
          <a:r>
            <a:rPr lang="tr-TR" b="1" dirty="0" smtClean="0"/>
            <a:t>öğrencinin buluşu gerçekleştirmesine rehberlik etmektir.</a:t>
          </a:r>
          <a:endParaRPr lang="tr-TR" b="1" dirty="0"/>
        </a:p>
      </dgm:t>
    </dgm:pt>
    <dgm:pt modelId="{377093CF-E81E-4D2E-9E61-BF156B05FEC0}" type="parTrans" cxnId="{9A0E1C44-37ED-4235-89B0-E45D3B961D8B}">
      <dgm:prSet/>
      <dgm:spPr/>
      <dgm:t>
        <a:bodyPr/>
        <a:lstStyle/>
        <a:p>
          <a:endParaRPr lang="tr-TR"/>
        </a:p>
      </dgm:t>
    </dgm:pt>
    <dgm:pt modelId="{FFB2C002-17B8-46F2-B04E-B974C708E5E6}" type="sibTrans" cxnId="{9A0E1C44-37ED-4235-89B0-E45D3B961D8B}">
      <dgm:prSet/>
      <dgm:spPr/>
      <dgm:t>
        <a:bodyPr/>
        <a:lstStyle/>
        <a:p>
          <a:endParaRPr lang="tr-TR"/>
        </a:p>
      </dgm:t>
    </dgm:pt>
    <dgm:pt modelId="{5414C9D3-0E58-402B-B4B5-9EF66AE26C0C}" type="pres">
      <dgm:prSet presAssocID="{29648BBF-DC15-4BA9-8237-AD177D4BF771}" presName="Name0" presStyleCnt="0">
        <dgm:presLayoutVars>
          <dgm:chMax val="7"/>
          <dgm:chPref val="7"/>
          <dgm:dir/>
        </dgm:presLayoutVars>
      </dgm:prSet>
      <dgm:spPr/>
      <dgm:t>
        <a:bodyPr/>
        <a:lstStyle/>
        <a:p>
          <a:endParaRPr lang="tr-TR"/>
        </a:p>
      </dgm:t>
    </dgm:pt>
    <dgm:pt modelId="{A99856B1-0E44-4774-9E82-462065F10E82}" type="pres">
      <dgm:prSet presAssocID="{29648BBF-DC15-4BA9-8237-AD177D4BF771}" presName="Name1" presStyleCnt="0"/>
      <dgm:spPr/>
    </dgm:pt>
    <dgm:pt modelId="{25244B6E-0B77-48E5-8CB5-52FEC405866F}" type="pres">
      <dgm:prSet presAssocID="{29648BBF-DC15-4BA9-8237-AD177D4BF771}" presName="cycle" presStyleCnt="0"/>
      <dgm:spPr/>
    </dgm:pt>
    <dgm:pt modelId="{99B8FC39-9509-4D98-B557-6108BBC1A3FF}" type="pres">
      <dgm:prSet presAssocID="{29648BBF-DC15-4BA9-8237-AD177D4BF771}" presName="srcNode" presStyleLbl="node1" presStyleIdx="0" presStyleCnt="2"/>
      <dgm:spPr/>
    </dgm:pt>
    <dgm:pt modelId="{8368E927-0073-4C07-A112-F1C8EFDF87BC}" type="pres">
      <dgm:prSet presAssocID="{29648BBF-DC15-4BA9-8237-AD177D4BF771}" presName="conn" presStyleLbl="parChTrans1D2" presStyleIdx="0" presStyleCnt="1"/>
      <dgm:spPr/>
      <dgm:t>
        <a:bodyPr/>
        <a:lstStyle/>
        <a:p>
          <a:endParaRPr lang="tr-TR"/>
        </a:p>
      </dgm:t>
    </dgm:pt>
    <dgm:pt modelId="{BD0E2BC9-EE71-4FC9-8B36-923A0891519F}" type="pres">
      <dgm:prSet presAssocID="{29648BBF-DC15-4BA9-8237-AD177D4BF771}" presName="extraNode" presStyleLbl="node1" presStyleIdx="0" presStyleCnt="2"/>
      <dgm:spPr/>
    </dgm:pt>
    <dgm:pt modelId="{F31811A2-F870-4425-9273-6082889EE871}" type="pres">
      <dgm:prSet presAssocID="{29648BBF-DC15-4BA9-8237-AD177D4BF771}" presName="dstNode" presStyleLbl="node1" presStyleIdx="0" presStyleCnt="2"/>
      <dgm:spPr/>
    </dgm:pt>
    <dgm:pt modelId="{BE269C11-6741-4147-A2E6-5ED2DC6AA082}" type="pres">
      <dgm:prSet presAssocID="{052145C2-113A-403B-B727-1D40A1FC7B53}" presName="text_1" presStyleLbl="node1" presStyleIdx="0" presStyleCnt="2" custScaleX="100549" custScaleY="128760" custLinFactNeighborX="11" custLinFactNeighborY="-5569">
        <dgm:presLayoutVars>
          <dgm:bulletEnabled val="1"/>
        </dgm:presLayoutVars>
      </dgm:prSet>
      <dgm:spPr/>
      <dgm:t>
        <a:bodyPr/>
        <a:lstStyle/>
        <a:p>
          <a:endParaRPr lang="tr-TR"/>
        </a:p>
      </dgm:t>
    </dgm:pt>
    <dgm:pt modelId="{00B66786-F045-44C0-8533-B42E8401D946}" type="pres">
      <dgm:prSet presAssocID="{052145C2-113A-403B-B727-1D40A1FC7B53}" presName="accent_1" presStyleCnt="0"/>
      <dgm:spPr/>
    </dgm:pt>
    <dgm:pt modelId="{4F70DAEB-FABF-462B-90E9-EC6892970CC9}" type="pres">
      <dgm:prSet presAssocID="{052145C2-113A-403B-B727-1D40A1FC7B53}" presName="accentRepeatNode" presStyleLbl="solidFgAcc1" presStyleIdx="0" presStyleCnt="2"/>
      <dgm:spPr/>
    </dgm:pt>
    <dgm:pt modelId="{208E239D-0FFF-4645-BC56-F94198E2D13A}" type="pres">
      <dgm:prSet presAssocID="{8BFA31EF-0A5B-4D53-8CE7-F7DE541DEBB9}" presName="text_2" presStyleLbl="node1" presStyleIdx="1" presStyleCnt="2" custScaleX="100367" custScaleY="139239">
        <dgm:presLayoutVars>
          <dgm:bulletEnabled val="1"/>
        </dgm:presLayoutVars>
      </dgm:prSet>
      <dgm:spPr/>
      <dgm:t>
        <a:bodyPr/>
        <a:lstStyle/>
        <a:p>
          <a:endParaRPr lang="tr-TR"/>
        </a:p>
      </dgm:t>
    </dgm:pt>
    <dgm:pt modelId="{BDD65C3C-5330-41B9-BB88-36164288C1AA}" type="pres">
      <dgm:prSet presAssocID="{8BFA31EF-0A5B-4D53-8CE7-F7DE541DEBB9}" presName="accent_2" presStyleCnt="0"/>
      <dgm:spPr/>
    </dgm:pt>
    <dgm:pt modelId="{78717CB5-9B3D-44F6-85FC-40CEC9CF3A4C}" type="pres">
      <dgm:prSet presAssocID="{8BFA31EF-0A5B-4D53-8CE7-F7DE541DEBB9}" presName="accentRepeatNode" presStyleLbl="solidFgAcc1" presStyleIdx="1" presStyleCnt="2"/>
      <dgm:spPr/>
    </dgm:pt>
  </dgm:ptLst>
  <dgm:cxnLst>
    <dgm:cxn modelId="{E0989DA4-6373-443F-B97A-5228C1D5E889}" type="presOf" srcId="{052145C2-113A-403B-B727-1D40A1FC7B53}" destId="{BE269C11-6741-4147-A2E6-5ED2DC6AA082}" srcOrd="0" destOrd="0" presId="urn:microsoft.com/office/officeart/2008/layout/VerticalCurvedList"/>
    <dgm:cxn modelId="{D9E8DB27-CBC9-4DF6-AD7C-A18F0E7CBD7F}" type="presOf" srcId="{29648BBF-DC15-4BA9-8237-AD177D4BF771}" destId="{5414C9D3-0E58-402B-B4B5-9EF66AE26C0C}" srcOrd="0" destOrd="0" presId="urn:microsoft.com/office/officeart/2008/layout/VerticalCurvedList"/>
    <dgm:cxn modelId="{F38B9805-7F26-4AE2-89F1-CAB9755F9117}" srcId="{29648BBF-DC15-4BA9-8237-AD177D4BF771}" destId="{052145C2-113A-403B-B727-1D40A1FC7B53}" srcOrd="0" destOrd="0" parTransId="{0C1D6656-BC98-45DE-8B0A-04B971FE743F}" sibTransId="{E87C2E24-43C1-40E4-BF96-58D9706A0A03}"/>
    <dgm:cxn modelId="{E4AC6252-711F-4670-B89D-E87B6EB6EE9D}" type="presOf" srcId="{E87C2E24-43C1-40E4-BF96-58D9706A0A03}" destId="{8368E927-0073-4C07-A112-F1C8EFDF87BC}" srcOrd="0" destOrd="0" presId="urn:microsoft.com/office/officeart/2008/layout/VerticalCurvedList"/>
    <dgm:cxn modelId="{D8315EFD-C865-46F2-A17C-E2E0354D1A91}" type="presOf" srcId="{8BFA31EF-0A5B-4D53-8CE7-F7DE541DEBB9}" destId="{208E239D-0FFF-4645-BC56-F94198E2D13A}" srcOrd="0" destOrd="0" presId="urn:microsoft.com/office/officeart/2008/layout/VerticalCurvedList"/>
    <dgm:cxn modelId="{9A0E1C44-37ED-4235-89B0-E45D3B961D8B}" srcId="{29648BBF-DC15-4BA9-8237-AD177D4BF771}" destId="{8BFA31EF-0A5B-4D53-8CE7-F7DE541DEBB9}" srcOrd="1" destOrd="0" parTransId="{377093CF-E81E-4D2E-9E61-BF156B05FEC0}" sibTransId="{FFB2C002-17B8-46F2-B04E-B974C708E5E6}"/>
    <dgm:cxn modelId="{184284F0-A61A-43A9-8B23-1A3FA2DC0D60}" type="presParOf" srcId="{5414C9D3-0E58-402B-B4B5-9EF66AE26C0C}" destId="{A99856B1-0E44-4774-9E82-462065F10E82}" srcOrd="0" destOrd="0" presId="urn:microsoft.com/office/officeart/2008/layout/VerticalCurvedList"/>
    <dgm:cxn modelId="{C35C1004-785D-49BF-B48D-93D0DD66C969}" type="presParOf" srcId="{A99856B1-0E44-4774-9E82-462065F10E82}" destId="{25244B6E-0B77-48E5-8CB5-52FEC405866F}" srcOrd="0" destOrd="0" presId="urn:microsoft.com/office/officeart/2008/layout/VerticalCurvedList"/>
    <dgm:cxn modelId="{64A54026-5972-4437-BD85-0A2145B6939E}" type="presParOf" srcId="{25244B6E-0B77-48E5-8CB5-52FEC405866F}" destId="{99B8FC39-9509-4D98-B557-6108BBC1A3FF}" srcOrd="0" destOrd="0" presId="urn:microsoft.com/office/officeart/2008/layout/VerticalCurvedList"/>
    <dgm:cxn modelId="{0A00D20A-468C-49F1-A854-119576F1FF72}" type="presParOf" srcId="{25244B6E-0B77-48E5-8CB5-52FEC405866F}" destId="{8368E927-0073-4C07-A112-F1C8EFDF87BC}" srcOrd="1" destOrd="0" presId="urn:microsoft.com/office/officeart/2008/layout/VerticalCurvedList"/>
    <dgm:cxn modelId="{4CFC51C3-E14D-426B-9E4C-1E6C840D2D8A}" type="presParOf" srcId="{25244B6E-0B77-48E5-8CB5-52FEC405866F}" destId="{BD0E2BC9-EE71-4FC9-8B36-923A0891519F}" srcOrd="2" destOrd="0" presId="urn:microsoft.com/office/officeart/2008/layout/VerticalCurvedList"/>
    <dgm:cxn modelId="{2C5598BC-454D-44FE-BD23-ED904CBD498D}" type="presParOf" srcId="{25244B6E-0B77-48E5-8CB5-52FEC405866F}" destId="{F31811A2-F870-4425-9273-6082889EE871}" srcOrd="3" destOrd="0" presId="urn:microsoft.com/office/officeart/2008/layout/VerticalCurvedList"/>
    <dgm:cxn modelId="{75D6D63F-764C-4140-8652-B9B58F007A88}" type="presParOf" srcId="{A99856B1-0E44-4774-9E82-462065F10E82}" destId="{BE269C11-6741-4147-A2E6-5ED2DC6AA082}" srcOrd="1" destOrd="0" presId="urn:microsoft.com/office/officeart/2008/layout/VerticalCurvedList"/>
    <dgm:cxn modelId="{0795601E-2A10-49A7-AD14-51B2754E42A6}" type="presParOf" srcId="{A99856B1-0E44-4774-9E82-462065F10E82}" destId="{00B66786-F045-44C0-8533-B42E8401D946}" srcOrd="2" destOrd="0" presId="urn:microsoft.com/office/officeart/2008/layout/VerticalCurvedList"/>
    <dgm:cxn modelId="{0C3BD158-D31F-4AFA-8A12-27BA1F069859}" type="presParOf" srcId="{00B66786-F045-44C0-8533-B42E8401D946}" destId="{4F70DAEB-FABF-462B-90E9-EC6892970CC9}" srcOrd="0" destOrd="0" presId="urn:microsoft.com/office/officeart/2008/layout/VerticalCurvedList"/>
    <dgm:cxn modelId="{B7277E9E-D1BD-42C3-91E0-B0405B7CC5E2}" type="presParOf" srcId="{A99856B1-0E44-4774-9E82-462065F10E82}" destId="{208E239D-0FFF-4645-BC56-F94198E2D13A}" srcOrd="3" destOrd="0" presId="urn:microsoft.com/office/officeart/2008/layout/VerticalCurvedList"/>
    <dgm:cxn modelId="{F33E2732-E90A-4662-A22F-656AF65CCC68}" type="presParOf" srcId="{A99856B1-0E44-4774-9E82-462065F10E82}" destId="{BDD65C3C-5330-41B9-BB88-36164288C1AA}" srcOrd="4" destOrd="0" presId="urn:microsoft.com/office/officeart/2008/layout/VerticalCurvedList"/>
    <dgm:cxn modelId="{5F239292-5A89-49E2-9BDE-AFDE094A5CF0}" type="presParOf" srcId="{BDD65C3C-5330-41B9-BB88-36164288C1AA}" destId="{78717CB5-9B3D-44F6-85FC-40CEC9CF3A4C}" srcOrd="0" destOrd="0" presId="urn:microsoft.com/office/officeart/2008/layout/VerticalCurv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1317C458-7A06-4FE2-B6B9-11C1880D04B3}" type="doc">
      <dgm:prSet loTypeId="urn:microsoft.com/office/officeart/2005/8/layout/vList2" loCatId="list" qsTypeId="urn:microsoft.com/office/officeart/2005/8/quickstyle/simple1" qsCatId="simple" csTypeId="urn:microsoft.com/office/officeart/2005/8/colors/accent4_1" csCatId="accent4" phldr="1"/>
      <dgm:spPr/>
      <dgm:t>
        <a:bodyPr/>
        <a:lstStyle/>
        <a:p>
          <a:endParaRPr lang="tr-TR"/>
        </a:p>
      </dgm:t>
    </dgm:pt>
    <dgm:pt modelId="{1EB56B34-E104-469F-AE46-D1A079C353F5}">
      <dgm:prSet custT="1">
        <dgm:style>
          <a:lnRef idx="2">
            <a:schemeClr val="accent4"/>
          </a:lnRef>
          <a:fillRef idx="1">
            <a:schemeClr val="lt1"/>
          </a:fillRef>
          <a:effectRef idx="0">
            <a:schemeClr val="accent4"/>
          </a:effectRef>
          <a:fontRef idx="minor">
            <a:schemeClr val="dk1"/>
          </a:fontRef>
        </dgm:style>
      </dgm:prSet>
      <dgm:spPr/>
      <dgm:t>
        <a:bodyPr/>
        <a:lstStyle/>
        <a:p>
          <a:pPr algn="ctr" rtl="0"/>
          <a:r>
            <a:rPr lang="tr-TR" sz="1900" dirty="0" smtClean="0">
              <a:latin typeface="Comic Sans MS" panose="030F0702030302020204" pitchFamily="66" charset="0"/>
            </a:rPr>
            <a:t>Buluş Yoluyla Öğretim </a:t>
          </a:r>
          <a:br>
            <a:rPr lang="tr-TR" sz="1900" dirty="0" smtClean="0">
              <a:latin typeface="Comic Sans MS" panose="030F0702030302020204" pitchFamily="66" charset="0"/>
            </a:rPr>
          </a:br>
          <a:r>
            <a:rPr lang="tr-TR" sz="3200" dirty="0" smtClean="0">
              <a:latin typeface="Comic Sans MS" panose="030F0702030302020204" pitchFamily="66" charset="0"/>
            </a:rPr>
            <a:t>Uygulama Basamakları</a:t>
          </a:r>
          <a:endParaRPr lang="tr-TR" sz="1900" dirty="0">
            <a:latin typeface="Comic Sans MS" panose="030F0702030302020204" pitchFamily="66" charset="0"/>
          </a:endParaRPr>
        </a:p>
      </dgm:t>
    </dgm:pt>
    <dgm:pt modelId="{5525C3CE-D642-4476-995E-66069EB12BDF}" type="parTrans" cxnId="{BD351A8B-1671-4DB8-8CC2-9B76CE654FFB}">
      <dgm:prSet/>
      <dgm:spPr/>
      <dgm:t>
        <a:bodyPr/>
        <a:lstStyle/>
        <a:p>
          <a:endParaRPr lang="tr-TR"/>
        </a:p>
      </dgm:t>
    </dgm:pt>
    <dgm:pt modelId="{A5B0FDC1-D786-4AC2-A525-2A1B1E2E7A5B}" type="sibTrans" cxnId="{BD351A8B-1671-4DB8-8CC2-9B76CE654FFB}">
      <dgm:prSet/>
      <dgm:spPr/>
      <dgm:t>
        <a:bodyPr/>
        <a:lstStyle/>
        <a:p>
          <a:endParaRPr lang="tr-TR"/>
        </a:p>
      </dgm:t>
    </dgm:pt>
    <dgm:pt modelId="{66048BDC-1E4B-4F7D-B437-0F79CCC8F0E8}" type="pres">
      <dgm:prSet presAssocID="{1317C458-7A06-4FE2-B6B9-11C1880D04B3}" presName="linear" presStyleCnt="0">
        <dgm:presLayoutVars>
          <dgm:animLvl val="lvl"/>
          <dgm:resizeHandles val="exact"/>
        </dgm:presLayoutVars>
      </dgm:prSet>
      <dgm:spPr/>
      <dgm:t>
        <a:bodyPr/>
        <a:lstStyle/>
        <a:p>
          <a:endParaRPr lang="tr-TR"/>
        </a:p>
      </dgm:t>
    </dgm:pt>
    <dgm:pt modelId="{3C70ED1D-23B8-4433-9FC8-83BCFBD0046B}" type="pres">
      <dgm:prSet presAssocID="{1EB56B34-E104-469F-AE46-D1A079C353F5}" presName="parentText" presStyleLbl="node1" presStyleIdx="0" presStyleCnt="1" custLinFactNeighborX="-884" custLinFactNeighborY="-20340">
        <dgm:presLayoutVars>
          <dgm:chMax val="0"/>
          <dgm:bulletEnabled val="1"/>
        </dgm:presLayoutVars>
      </dgm:prSet>
      <dgm:spPr/>
      <dgm:t>
        <a:bodyPr/>
        <a:lstStyle/>
        <a:p>
          <a:endParaRPr lang="tr-TR"/>
        </a:p>
      </dgm:t>
    </dgm:pt>
  </dgm:ptLst>
  <dgm:cxnLst>
    <dgm:cxn modelId="{CA4C9536-FB21-470C-860D-488C2AF83D62}" type="presOf" srcId="{1EB56B34-E104-469F-AE46-D1A079C353F5}" destId="{3C70ED1D-23B8-4433-9FC8-83BCFBD0046B}" srcOrd="0" destOrd="0" presId="urn:microsoft.com/office/officeart/2005/8/layout/vList2"/>
    <dgm:cxn modelId="{BD351A8B-1671-4DB8-8CC2-9B76CE654FFB}" srcId="{1317C458-7A06-4FE2-B6B9-11C1880D04B3}" destId="{1EB56B34-E104-469F-AE46-D1A079C353F5}" srcOrd="0" destOrd="0" parTransId="{5525C3CE-D642-4476-995E-66069EB12BDF}" sibTransId="{A5B0FDC1-D786-4AC2-A525-2A1B1E2E7A5B}"/>
    <dgm:cxn modelId="{65EA48DC-F61A-4C79-B182-ABED51FB112A}" type="presOf" srcId="{1317C458-7A06-4FE2-B6B9-11C1880D04B3}" destId="{66048BDC-1E4B-4F7D-B437-0F79CCC8F0E8}" srcOrd="0" destOrd="0" presId="urn:microsoft.com/office/officeart/2005/8/layout/vList2"/>
    <dgm:cxn modelId="{2F9B0EA7-0EB4-4130-A099-2351D5984516}" type="presParOf" srcId="{66048BDC-1E4B-4F7D-B437-0F79CCC8F0E8}" destId="{3C70ED1D-23B8-4433-9FC8-83BCFBD0046B}"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CD7113AE-CF07-4874-919A-1705EAFCC8A6}" type="doc">
      <dgm:prSet loTypeId="urn:microsoft.com/office/officeart/2005/8/layout/bProcess3" loCatId="process" qsTypeId="urn:microsoft.com/office/officeart/2005/8/quickstyle/simple2" qsCatId="simple" csTypeId="urn:microsoft.com/office/officeart/2005/8/colors/accent4_1" csCatId="accent4" phldr="1"/>
      <dgm:spPr/>
      <dgm:t>
        <a:bodyPr/>
        <a:lstStyle/>
        <a:p>
          <a:endParaRPr lang="tr-TR"/>
        </a:p>
      </dgm:t>
    </dgm:pt>
    <dgm:pt modelId="{7DCD87F0-80FA-4200-AD3C-E98E41CE7D61}">
      <dgm:prSet custT="1"/>
      <dgm:spPr/>
      <dgm:t>
        <a:bodyPr/>
        <a:lstStyle/>
        <a:p>
          <a:pPr rtl="0"/>
          <a:r>
            <a:rPr lang="tr-TR" sz="1800" dirty="0" smtClean="0"/>
            <a:t>Öğretmen örneği sunar.</a:t>
          </a:r>
          <a:endParaRPr lang="tr-TR" sz="1800" dirty="0"/>
        </a:p>
      </dgm:t>
    </dgm:pt>
    <dgm:pt modelId="{96F06A71-81E3-4BD8-8F8D-E5F976E58504}" type="parTrans" cxnId="{F13B226E-006B-4FB9-BE4A-99A578B62DE3}">
      <dgm:prSet/>
      <dgm:spPr/>
      <dgm:t>
        <a:bodyPr/>
        <a:lstStyle/>
        <a:p>
          <a:endParaRPr lang="tr-TR"/>
        </a:p>
      </dgm:t>
    </dgm:pt>
    <dgm:pt modelId="{2BCDB8C8-2E3D-4054-935A-A83E760054E7}" type="sibTrans" cxnId="{F13B226E-006B-4FB9-BE4A-99A578B62DE3}">
      <dgm:prSet/>
      <dgm:spPr/>
      <dgm:t>
        <a:bodyPr/>
        <a:lstStyle/>
        <a:p>
          <a:endParaRPr lang="tr-TR"/>
        </a:p>
      </dgm:t>
    </dgm:pt>
    <dgm:pt modelId="{91ED09A0-63A8-42EF-9308-83CF2B07F704}">
      <dgm:prSet custT="1"/>
      <dgm:spPr/>
      <dgm:t>
        <a:bodyPr/>
        <a:lstStyle/>
        <a:p>
          <a:pPr rtl="0"/>
          <a:r>
            <a:rPr lang="tr-TR" sz="1800" dirty="0" smtClean="0"/>
            <a:t>Öğrenci örneği tanımlar.</a:t>
          </a:r>
          <a:endParaRPr lang="tr-TR" sz="1800" dirty="0"/>
        </a:p>
      </dgm:t>
    </dgm:pt>
    <dgm:pt modelId="{61F54570-12D1-4C4D-8DF2-8F7FCED060B9}" type="parTrans" cxnId="{D5C9D98D-3986-4D74-9282-0A3A4E7A4994}">
      <dgm:prSet/>
      <dgm:spPr/>
      <dgm:t>
        <a:bodyPr/>
        <a:lstStyle/>
        <a:p>
          <a:endParaRPr lang="tr-TR"/>
        </a:p>
      </dgm:t>
    </dgm:pt>
    <dgm:pt modelId="{2F943563-AA2E-4E5B-B79E-0402EDF3FA44}" type="sibTrans" cxnId="{D5C9D98D-3986-4D74-9282-0A3A4E7A4994}">
      <dgm:prSet/>
      <dgm:spPr/>
      <dgm:t>
        <a:bodyPr/>
        <a:lstStyle/>
        <a:p>
          <a:endParaRPr lang="tr-TR"/>
        </a:p>
      </dgm:t>
    </dgm:pt>
    <dgm:pt modelId="{1770CCD6-E935-452F-8987-84F7EE445FD1}">
      <dgm:prSet custT="1"/>
      <dgm:spPr/>
      <dgm:t>
        <a:bodyPr/>
        <a:lstStyle/>
        <a:p>
          <a:pPr rtl="0"/>
          <a:r>
            <a:rPr lang="tr-TR" sz="1800" dirty="0" smtClean="0"/>
            <a:t>Öğretmen ek örnekler sunar.</a:t>
          </a:r>
          <a:endParaRPr lang="tr-TR" sz="1800" dirty="0"/>
        </a:p>
      </dgm:t>
    </dgm:pt>
    <dgm:pt modelId="{DC7E7E4D-8632-49AC-9A4B-E0114DBE0A06}" type="parTrans" cxnId="{CD4782AA-64E2-43A7-BD87-B21834050120}">
      <dgm:prSet/>
      <dgm:spPr/>
      <dgm:t>
        <a:bodyPr/>
        <a:lstStyle/>
        <a:p>
          <a:endParaRPr lang="tr-TR"/>
        </a:p>
      </dgm:t>
    </dgm:pt>
    <dgm:pt modelId="{CE604AB3-B300-4E39-8C06-728D9B471621}" type="sibTrans" cxnId="{CD4782AA-64E2-43A7-BD87-B21834050120}">
      <dgm:prSet/>
      <dgm:spPr/>
      <dgm:t>
        <a:bodyPr/>
        <a:lstStyle/>
        <a:p>
          <a:endParaRPr lang="tr-TR"/>
        </a:p>
      </dgm:t>
    </dgm:pt>
    <dgm:pt modelId="{3C698721-5DC5-4C4B-BE1D-E0A107D7AF5D}">
      <dgm:prSet custT="1"/>
      <dgm:spPr/>
      <dgm:t>
        <a:bodyPr/>
        <a:lstStyle/>
        <a:p>
          <a:pPr rtl="0"/>
          <a:r>
            <a:rPr lang="tr-TR" sz="1800" dirty="0" smtClean="0"/>
            <a:t>Öğrenci örnekleri tanımlar ve önceki örneklerle ilişkilendirir.</a:t>
          </a:r>
          <a:endParaRPr lang="tr-TR" sz="1800" dirty="0"/>
        </a:p>
      </dgm:t>
    </dgm:pt>
    <dgm:pt modelId="{849EBF6C-1CAD-4350-BD06-A57063EB3A5C}" type="parTrans" cxnId="{A0350A7E-5E76-47AD-A936-1D44DE97F0A5}">
      <dgm:prSet/>
      <dgm:spPr/>
      <dgm:t>
        <a:bodyPr/>
        <a:lstStyle/>
        <a:p>
          <a:endParaRPr lang="tr-TR"/>
        </a:p>
      </dgm:t>
    </dgm:pt>
    <dgm:pt modelId="{16081169-2B05-4FB8-B91F-96B704DA2122}" type="sibTrans" cxnId="{A0350A7E-5E76-47AD-A936-1D44DE97F0A5}">
      <dgm:prSet/>
      <dgm:spPr/>
      <dgm:t>
        <a:bodyPr/>
        <a:lstStyle/>
        <a:p>
          <a:endParaRPr lang="tr-TR"/>
        </a:p>
      </dgm:t>
    </dgm:pt>
    <dgm:pt modelId="{52183EE3-00E0-4EA5-A152-C49C163F58CF}">
      <dgm:prSet custT="1"/>
      <dgm:spPr/>
      <dgm:t>
        <a:bodyPr/>
        <a:lstStyle/>
        <a:p>
          <a:pPr rtl="0"/>
          <a:r>
            <a:rPr lang="tr-TR" sz="1800" dirty="0" smtClean="0"/>
            <a:t>Öğretmen ek örnekleri ve örnek olmayanları sunar.</a:t>
          </a:r>
          <a:endParaRPr lang="tr-TR" sz="1800" dirty="0"/>
        </a:p>
      </dgm:t>
    </dgm:pt>
    <dgm:pt modelId="{8FB792AE-E335-4064-9BE7-FBAD55DDF384}" type="parTrans" cxnId="{86AC6B42-1CBE-4040-B031-18D0C326A8B0}">
      <dgm:prSet/>
      <dgm:spPr/>
      <dgm:t>
        <a:bodyPr/>
        <a:lstStyle/>
        <a:p>
          <a:endParaRPr lang="tr-TR"/>
        </a:p>
      </dgm:t>
    </dgm:pt>
    <dgm:pt modelId="{59853F92-030C-4E6F-AD4F-54E92E2E41A6}" type="sibTrans" cxnId="{86AC6B42-1CBE-4040-B031-18D0C326A8B0}">
      <dgm:prSet/>
      <dgm:spPr/>
      <dgm:t>
        <a:bodyPr/>
        <a:lstStyle/>
        <a:p>
          <a:endParaRPr lang="tr-TR"/>
        </a:p>
      </dgm:t>
    </dgm:pt>
    <dgm:pt modelId="{B15453F1-9108-4177-824F-401354DA1D01}">
      <dgm:prSet custT="1"/>
      <dgm:spPr/>
      <dgm:t>
        <a:bodyPr/>
        <a:lstStyle/>
        <a:p>
          <a:pPr rtl="0"/>
          <a:r>
            <a:rPr lang="tr-TR" sz="1800" dirty="0" smtClean="0"/>
            <a:t>Öğrenci örnekleri karşılaştırır ve örnek olmayanları belirler.</a:t>
          </a:r>
          <a:endParaRPr lang="tr-TR" sz="1800" dirty="0"/>
        </a:p>
      </dgm:t>
    </dgm:pt>
    <dgm:pt modelId="{283CEDB6-FBF3-497F-A6C9-81083389F2A6}" type="parTrans" cxnId="{84E69D5E-02F1-4507-BA18-96A42C7C332C}">
      <dgm:prSet/>
      <dgm:spPr/>
      <dgm:t>
        <a:bodyPr/>
        <a:lstStyle/>
        <a:p>
          <a:endParaRPr lang="tr-TR"/>
        </a:p>
      </dgm:t>
    </dgm:pt>
    <dgm:pt modelId="{4D0F16AF-1130-4CA9-9C65-3779FB0A7FA2}" type="sibTrans" cxnId="{84E69D5E-02F1-4507-BA18-96A42C7C332C}">
      <dgm:prSet/>
      <dgm:spPr/>
      <dgm:t>
        <a:bodyPr/>
        <a:lstStyle/>
        <a:p>
          <a:endParaRPr lang="tr-TR"/>
        </a:p>
      </dgm:t>
    </dgm:pt>
    <dgm:pt modelId="{6C54170F-A3FE-40CD-82AF-05B9ED014CD3}">
      <dgm:prSet custT="1"/>
      <dgm:spPr/>
      <dgm:t>
        <a:bodyPr/>
        <a:lstStyle/>
        <a:p>
          <a:pPr rtl="0"/>
          <a:r>
            <a:rPr lang="tr-TR" sz="1800" dirty="0" smtClean="0">
              <a:solidFill>
                <a:schemeClr val="tx1"/>
              </a:solidFill>
            </a:rPr>
            <a:t>Öğrenci örnekleri ilişkilendirir ve yorumlar.</a:t>
          </a:r>
          <a:endParaRPr lang="tr-TR" sz="1800" dirty="0">
            <a:solidFill>
              <a:schemeClr val="tx1"/>
            </a:solidFill>
          </a:endParaRPr>
        </a:p>
      </dgm:t>
    </dgm:pt>
    <dgm:pt modelId="{8920B6D8-2C15-4435-BC5F-7D88B51871A1}" type="parTrans" cxnId="{3B33D379-1E21-413E-A61C-4EDD08BAC8A5}">
      <dgm:prSet/>
      <dgm:spPr/>
      <dgm:t>
        <a:bodyPr/>
        <a:lstStyle/>
        <a:p>
          <a:endParaRPr lang="tr-TR"/>
        </a:p>
      </dgm:t>
    </dgm:pt>
    <dgm:pt modelId="{6A2B7B3A-A558-42C1-9D2D-FB67DB72EA81}" type="sibTrans" cxnId="{3B33D379-1E21-413E-A61C-4EDD08BAC8A5}">
      <dgm:prSet/>
      <dgm:spPr/>
      <dgm:t>
        <a:bodyPr/>
        <a:lstStyle/>
        <a:p>
          <a:endParaRPr lang="tr-TR"/>
        </a:p>
      </dgm:t>
    </dgm:pt>
    <dgm:pt modelId="{428E62B9-D0E5-42E3-944F-16A41F9C01ED}">
      <dgm:prSet custT="1"/>
      <dgm:spPr/>
      <dgm:t>
        <a:bodyPr/>
        <a:lstStyle/>
        <a:p>
          <a:pPr rtl="0"/>
          <a:r>
            <a:rPr lang="tr-TR" sz="2000" dirty="0" smtClean="0"/>
            <a:t>Öğrenci tanımlara, ilke ve genellemelere ulaşır.</a:t>
          </a:r>
          <a:endParaRPr lang="tr-TR" sz="2000" dirty="0"/>
        </a:p>
      </dgm:t>
    </dgm:pt>
    <dgm:pt modelId="{BE68C733-51C4-4D9E-B10B-6B60D3F05A85}" type="parTrans" cxnId="{250D8FD4-F1DB-418D-B09F-11995B5EC589}">
      <dgm:prSet/>
      <dgm:spPr/>
      <dgm:t>
        <a:bodyPr/>
        <a:lstStyle/>
        <a:p>
          <a:endParaRPr lang="tr-TR"/>
        </a:p>
      </dgm:t>
    </dgm:pt>
    <dgm:pt modelId="{9A00C2C0-D3E0-456C-8CDF-3F8C99D9478B}" type="sibTrans" cxnId="{250D8FD4-F1DB-418D-B09F-11995B5EC589}">
      <dgm:prSet/>
      <dgm:spPr/>
      <dgm:t>
        <a:bodyPr/>
        <a:lstStyle/>
        <a:p>
          <a:endParaRPr lang="tr-TR"/>
        </a:p>
      </dgm:t>
    </dgm:pt>
    <dgm:pt modelId="{A1E29A7D-97C2-41C9-8750-F5DBB3258B22}" type="pres">
      <dgm:prSet presAssocID="{CD7113AE-CF07-4874-919A-1705EAFCC8A6}" presName="Name0" presStyleCnt="0">
        <dgm:presLayoutVars>
          <dgm:dir/>
          <dgm:resizeHandles val="exact"/>
        </dgm:presLayoutVars>
      </dgm:prSet>
      <dgm:spPr/>
      <dgm:t>
        <a:bodyPr/>
        <a:lstStyle/>
        <a:p>
          <a:endParaRPr lang="tr-TR"/>
        </a:p>
      </dgm:t>
    </dgm:pt>
    <dgm:pt modelId="{619E5C1F-D5D3-4619-834E-DDE5E07A3925}" type="pres">
      <dgm:prSet presAssocID="{7DCD87F0-80FA-4200-AD3C-E98E41CE7D61}" presName="node" presStyleLbl="node1" presStyleIdx="0" presStyleCnt="8">
        <dgm:presLayoutVars>
          <dgm:bulletEnabled val="1"/>
        </dgm:presLayoutVars>
      </dgm:prSet>
      <dgm:spPr/>
      <dgm:t>
        <a:bodyPr/>
        <a:lstStyle/>
        <a:p>
          <a:endParaRPr lang="tr-TR"/>
        </a:p>
      </dgm:t>
    </dgm:pt>
    <dgm:pt modelId="{2EE43BA7-D664-4073-B904-81104617F646}" type="pres">
      <dgm:prSet presAssocID="{2BCDB8C8-2E3D-4054-935A-A83E760054E7}" presName="sibTrans" presStyleLbl="sibTrans1D1" presStyleIdx="0" presStyleCnt="7"/>
      <dgm:spPr/>
      <dgm:t>
        <a:bodyPr/>
        <a:lstStyle/>
        <a:p>
          <a:endParaRPr lang="tr-TR"/>
        </a:p>
      </dgm:t>
    </dgm:pt>
    <dgm:pt modelId="{214E7AA9-FB6A-422B-BD3D-735DE0452164}" type="pres">
      <dgm:prSet presAssocID="{2BCDB8C8-2E3D-4054-935A-A83E760054E7}" presName="connectorText" presStyleLbl="sibTrans1D1" presStyleIdx="0" presStyleCnt="7"/>
      <dgm:spPr/>
      <dgm:t>
        <a:bodyPr/>
        <a:lstStyle/>
        <a:p>
          <a:endParaRPr lang="tr-TR"/>
        </a:p>
      </dgm:t>
    </dgm:pt>
    <dgm:pt modelId="{9923F762-3529-489F-912A-6FD0DC90CF8E}" type="pres">
      <dgm:prSet presAssocID="{91ED09A0-63A8-42EF-9308-83CF2B07F704}" presName="node" presStyleLbl="node1" presStyleIdx="1" presStyleCnt="8">
        <dgm:presLayoutVars>
          <dgm:bulletEnabled val="1"/>
        </dgm:presLayoutVars>
      </dgm:prSet>
      <dgm:spPr/>
      <dgm:t>
        <a:bodyPr/>
        <a:lstStyle/>
        <a:p>
          <a:endParaRPr lang="tr-TR"/>
        </a:p>
      </dgm:t>
    </dgm:pt>
    <dgm:pt modelId="{B1B1152D-065E-4F07-8003-934C18BDC64D}" type="pres">
      <dgm:prSet presAssocID="{2F943563-AA2E-4E5B-B79E-0402EDF3FA44}" presName="sibTrans" presStyleLbl="sibTrans1D1" presStyleIdx="1" presStyleCnt="7"/>
      <dgm:spPr/>
      <dgm:t>
        <a:bodyPr/>
        <a:lstStyle/>
        <a:p>
          <a:endParaRPr lang="tr-TR"/>
        </a:p>
      </dgm:t>
    </dgm:pt>
    <dgm:pt modelId="{AC40CEDE-7770-4742-A15E-52F2E833BC73}" type="pres">
      <dgm:prSet presAssocID="{2F943563-AA2E-4E5B-B79E-0402EDF3FA44}" presName="connectorText" presStyleLbl="sibTrans1D1" presStyleIdx="1" presStyleCnt="7"/>
      <dgm:spPr/>
      <dgm:t>
        <a:bodyPr/>
        <a:lstStyle/>
        <a:p>
          <a:endParaRPr lang="tr-TR"/>
        </a:p>
      </dgm:t>
    </dgm:pt>
    <dgm:pt modelId="{5BAC5AE9-2003-49BE-AF8D-0A01C2C75B34}" type="pres">
      <dgm:prSet presAssocID="{1770CCD6-E935-452F-8987-84F7EE445FD1}" presName="node" presStyleLbl="node1" presStyleIdx="2" presStyleCnt="8">
        <dgm:presLayoutVars>
          <dgm:bulletEnabled val="1"/>
        </dgm:presLayoutVars>
      </dgm:prSet>
      <dgm:spPr/>
      <dgm:t>
        <a:bodyPr/>
        <a:lstStyle/>
        <a:p>
          <a:endParaRPr lang="tr-TR"/>
        </a:p>
      </dgm:t>
    </dgm:pt>
    <dgm:pt modelId="{FFA6B81B-6A7A-4518-967A-F5D5F06B09F5}" type="pres">
      <dgm:prSet presAssocID="{CE604AB3-B300-4E39-8C06-728D9B471621}" presName="sibTrans" presStyleLbl="sibTrans1D1" presStyleIdx="2" presStyleCnt="7"/>
      <dgm:spPr/>
      <dgm:t>
        <a:bodyPr/>
        <a:lstStyle/>
        <a:p>
          <a:endParaRPr lang="tr-TR"/>
        </a:p>
      </dgm:t>
    </dgm:pt>
    <dgm:pt modelId="{5A4E8C4F-170E-48BC-8F85-16DF7601B840}" type="pres">
      <dgm:prSet presAssocID="{CE604AB3-B300-4E39-8C06-728D9B471621}" presName="connectorText" presStyleLbl="sibTrans1D1" presStyleIdx="2" presStyleCnt="7"/>
      <dgm:spPr/>
      <dgm:t>
        <a:bodyPr/>
        <a:lstStyle/>
        <a:p>
          <a:endParaRPr lang="tr-TR"/>
        </a:p>
      </dgm:t>
    </dgm:pt>
    <dgm:pt modelId="{26575521-47F7-4B46-864A-D287BB8CAD44}" type="pres">
      <dgm:prSet presAssocID="{3C698721-5DC5-4C4B-BE1D-E0A107D7AF5D}" presName="node" presStyleLbl="node1" presStyleIdx="3" presStyleCnt="8">
        <dgm:presLayoutVars>
          <dgm:bulletEnabled val="1"/>
        </dgm:presLayoutVars>
      </dgm:prSet>
      <dgm:spPr/>
      <dgm:t>
        <a:bodyPr/>
        <a:lstStyle/>
        <a:p>
          <a:endParaRPr lang="tr-TR"/>
        </a:p>
      </dgm:t>
    </dgm:pt>
    <dgm:pt modelId="{D7404494-994C-4914-9FBF-794690484203}" type="pres">
      <dgm:prSet presAssocID="{16081169-2B05-4FB8-B91F-96B704DA2122}" presName="sibTrans" presStyleLbl="sibTrans1D1" presStyleIdx="3" presStyleCnt="7"/>
      <dgm:spPr/>
      <dgm:t>
        <a:bodyPr/>
        <a:lstStyle/>
        <a:p>
          <a:endParaRPr lang="tr-TR"/>
        </a:p>
      </dgm:t>
    </dgm:pt>
    <dgm:pt modelId="{E4C50842-7C63-4046-A1B1-DDCFA7F301E0}" type="pres">
      <dgm:prSet presAssocID="{16081169-2B05-4FB8-B91F-96B704DA2122}" presName="connectorText" presStyleLbl="sibTrans1D1" presStyleIdx="3" presStyleCnt="7"/>
      <dgm:spPr/>
      <dgm:t>
        <a:bodyPr/>
        <a:lstStyle/>
        <a:p>
          <a:endParaRPr lang="tr-TR"/>
        </a:p>
      </dgm:t>
    </dgm:pt>
    <dgm:pt modelId="{142B7C34-8B50-4F58-A461-3C00BD23B829}" type="pres">
      <dgm:prSet presAssocID="{52183EE3-00E0-4EA5-A152-C49C163F58CF}" presName="node" presStyleLbl="node1" presStyleIdx="4" presStyleCnt="8">
        <dgm:presLayoutVars>
          <dgm:bulletEnabled val="1"/>
        </dgm:presLayoutVars>
      </dgm:prSet>
      <dgm:spPr/>
      <dgm:t>
        <a:bodyPr/>
        <a:lstStyle/>
        <a:p>
          <a:endParaRPr lang="tr-TR"/>
        </a:p>
      </dgm:t>
    </dgm:pt>
    <dgm:pt modelId="{A617CCFE-77EE-48E4-8913-D237B38D009A}" type="pres">
      <dgm:prSet presAssocID="{59853F92-030C-4E6F-AD4F-54E92E2E41A6}" presName="sibTrans" presStyleLbl="sibTrans1D1" presStyleIdx="4" presStyleCnt="7"/>
      <dgm:spPr/>
      <dgm:t>
        <a:bodyPr/>
        <a:lstStyle/>
        <a:p>
          <a:endParaRPr lang="tr-TR"/>
        </a:p>
      </dgm:t>
    </dgm:pt>
    <dgm:pt modelId="{802B9909-F65A-438D-A996-897FAA355B4E}" type="pres">
      <dgm:prSet presAssocID="{59853F92-030C-4E6F-AD4F-54E92E2E41A6}" presName="connectorText" presStyleLbl="sibTrans1D1" presStyleIdx="4" presStyleCnt="7"/>
      <dgm:spPr/>
      <dgm:t>
        <a:bodyPr/>
        <a:lstStyle/>
        <a:p>
          <a:endParaRPr lang="tr-TR"/>
        </a:p>
      </dgm:t>
    </dgm:pt>
    <dgm:pt modelId="{6543264A-BBA2-4DE0-8394-60296F3988F8}" type="pres">
      <dgm:prSet presAssocID="{B15453F1-9108-4177-824F-401354DA1D01}" presName="node" presStyleLbl="node1" presStyleIdx="5" presStyleCnt="8">
        <dgm:presLayoutVars>
          <dgm:bulletEnabled val="1"/>
        </dgm:presLayoutVars>
      </dgm:prSet>
      <dgm:spPr/>
      <dgm:t>
        <a:bodyPr/>
        <a:lstStyle/>
        <a:p>
          <a:endParaRPr lang="tr-TR"/>
        </a:p>
      </dgm:t>
    </dgm:pt>
    <dgm:pt modelId="{2D7C8663-8906-48C3-B7BC-E0FBBD27D645}" type="pres">
      <dgm:prSet presAssocID="{4D0F16AF-1130-4CA9-9C65-3779FB0A7FA2}" presName="sibTrans" presStyleLbl="sibTrans1D1" presStyleIdx="5" presStyleCnt="7"/>
      <dgm:spPr/>
      <dgm:t>
        <a:bodyPr/>
        <a:lstStyle/>
        <a:p>
          <a:endParaRPr lang="tr-TR"/>
        </a:p>
      </dgm:t>
    </dgm:pt>
    <dgm:pt modelId="{8FB6F9B4-780A-4DA0-9AC1-C9C3BE8662ED}" type="pres">
      <dgm:prSet presAssocID="{4D0F16AF-1130-4CA9-9C65-3779FB0A7FA2}" presName="connectorText" presStyleLbl="sibTrans1D1" presStyleIdx="5" presStyleCnt="7"/>
      <dgm:spPr/>
      <dgm:t>
        <a:bodyPr/>
        <a:lstStyle/>
        <a:p>
          <a:endParaRPr lang="tr-TR"/>
        </a:p>
      </dgm:t>
    </dgm:pt>
    <dgm:pt modelId="{DE80FEFC-F155-4FA8-80B1-2965824AE6FB}" type="pres">
      <dgm:prSet presAssocID="{6C54170F-A3FE-40CD-82AF-05B9ED014CD3}" presName="node" presStyleLbl="node1" presStyleIdx="6" presStyleCnt="8">
        <dgm:presLayoutVars>
          <dgm:bulletEnabled val="1"/>
        </dgm:presLayoutVars>
      </dgm:prSet>
      <dgm:spPr/>
      <dgm:t>
        <a:bodyPr/>
        <a:lstStyle/>
        <a:p>
          <a:endParaRPr lang="tr-TR"/>
        </a:p>
      </dgm:t>
    </dgm:pt>
    <dgm:pt modelId="{85914410-FD84-4DC1-A7C4-EF693B9AC0B8}" type="pres">
      <dgm:prSet presAssocID="{6A2B7B3A-A558-42C1-9D2D-FB67DB72EA81}" presName="sibTrans" presStyleLbl="sibTrans1D1" presStyleIdx="6" presStyleCnt="7"/>
      <dgm:spPr/>
      <dgm:t>
        <a:bodyPr/>
        <a:lstStyle/>
        <a:p>
          <a:endParaRPr lang="tr-TR"/>
        </a:p>
      </dgm:t>
    </dgm:pt>
    <dgm:pt modelId="{C59FF1F3-56C9-40A9-B64E-01F5C8D5AFF3}" type="pres">
      <dgm:prSet presAssocID="{6A2B7B3A-A558-42C1-9D2D-FB67DB72EA81}" presName="connectorText" presStyleLbl="sibTrans1D1" presStyleIdx="6" presStyleCnt="7"/>
      <dgm:spPr/>
      <dgm:t>
        <a:bodyPr/>
        <a:lstStyle/>
        <a:p>
          <a:endParaRPr lang="tr-TR"/>
        </a:p>
      </dgm:t>
    </dgm:pt>
    <dgm:pt modelId="{4EFCE169-4DFE-4160-83A8-372998C05EF7}" type="pres">
      <dgm:prSet presAssocID="{428E62B9-D0E5-42E3-944F-16A41F9C01ED}" presName="node" presStyleLbl="node1" presStyleIdx="7" presStyleCnt="8">
        <dgm:presLayoutVars>
          <dgm:bulletEnabled val="1"/>
        </dgm:presLayoutVars>
      </dgm:prSet>
      <dgm:spPr/>
      <dgm:t>
        <a:bodyPr/>
        <a:lstStyle/>
        <a:p>
          <a:endParaRPr lang="tr-TR"/>
        </a:p>
      </dgm:t>
    </dgm:pt>
  </dgm:ptLst>
  <dgm:cxnLst>
    <dgm:cxn modelId="{F236F3D0-F9B2-44FE-8BBA-259CA13C45D8}" type="presOf" srcId="{4D0F16AF-1130-4CA9-9C65-3779FB0A7FA2}" destId="{8FB6F9B4-780A-4DA0-9AC1-C9C3BE8662ED}" srcOrd="1" destOrd="0" presId="urn:microsoft.com/office/officeart/2005/8/layout/bProcess3"/>
    <dgm:cxn modelId="{FA530E89-47AF-481A-9180-A0A49C53D5A6}" type="presOf" srcId="{CD7113AE-CF07-4874-919A-1705EAFCC8A6}" destId="{A1E29A7D-97C2-41C9-8750-F5DBB3258B22}" srcOrd="0" destOrd="0" presId="urn:microsoft.com/office/officeart/2005/8/layout/bProcess3"/>
    <dgm:cxn modelId="{FCE587D6-A47E-409A-9E55-B785748AFEC2}" type="presOf" srcId="{91ED09A0-63A8-42EF-9308-83CF2B07F704}" destId="{9923F762-3529-489F-912A-6FD0DC90CF8E}" srcOrd="0" destOrd="0" presId="urn:microsoft.com/office/officeart/2005/8/layout/bProcess3"/>
    <dgm:cxn modelId="{9EC13972-B2CB-40CE-8A28-D7CB2A33CF5D}" type="presOf" srcId="{2BCDB8C8-2E3D-4054-935A-A83E760054E7}" destId="{2EE43BA7-D664-4073-B904-81104617F646}" srcOrd="0" destOrd="0" presId="urn:microsoft.com/office/officeart/2005/8/layout/bProcess3"/>
    <dgm:cxn modelId="{250D8FD4-F1DB-418D-B09F-11995B5EC589}" srcId="{CD7113AE-CF07-4874-919A-1705EAFCC8A6}" destId="{428E62B9-D0E5-42E3-944F-16A41F9C01ED}" srcOrd="7" destOrd="0" parTransId="{BE68C733-51C4-4D9E-B10B-6B60D3F05A85}" sibTransId="{9A00C2C0-D3E0-456C-8CDF-3F8C99D9478B}"/>
    <dgm:cxn modelId="{3AFB4381-8115-4B33-AC8E-EDE89D74F28C}" type="presOf" srcId="{1770CCD6-E935-452F-8987-84F7EE445FD1}" destId="{5BAC5AE9-2003-49BE-AF8D-0A01C2C75B34}" srcOrd="0" destOrd="0" presId="urn:microsoft.com/office/officeart/2005/8/layout/bProcess3"/>
    <dgm:cxn modelId="{77C2DA8B-BC2E-48A8-93E8-8ED258578C57}" type="presOf" srcId="{3C698721-5DC5-4C4B-BE1D-E0A107D7AF5D}" destId="{26575521-47F7-4B46-864A-D287BB8CAD44}" srcOrd="0" destOrd="0" presId="urn:microsoft.com/office/officeart/2005/8/layout/bProcess3"/>
    <dgm:cxn modelId="{93F1A367-CA5A-4609-8D86-AB88AE399B04}" type="presOf" srcId="{CE604AB3-B300-4E39-8C06-728D9B471621}" destId="{FFA6B81B-6A7A-4518-967A-F5D5F06B09F5}" srcOrd="0" destOrd="0" presId="urn:microsoft.com/office/officeart/2005/8/layout/bProcess3"/>
    <dgm:cxn modelId="{EAB13C22-CCB5-4EFD-96D3-162C79639395}" type="presOf" srcId="{4D0F16AF-1130-4CA9-9C65-3779FB0A7FA2}" destId="{2D7C8663-8906-48C3-B7BC-E0FBBD27D645}" srcOrd="0" destOrd="0" presId="urn:microsoft.com/office/officeart/2005/8/layout/bProcess3"/>
    <dgm:cxn modelId="{783FD461-48D5-41F1-B1BE-0227CF79CCA3}" type="presOf" srcId="{428E62B9-D0E5-42E3-944F-16A41F9C01ED}" destId="{4EFCE169-4DFE-4160-83A8-372998C05EF7}" srcOrd="0" destOrd="0" presId="urn:microsoft.com/office/officeart/2005/8/layout/bProcess3"/>
    <dgm:cxn modelId="{86AC6B42-1CBE-4040-B031-18D0C326A8B0}" srcId="{CD7113AE-CF07-4874-919A-1705EAFCC8A6}" destId="{52183EE3-00E0-4EA5-A152-C49C163F58CF}" srcOrd="4" destOrd="0" parTransId="{8FB792AE-E335-4064-9BE7-FBAD55DDF384}" sibTransId="{59853F92-030C-4E6F-AD4F-54E92E2E41A6}"/>
    <dgm:cxn modelId="{09648561-BAD2-474F-9015-8BB163EB8A04}" type="presOf" srcId="{CE604AB3-B300-4E39-8C06-728D9B471621}" destId="{5A4E8C4F-170E-48BC-8F85-16DF7601B840}" srcOrd="1" destOrd="0" presId="urn:microsoft.com/office/officeart/2005/8/layout/bProcess3"/>
    <dgm:cxn modelId="{F13B226E-006B-4FB9-BE4A-99A578B62DE3}" srcId="{CD7113AE-CF07-4874-919A-1705EAFCC8A6}" destId="{7DCD87F0-80FA-4200-AD3C-E98E41CE7D61}" srcOrd="0" destOrd="0" parTransId="{96F06A71-81E3-4BD8-8F8D-E5F976E58504}" sibTransId="{2BCDB8C8-2E3D-4054-935A-A83E760054E7}"/>
    <dgm:cxn modelId="{07AC60F3-A352-44D2-B4E2-8AA879E8ADE8}" type="presOf" srcId="{2BCDB8C8-2E3D-4054-935A-A83E760054E7}" destId="{214E7AA9-FB6A-422B-BD3D-735DE0452164}" srcOrd="1" destOrd="0" presId="urn:microsoft.com/office/officeart/2005/8/layout/bProcess3"/>
    <dgm:cxn modelId="{4922C3AA-951D-4C2F-9358-5125BDA6B016}" type="presOf" srcId="{2F943563-AA2E-4E5B-B79E-0402EDF3FA44}" destId="{AC40CEDE-7770-4742-A15E-52F2E833BC73}" srcOrd="1" destOrd="0" presId="urn:microsoft.com/office/officeart/2005/8/layout/bProcess3"/>
    <dgm:cxn modelId="{054B487A-0E45-40FC-9F92-5EF3BD4CB37B}" type="presOf" srcId="{B15453F1-9108-4177-824F-401354DA1D01}" destId="{6543264A-BBA2-4DE0-8394-60296F3988F8}" srcOrd="0" destOrd="0" presId="urn:microsoft.com/office/officeart/2005/8/layout/bProcess3"/>
    <dgm:cxn modelId="{CD4782AA-64E2-43A7-BD87-B21834050120}" srcId="{CD7113AE-CF07-4874-919A-1705EAFCC8A6}" destId="{1770CCD6-E935-452F-8987-84F7EE445FD1}" srcOrd="2" destOrd="0" parTransId="{DC7E7E4D-8632-49AC-9A4B-E0114DBE0A06}" sibTransId="{CE604AB3-B300-4E39-8C06-728D9B471621}"/>
    <dgm:cxn modelId="{2682E0AA-B835-4201-AD59-FC9C01968D76}" type="presOf" srcId="{6A2B7B3A-A558-42C1-9D2D-FB67DB72EA81}" destId="{C59FF1F3-56C9-40A9-B64E-01F5C8D5AFF3}" srcOrd="1" destOrd="0" presId="urn:microsoft.com/office/officeart/2005/8/layout/bProcess3"/>
    <dgm:cxn modelId="{714E66A1-C70F-4F8B-A8EF-69810F45DC0B}" type="presOf" srcId="{6A2B7B3A-A558-42C1-9D2D-FB67DB72EA81}" destId="{85914410-FD84-4DC1-A7C4-EF693B9AC0B8}" srcOrd="0" destOrd="0" presId="urn:microsoft.com/office/officeart/2005/8/layout/bProcess3"/>
    <dgm:cxn modelId="{56697930-5AA0-4A13-87F3-A88F26843AE2}" type="presOf" srcId="{59853F92-030C-4E6F-AD4F-54E92E2E41A6}" destId="{802B9909-F65A-438D-A996-897FAA355B4E}" srcOrd="1" destOrd="0" presId="urn:microsoft.com/office/officeart/2005/8/layout/bProcess3"/>
    <dgm:cxn modelId="{AB2C6B19-F20C-42E1-9678-ACDF53A559EC}" type="presOf" srcId="{6C54170F-A3FE-40CD-82AF-05B9ED014CD3}" destId="{DE80FEFC-F155-4FA8-80B1-2965824AE6FB}" srcOrd="0" destOrd="0" presId="urn:microsoft.com/office/officeart/2005/8/layout/bProcess3"/>
    <dgm:cxn modelId="{91DE1BB4-8DC8-4E21-BA7A-D414C0C4BC8F}" type="presOf" srcId="{16081169-2B05-4FB8-B91F-96B704DA2122}" destId="{D7404494-994C-4914-9FBF-794690484203}" srcOrd="0" destOrd="0" presId="urn:microsoft.com/office/officeart/2005/8/layout/bProcess3"/>
    <dgm:cxn modelId="{A0350A7E-5E76-47AD-A936-1D44DE97F0A5}" srcId="{CD7113AE-CF07-4874-919A-1705EAFCC8A6}" destId="{3C698721-5DC5-4C4B-BE1D-E0A107D7AF5D}" srcOrd="3" destOrd="0" parTransId="{849EBF6C-1CAD-4350-BD06-A57063EB3A5C}" sibTransId="{16081169-2B05-4FB8-B91F-96B704DA2122}"/>
    <dgm:cxn modelId="{1FA5C28D-BDF6-42E0-974C-8C582E7FEA5E}" type="presOf" srcId="{59853F92-030C-4E6F-AD4F-54E92E2E41A6}" destId="{A617CCFE-77EE-48E4-8913-D237B38D009A}" srcOrd="0" destOrd="0" presId="urn:microsoft.com/office/officeart/2005/8/layout/bProcess3"/>
    <dgm:cxn modelId="{E19A49EA-C0FB-4042-9A36-F49A7231BFC1}" type="presOf" srcId="{7DCD87F0-80FA-4200-AD3C-E98E41CE7D61}" destId="{619E5C1F-D5D3-4619-834E-DDE5E07A3925}" srcOrd="0" destOrd="0" presId="urn:microsoft.com/office/officeart/2005/8/layout/bProcess3"/>
    <dgm:cxn modelId="{CD0F4A89-6FDE-4EB4-977C-200B5CD71FC4}" type="presOf" srcId="{2F943563-AA2E-4E5B-B79E-0402EDF3FA44}" destId="{B1B1152D-065E-4F07-8003-934C18BDC64D}" srcOrd="0" destOrd="0" presId="urn:microsoft.com/office/officeart/2005/8/layout/bProcess3"/>
    <dgm:cxn modelId="{3B33D379-1E21-413E-A61C-4EDD08BAC8A5}" srcId="{CD7113AE-CF07-4874-919A-1705EAFCC8A6}" destId="{6C54170F-A3FE-40CD-82AF-05B9ED014CD3}" srcOrd="6" destOrd="0" parTransId="{8920B6D8-2C15-4435-BC5F-7D88B51871A1}" sibTransId="{6A2B7B3A-A558-42C1-9D2D-FB67DB72EA81}"/>
    <dgm:cxn modelId="{D5C9D98D-3986-4D74-9282-0A3A4E7A4994}" srcId="{CD7113AE-CF07-4874-919A-1705EAFCC8A6}" destId="{91ED09A0-63A8-42EF-9308-83CF2B07F704}" srcOrd="1" destOrd="0" parTransId="{61F54570-12D1-4C4D-8DF2-8F7FCED060B9}" sibTransId="{2F943563-AA2E-4E5B-B79E-0402EDF3FA44}"/>
    <dgm:cxn modelId="{560AD9C7-FAF5-490E-BE07-1E007F0F05D3}" type="presOf" srcId="{52183EE3-00E0-4EA5-A152-C49C163F58CF}" destId="{142B7C34-8B50-4F58-A461-3C00BD23B829}" srcOrd="0" destOrd="0" presId="urn:microsoft.com/office/officeart/2005/8/layout/bProcess3"/>
    <dgm:cxn modelId="{0FE0385E-5AB5-44DA-9D0E-5E2A831E73C0}" type="presOf" srcId="{16081169-2B05-4FB8-B91F-96B704DA2122}" destId="{E4C50842-7C63-4046-A1B1-DDCFA7F301E0}" srcOrd="1" destOrd="0" presId="urn:microsoft.com/office/officeart/2005/8/layout/bProcess3"/>
    <dgm:cxn modelId="{84E69D5E-02F1-4507-BA18-96A42C7C332C}" srcId="{CD7113AE-CF07-4874-919A-1705EAFCC8A6}" destId="{B15453F1-9108-4177-824F-401354DA1D01}" srcOrd="5" destOrd="0" parTransId="{283CEDB6-FBF3-497F-A6C9-81083389F2A6}" sibTransId="{4D0F16AF-1130-4CA9-9C65-3779FB0A7FA2}"/>
    <dgm:cxn modelId="{5E397029-D2CA-4BD4-982E-FC6E20A3B76C}" type="presParOf" srcId="{A1E29A7D-97C2-41C9-8750-F5DBB3258B22}" destId="{619E5C1F-D5D3-4619-834E-DDE5E07A3925}" srcOrd="0" destOrd="0" presId="urn:microsoft.com/office/officeart/2005/8/layout/bProcess3"/>
    <dgm:cxn modelId="{3597D4F4-C8E2-4AF7-8B66-348C86981573}" type="presParOf" srcId="{A1E29A7D-97C2-41C9-8750-F5DBB3258B22}" destId="{2EE43BA7-D664-4073-B904-81104617F646}" srcOrd="1" destOrd="0" presId="urn:microsoft.com/office/officeart/2005/8/layout/bProcess3"/>
    <dgm:cxn modelId="{AF0A0AD2-845E-4A12-BF0B-95F64EB3DC24}" type="presParOf" srcId="{2EE43BA7-D664-4073-B904-81104617F646}" destId="{214E7AA9-FB6A-422B-BD3D-735DE0452164}" srcOrd="0" destOrd="0" presId="urn:microsoft.com/office/officeart/2005/8/layout/bProcess3"/>
    <dgm:cxn modelId="{4617F25C-2317-4492-85E2-59E664A63A10}" type="presParOf" srcId="{A1E29A7D-97C2-41C9-8750-F5DBB3258B22}" destId="{9923F762-3529-489F-912A-6FD0DC90CF8E}" srcOrd="2" destOrd="0" presId="urn:microsoft.com/office/officeart/2005/8/layout/bProcess3"/>
    <dgm:cxn modelId="{4FF27D55-6D8D-49A6-9D70-FD295AB8412E}" type="presParOf" srcId="{A1E29A7D-97C2-41C9-8750-F5DBB3258B22}" destId="{B1B1152D-065E-4F07-8003-934C18BDC64D}" srcOrd="3" destOrd="0" presId="urn:microsoft.com/office/officeart/2005/8/layout/bProcess3"/>
    <dgm:cxn modelId="{254BA333-8071-4069-8C58-44F6B9EA3B98}" type="presParOf" srcId="{B1B1152D-065E-4F07-8003-934C18BDC64D}" destId="{AC40CEDE-7770-4742-A15E-52F2E833BC73}" srcOrd="0" destOrd="0" presId="urn:microsoft.com/office/officeart/2005/8/layout/bProcess3"/>
    <dgm:cxn modelId="{1C1EB169-8247-4007-AA2A-9359C2DACDD9}" type="presParOf" srcId="{A1E29A7D-97C2-41C9-8750-F5DBB3258B22}" destId="{5BAC5AE9-2003-49BE-AF8D-0A01C2C75B34}" srcOrd="4" destOrd="0" presId="urn:microsoft.com/office/officeart/2005/8/layout/bProcess3"/>
    <dgm:cxn modelId="{12F7AEDA-C214-42CE-B04C-56FE5DBA7933}" type="presParOf" srcId="{A1E29A7D-97C2-41C9-8750-F5DBB3258B22}" destId="{FFA6B81B-6A7A-4518-967A-F5D5F06B09F5}" srcOrd="5" destOrd="0" presId="urn:microsoft.com/office/officeart/2005/8/layout/bProcess3"/>
    <dgm:cxn modelId="{2C1430A9-8E1B-431D-9C5D-C15A37007185}" type="presParOf" srcId="{FFA6B81B-6A7A-4518-967A-F5D5F06B09F5}" destId="{5A4E8C4F-170E-48BC-8F85-16DF7601B840}" srcOrd="0" destOrd="0" presId="urn:microsoft.com/office/officeart/2005/8/layout/bProcess3"/>
    <dgm:cxn modelId="{255DEB2F-A0D4-438C-8FCF-40E3E051EEA3}" type="presParOf" srcId="{A1E29A7D-97C2-41C9-8750-F5DBB3258B22}" destId="{26575521-47F7-4B46-864A-D287BB8CAD44}" srcOrd="6" destOrd="0" presId="urn:microsoft.com/office/officeart/2005/8/layout/bProcess3"/>
    <dgm:cxn modelId="{9C2BEB35-3D47-4FA5-BE3C-AE52C053D268}" type="presParOf" srcId="{A1E29A7D-97C2-41C9-8750-F5DBB3258B22}" destId="{D7404494-994C-4914-9FBF-794690484203}" srcOrd="7" destOrd="0" presId="urn:microsoft.com/office/officeart/2005/8/layout/bProcess3"/>
    <dgm:cxn modelId="{78F51373-6165-4A12-95CE-E32D8D39A931}" type="presParOf" srcId="{D7404494-994C-4914-9FBF-794690484203}" destId="{E4C50842-7C63-4046-A1B1-DDCFA7F301E0}" srcOrd="0" destOrd="0" presId="urn:microsoft.com/office/officeart/2005/8/layout/bProcess3"/>
    <dgm:cxn modelId="{DBA0463D-D9B2-4592-A2CA-7417EC358C0E}" type="presParOf" srcId="{A1E29A7D-97C2-41C9-8750-F5DBB3258B22}" destId="{142B7C34-8B50-4F58-A461-3C00BD23B829}" srcOrd="8" destOrd="0" presId="urn:microsoft.com/office/officeart/2005/8/layout/bProcess3"/>
    <dgm:cxn modelId="{1159088D-61B3-432F-BEFD-24460A1C1F70}" type="presParOf" srcId="{A1E29A7D-97C2-41C9-8750-F5DBB3258B22}" destId="{A617CCFE-77EE-48E4-8913-D237B38D009A}" srcOrd="9" destOrd="0" presId="urn:microsoft.com/office/officeart/2005/8/layout/bProcess3"/>
    <dgm:cxn modelId="{4E3846D9-6887-4A12-804E-BDDC0DE468A0}" type="presParOf" srcId="{A617CCFE-77EE-48E4-8913-D237B38D009A}" destId="{802B9909-F65A-438D-A996-897FAA355B4E}" srcOrd="0" destOrd="0" presId="urn:microsoft.com/office/officeart/2005/8/layout/bProcess3"/>
    <dgm:cxn modelId="{31619F8D-9597-4001-946F-E3C64BC39951}" type="presParOf" srcId="{A1E29A7D-97C2-41C9-8750-F5DBB3258B22}" destId="{6543264A-BBA2-4DE0-8394-60296F3988F8}" srcOrd="10" destOrd="0" presId="urn:microsoft.com/office/officeart/2005/8/layout/bProcess3"/>
    <dgm:cxn modelId="{AE65BDA5-09E6-41AE-B58B-0374DCA55E85}" type="presParOf" srcId="{A1E29A7D-97C2-41C9-8750-F5DBB3258B22}" destId="{2D7C8663-8906-48C3-B7BC-E0FBBD27D645}" srcOrd="11" destOrd="0" presId="urn:microsoft.com/office/officeart/2005/8/layout/bProcess3"/>
    <dgm:cxn modelId="{07570AE6-3B81-481C-8C5E-8113646A82B0}" type="presParOf" srcId="{2D7C8663-8906-48C3-B7BC-E0FBBD27D645}" destId="{8FB6F9B4-780A-4DA0-9AC1-C9C3BE8662ED}" srcOrd="0" destOrd="0" presId="urn:microsoft.com/office/officeart/2005/8/layout/bProcess3"/>
    <dgm:cxn modelId="{59A67B66-983A-44C5-93A9-E23728EA95D0}" type="presParOf" srcId="{A1E29A7D-97C2-41C9-8750-F5DBB3258B22}" destId="{DE80FEFC-F155-4FA8-80B1-2965824AE6FB}" srcOrd="12" destOrd="0" presId="urn:microsoft.com/office/officeart/2005/8/layout/bProcess3"/>
    <dgm:cxn modelId="{2AA49ABF-DD09-4FA0-B444-ACB4E9AADED8}" type="presParOf" srcId="{A1E29A7D-97C2-41C9-8750-F5DBB3258B22}" destId="{85914410-FD84-4DC1-A7C4-EF693B9AC0B8}" srcOrd="13" destOrd="0" presId="urn:microsoft.com/office/officeart/2005/8/layout/bProcess3"/>
    <dgm:cxn modelId="{C134C723-55AE-48D3-9608-18C972A54787}" type="presParOf" srcId="{85914410-FD84-4DC1-A7C4-EF693B9AC0B8}" destId="{C59FF1F3-56C9-40A9-B64E-01F5C8D5AFF3}" srcOrd="0" destOrd="0" presId="urn:microsoft.com/office/officeart/2005/8/layout/bProcess3"/>
    <dgm:cxn modelId="{1ED68169-7439-4FC4-9467-7603B3E9AD1D}" type="presParOf" srcId="{A1E29A7D-97C2-41C9-8750-F5DBB3258B22}" destId="{4EFCE169-4DFE-4160-83A8-372998C05EF7}" srcOrd="14" destOrd="0" presId="urn:microsoft.com/office/officeart/2005/8/layout/bProcess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C18E9837-A3C3-4CB7-9520-8352FA50C981}" type="doc">
      <dgm:prSet loTypeId="urn:microsoft.com/office/officeart/2005/8/layout/vList2" loCatId="list" qsTypeId="urn:microsoft.com/office/officeart/2005/8/quickstyle/simple1" qsCatId="simple" csTypeId="urn:microsoft.com/office/officeart/2005/8/colors/accent3_1" csCatId="accent3"/>
      <dgm:spPr/>
      <dgm:t>
        <a:bodyPr/>
        <a:lstStyle/>
        <a:p>
          <a:endParaRPr lang="tr-TR"/>
        </a:p>
      </dgm:t>
    </dgm:pt>
    <dgm:pt modelId="{7F535021-3B07-4419-9CF9-6D5CF54589CA}">
      <dgm:prSet custT="1"/>
      <dgm:spPr/>
      <dgm:t>
        <a:bodyPr/>
        <a:lstStyle/>
        <a:p>
          <a:pPr algn="ctr" rtl="0"/>
          <a:r>
            <a:rPr lang="tr-TR" sz="2300" dirty="0" smtClean="0">
              <a:latin typeface="Comic Sans MS" panose="030F0702030302020204" pitchFamily="66" charset="0"/>
            </a:rPr>
            <a:t>Buluş Yoluyla Öğretim</a:t>
          </a:r>
          <a:br>
            <a:rPr lang="tr-TR" sz="2300" dirty="0" smtClean="0">
              <a:latin typeface="Comic Sans MS" panose="030F0702030302020204" pitchFamily="66" charset="0"/>
            </a:rPr>
          </a:br>
          <a:r>
            <a:rPr lang="tr-TR" sz="3200" dirty="0" smtClean="0">
              <a:latin typeface="Comic Sans MS" panose="030F0702030302020204" pitchFamily="66" charset="0"/>
            </a:rPr>
            <a:t>Avantajları</a:t>
          </a:r>
          <a:endParaRPr lang="tr-TR" sz="2300" dirty="0">
            <a:latin typeface="Comic Sans MS" panose="030F0702030302020204" pitchFamily="66" charset="0"/>
          </a:endParaRPr>
        </a:p>
      </dgm:t>
    </dgm:pt>
    <dgm:pt modelId="{64E738A6-6DFA-4D80-9352-28FCEED25537}" type="parTrans" cxnId="{2FD05140-FB6B-418F-B2DF-74887104AAC7}">
      <dgm:prSet/>
      <dgm:spPr/>
      <dgm:t>
        <a:bodyPr/>
        <a:lstStyle/>
        <a:p>
          <a:endParaRPr lang="tr-TR"/>
        </a:p>
      </dgm:t>
    </dgm:pt>
    <dgm:pt modelId="{D5171693-8B3B-40BB-8E57-1E45FEE4E997}" type="sibTrans" cxnId="{2FD05140-FB6B-418F-B2DF-74887104AAC7}">
      <dgm:prSet/>
      <dgm:spPr/>
      <dgm:t>
        <a:bodyPr/>
        <a:lstStyle/>
        <a:p>
          <a:endParaRPr lang="tr-TR"/>
        </a:p>
      </dgm:t>
    </dgm:pt>
    <dgm:pt modelId="{D07D1F52-0CFE-44E4-80D3-6893C205C86F}" type="pres">
      <dgm:prSet presAssocID="{C18E9837-A3C3-4CB7-9520-8352FA50C981}" presName="linear" presStyleCnt="0">
        <dgm:presLayoutVars>
          <dgm:animLvl val="lvl"/>
          <dgm:resizeHandles val="exact"/>
        </dgm:presLayoutVars>
      </dgm:prSet>
      <dgm:spPr/>
      <dgm:t>
        <a:bodyPr/>
        <a:lstStyle/>
        <a:p>
          <a:endParaRPr lang="tr-TR"/>
        </a:p>
      </dgm:t>
    </dgm:pt>
    <dgm:pt modelId="{8861FE9A-D9A7-4C2D-8D17-B66AAAAD8FC5}" type="pres">
      <dgm:prSet presAssocID="{7F535021-3B07-4419-9CF9-6D5CF54589CA}" presName="parentText" presStyleLbl="node1" presStyleIdx="0" presStyleCnt="1">
        <dgm:presLayoutVars>
          <dgm:chMax val="0"/>
          <dgm:bulletEnabled val="1"/>
        </dgm:presLayoutVars>
      </dgm:prSet>
      <dgm:spPr/>
      <dgm:t>
        <a:bodyPr/>
        <a:lstStyle/>
        <a:p>
          <a:endParaRPr lang="tr-TR"/>
        </a:p>
      </dgm:t>
    </dgm:pt>
  </dgm:ptLst>
  <dgm:cxnLst>
    <dgm:cxn modelId="{A35C799D-5975-4837-9F7D-63A60166DB8B}" type="presOf" srcId="{7F535021-3B07-4419-9CF9-6D5CF54589CA}" destId="{8861FE9A-D9A7-4C2D-8D17-B66AAAAD8FC5}" srcOrd="0" destOrd="0" presId="urn:microsoft.com/office/officeart/2005/8/layout/vList2"/>
    <dgm:cxn modelId="{2FD05140-FB6B-418F-B2DF-74887104AAC7}" srcId="{C18E9837-A3C3-4CB7-9520-8352FA50C981}" destId="{7F535021-3B07-4419-9CF9-6D5CF54589CA}" srcOrd="0" destOrd="0" parTransId="{64E738A6-6DFA-4D80-9352-28FCEED25537}" sibTransId="{D5171693-8B3B-40BB-8E57-1E45FEE4E997}"/>
    <dgm:cxn modelId="{CB6DC5CB-0B2F-491F-B125-F23FA0BDB6DE}" type="presOf" srcId="{C18E9837-A3C3-4CB7-9520-8352FA50C981}" destId="{D07D1F52-0CFE-44E4-80D3-6893C205C86F}" srcOrd="0" destOrd="0" presId="urn:microsoft.com/office/officeart/2005/8/layout/vList2"/>
    <dgm:cxn modelId="{A5A1C694-696D-4B18-8319-92FF1541EB99}" type="presParOf" srcId="{D07D1F52-0CFE-44E4-80D3-6893C205C86F}" destId="{8861FE9A-D9A7-4C2D-8D17-B66AAAAD8FC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E030ABDC-CB60-43D2-A910-8D6C375003D7}" type="doc">
      <dgm:prSet loTypeId="urn:microsoft.com/office/officeart/2005/8/layout/bProcess4" loCatId="process" qsTypeId="urn:microsoft.com/office/officeart/2005/8/quickstyle/simple2" qsCatId="simple" csTypeId="urn:microsoft.com/office/officeart/2005/8/colors/accent1_1" csCatId="accent1" phldr="1"/>
      <dgm:spPr/>
      <dgm:t>
        <a:bodyPr/>
        <a:lstStyle/>
        <a:p>
          <a:endParaRPr lang="tr-TR"/>
        </a:p>
      </dgm:t>
    </dgm:pt>
    <dgm:pt modelId="{1F1C9358-EEC4-4ADD-AAA2-145A7DF8BFCA}">
      <dgm:prSet/>
      <dgm:spPr/>
      <dgm:t>
        <a:bodyPr/>
        <a:lstStyle/>
        <a:p>
          <a:pPr rtl="0"/>
          <a:r>
            <a:rPr lang="tr-TR" dirty="0" smtClean="0"/>
            <a:t>Öğrencinin merak güdüsünü uyandırması ve güdülenmişlik düzeyini yükseltmesidir.</a:t>
          </a:r>
          <a:endParaRPr lang="tr-TR" dirty="0"/>
        </a:p>
      </dgm:t>
    </dgm:pt>
    <dgm:pt modelId="{D27F95BD-B15A-4611-941C-00284522C9EB}" type="parTrans" cxnId="{1CBDF0DD-2456-49E7-82A6-BDC14F43AB79}">
      <dgm:prSet/>
      <dgm:spPr/>
      <dgm:t>
        <a:bodyPr/>
        <a:lstStyle/>
        <a:p>
          <a:endParaRPr lang="tr-TR"/>
        </a:p>
      </dgm:t>
    </dgm:pt>
    <dgm:pt modelId="{57CE05D2-25ED-4B2B-A2DF-62535F82FE30}" type="sibTrans" cxnId="{1CBDF0DD-2456-49E7-82A6-BDC14F43AB79}">
      <dgm:prSet/>
      <dgm:spPr/>
      <dgm:t>
        <a:bodyPr/>
        <a:lstStyle/>
        <a:p>
          <a:endParaRPr lang="tr-TR"/>
        </a:p>
      </dgm:t>
    </dgm:pt>
    <dgm:pt modelId="{F380E097-DC55-4FCA-BBD5-96E122FCCE8F}">
      <dgm:prSet custT="1"/>
      <dgm:spPr/>
      <dgm:t>
        <a:bodyPr/>
        <a:lstStyle/>
        <a:p>
          <a:pPr rtl="0"/>
          <a:r>
            <a:rPr lang="tr-TR" sz="1600" dirty="0" smtClean="0"/>
            <a:t>Öğrenci ilke ve genellemeye ulaşma sürecinde aktif olduğundan derinlemesine ve kalıcı öğrenme gerçekleşir.</a:t>
          </a:r>
          <a:endParaRPr lang="tr-TR" sz="1600" dirty="0"/>
        </a:p>
      </dgm:t>
    </dgm:pt>
    <dgm:pt modelId="{49426F6F-6641-4F1F-81B6-2962DF6FFC90}" type="parTrans" cxnId="{9F382BC1-B732-4450-BB41-941532B6E2C7}">
      <dgm:prSet/>
      <dgm:spPr/>
      <dgm:t>
        <a:bodyPr/>
        <a:lstStyle/>
        <a:p>
          <a:endParaRPr lang="tr-TR"/>
        </a:p>
      </dgm:t>
    </dgm:pt>
    <dgm:pt modelId="{838E2211-C026-4CE7-927A-34BC2F4267B0}" type="sibTrans" cxnId="{9F382BC1-B732-4450-BB41-941532B6E2C7}">
      <dgm:prSet/>
      <dgm:spPr/>
      <dgm:t>
        <a:bodyPr/>
        <a:lstStyle/>
        <a:p>
          <a:endParaRPr lang="tr-TR"/>
        </a:p>
      </dgm:t>
    </dgm:pt>
    <dgm:pt modelId="{4C71A86D-E607-4E6A-9875-D9C8A844352F}">
      <dgm:prSet custT="1"/>
      <dgm:spPr/>
      <dgm:t>
        <a:bodyPr/>
        <a:lstStyle/>
        <a:p>
          <a:pPr rtl="0"/>
          <a:r>
            <a:rPr lang="tr-TR" sz="1800" dirty="0" smtClean="0"/>
            <a:t>Bireysel öğretim olanağı sağlar.</a:t>
          </a:r>
          <a:endParaRPr lang="tr-TR" sz="1800" dirty="0"/>
        </a:p>
      </dgm:t>
    </dgm:pt>
    <dgm:pt modelId="{1E23B434-5B57-4B26-970B-015F315D7601}" type="parTrans" cxnId="{77CF013A-E52D-4443-8320-B38851BB117F}">
      <dgm:prSet/>
      <dgm:spPr/>
      <dgm:t>
        <a:bodyPr/>
        <a:lstStyle/>
        <a:p>
          <a:endParaRPr lang="tr-TR"/>
        </a:p>
      </dgm:t>
    </dgm:pt>
    <dgm:pt modelId="{B813A8C5-2AC0-442D-A8EE-23F3704148F2}" type="sibTrans" cxnId="{77CF013A-E52D-4443-8320-B38851BB117F}">
      <dgm:prSet/>
      <dgm:spPr/>
      <dgm:t>
        <a:bodyPr/>
        <a:lstStyle/>
        <a:p>
          <a:endParaRPr lang="tr-TR"/>
        </a:p>
      </dgm:t>
    </dgm:pt>
    <dgm:pt modelId="{9A3A1DE9-7EED-4891-906D-DC813948EF0B}">
      <dgm:prSet custT="1"/>
      <dgm:spPr/>
      <dgm:t>
        <a:bodyPr/>
        <a:lstStyle/>
        <a:p>
          <a:pPr rtl="0"/>
          <a:r>
            <a:rPr lang="tr-TR" sz="1800" dirty="0" smtClean="0"/>
            <a:t>Problem çözme becerisini geliştirir.</a:t>
          </a:r>
          <a:endParaRPr lang="tr-TR" sz="1800" dirty="0"/>
        </a:p>
      </dgm:t>
    </dgm:pt>
    <dgm:pt modelId="{3B9DF2E8-2AA8-4E84-9399-4F34C0EE8589}" type="parTrans" cxnId="{892F61EE-847C-4EB0-BC3C-D26AD9461136}">
      <dgm:prSet/>
      <dgm:spPr/>
      <dgm:t>
        <a:bodyPr/>
        <a:lstStyle/>
        <a:p>
          <a:endParaRPr lang="tr-TR"/>
        </a:p>
      </dgm:t>
    </dgm:pt>
    <dgm:pt modelId="{1D5CE18B-9363-4A78-B079-C9D91D1944BE}" type="sibTrans" cxnId="{892F61EE-847C-4EB0-BC3C-D26AD9461136}">
      <dgm:prSet/>
      <dgm:spPr/>
      <dgm:t>
        <a:bodyPr/>
        <a:lstStyle/>
        <a:p>
          <a:endParaRPr lang="tr-TR"/>
        </a:p>
      </dgm:t>
    </dgm:pt>
    <dgm:pt modelId="{5B86C74F-329F-4277-B0B7-64450A870588}">
      <dgm:prSet custT="1"/>
      <dgm:spPr/>
      <dgm:t>
        <a:bodyPr/>
        <a:lstStyle/>
        <a:p>
          <a:pPr rtl="0"/>
          <a:r>
            <a:rPr lang="tr-TR" sz="1800" dirty="0" smtClean="0"/>
            <a:t>Öğrencilerin ilgi ve dikkatleri üst düzeydedir.</a:t>
          </a:r>
          <a:endParaRPr lang="tr-TR" sz="1800" dirty="0"/>
        </a:p>
      </dgm:t>
    </dgm:pt>
    <dgm:pt modelId="{313DE036-CB22-45C3-AF87-0A54485EB342}" type="parTrans" cxnId="{3A6B74E9-94F4-497C-9514-7AD940B20852}">
      <dgm:prSet/>
      <dgm:spPr/>
      <dgm:t>
        <a:bodyPr/>
        <a:lstStyle/>
        <a:p>
          <a:endParaRPr lang="tr-TR"/>
        </a:p>
      </dgm:t>
    </dgm:pt>
    <dgm:pt modelId="{75B857BD-7DB9-4B41-8C50-C96A46926C4A}" type="sibTrans" cxnId="{3A6B74E9-94F4-497C-9514-7AD940B20852}">
      <dgm:prSet/>
      <dgm:spPr/>
      <dgm:t>
        <a:bodyPr/>
        <a:lstStyle/>
        <a:p>
          <a:endParaRPr lang="tr-TR"/>
        </a:p>
      </dgm:t>
    </dgm:pt>
    <dgm:pt modelId="{6A05248A-368B-4846-94BC-E8868BF08CFD}">
      <dgm:prSet/>
      <dgm:spPr/>
      <dgm:t>
        <a:bodyPr/>
        <a:lstStyle/>
        <a:p>
          <a:pPr rtl="0"/>
          <a:r>
            <a:rPr lang="tr-TR" dirty="0" smtClean="0"/>
            <a:t>Öğrenme süreci zevkli ve eğlencelidir. </a:t>
          </a:r>
          <a:endParaRPr lang="tr-TR" dirty="0"/>
        </a:p>
      </dgm:t>
    </dgm:pt>
    <dgm:pt modelId="{419E6A99-7D69-4E63-B91B-B9EEDE0BD827}" type="parTrans" cxnId="{393B8BC0-91AE-41F5-8ED2-E9110F0EA037}">
      <dgm:prSet/>
      <dgm:spPr/>
      <dgm:t>
        <a:bodyPr/>
        <a:lstStyle/>
        <a:p>
          <a:endParaRPr lang="tr-TR"/>
        </a:p>
      </dgm:t>
    </dgm:pt>
    <dgm:pt modelId="{F671622B-3E5A-41E3-8BC0-247DDCBF310F}" type="sibTrans" cxnId="{393B8BC0-91AE-41F5-8ED2-E9110F0EA037}">
      <dgm:prSet/>
      <dgm:spPr/>
      <dgm:t>
        <a:bodyPr/>
        <a:lstStyle/>
        <a:p>
          <a:endParaRPr lang="tr-TR"/>
        </a:p>
      </dgm:t>
    </dgm:pt>
    <dgm:pt modelId="{AE9A9948-3A16-4ECE-9E15-D0E460366402}" type="pres">
      <dgm:prSet presAssocID="{E030ABDC-CB60-43D2-A910-8D6C375003D7}" presName="Name0" presStyleCnt="0">
        <dgm:presLayoutVars>
          <dgm:dir/>
          <dgm:resizeHandles/>
        </dgm:presLayoutVars>
      </dgm:prSet>
      <dgm:spPr/>
      <dgm:t>
        <a:bodyPr/>
        <a:lstStyle/>
        <a:p>
          <a:endParaRPr lang="tr-TR"/>
        </a:p>
      </dgm:t>
    </dgm:pt>
    <dgm:pt modelId="{9DF7C1E7-51DE-4AE4-8E19-E4A1F822696D}" type="pres">
      <dgm:prSet presAssocID="{1F1C9358-EEC4-4ADD-AAA2-145A7DF8BFCA}" presName="compNode" presStyleCnt="0"/>
      <dgm:spPr/>
    </dgm:pt>
    <dgm:pt modelId="{7C9061C0-51D4-47A1-8F3A-7BB306A7A19A}" type="pres">
      <dgm:prSet presAssocID="{1F1C9358-EEC4-4ADD-AAA2-145A7DF8BFCA}" presName="dummyConnPt" presStyleCnt="0"/>
      <dgm:spPr/>
    </dgm:pt>
    <dgm:pt modelId="{44E554A3-F7F6-44DE-8ECB-ACB3CBF57C3E}" type="pres">
      <dgm:prSet presAssocID="{1F1C9358-EEC4-4ADD-AAA2-145A7DF8BFCA}" presName="node" presStyleLbl="node1" presStyleIdx="0" presStyleCnt="6">
        <dgm:presLayoutVars>
          <dgm:bulletEnabled val="1"/>
        </dgm:presLayoutVars>
      </dgm:prSet>
      <dgm:spPr/>
      <dgm:t>
        <a:bodyPr/>
        <a:lstStyle/>
        <a:p>
          <a:endParaRPr lang="tr-TR"/>
        </a:p>
      </dgm:t>
    </dgm:pt>
    <dgm:pt modelId="{DDFAF37D-FEF7-4904-AE82-98B80CA16FC1}" type="pres">
      <dgm:prSet presAssocID="{57CE05D2-25ED-4B2B-A2DF-62535F82FE30}" presName="sibTrans" presStyleLbl="bgSibTrans2D1" presStyleIdx="0" presStyleCnt="5"/>
      <dgm:spPr/>
      <dgm:t>
        <a:bodyPr/>
        <a:lstStyle/>
        <a:p>
          <a:endParaRPr lang="tr-TR"/>
        </a:p>
      </dgm:t>
    </dgm:pt>
    <dgm:pt modelId="{E65B27A2-3626-4249-B763-D92B0ADBD478}" type="pres">
      <dgm:prSet presAssocID="{F380E097-DC55-4FCA-BBD5-96E122FCCE8F}" presName="compNode" presStyleCnt="0"/>
      <dgm:spPr/>
    </dgm:pt>
    <dgm:pt modelId="{BD870677-5B8E-4D8B-9D93-692CC57C17A1}" type="pres">
      <dgm:prSet presAssocID="{F380E097-DC55-4FCA-BBD5-96E122FCCE8F}" presName="dummyConnPt" presStyleCnt="0"/>
      <dgm:spPr/>
    </dgm:pt>
    <dgm:pt modelId="{B0C8E713-6B71-4EC7-9307-0FB4CA5EFCFB}" type="pres">
      <dgm:prSet presAssocID="{F380E097-DC55-4FCA-BBD5-96E122FCCE8F}" presName="node" presStyleLbl="node1" presStyleIdx="1" presStyleCnt="6" custScaleX="125490">
        <dgm:presLayoutVars>
          <dgm:bulletEnabled val="1"/>
        </dgm:presLayoutVars>
      </dgm:prSet>
      <dgm:spPr/>
      <dgm:t>
        <a:bodyPr/>
        <a:lstStyle/>
        <a:p>
          <a:endParaRPr lang="tr-TR"/>
        </a:p>
      </dgm:t>
    </dgm:pt>
    <dgm:pt modelId="{77644AFF-E5F8-4C5F-9159-FBA01A08E1F5}" type="pres">
      <dgm:prSet presAssocID="{838E2211-C026-4CE7-927A-34BC2F4267B0}" presName="sibTrans" presStyleLbl="bgSibTrans2D1" presStyleIdx="1" presStyleCnt="5"/>
      <dgm:spPr/>
      <dgm:t>
        <a:bodyPr/>
        <a:lstStyle/>
        <a:p>
          <a:endParaRPr lang="tr-TR"/>
        </a:p>
      </dgm:t>
    </dgm:pt>
    <dgm:pt modelId="{128DC0B0-DE5F-4E42-851C-7337B33BEEB4}" type="pres">
      <dgm:prSet presAssocID="{4C71A86D-E607-4E6A-9875-D9C8A844352F}" presName="compNode" presStyleCnt="0"/>
      <dgm:spPr/>
    </dgm:pt>
    <dgm:pt modelId="{58FCBA91-C6F8-4A55-B3AC-A88476E0ED00}" type="pres">
      <dgm:prSet presAssocID="{4C71A86D-E607-4E6A-9875-D9C8A844352F}" presName="dummyConnPt" presStyleCnt="0"/>
      <dgm:spPr/>
    </dgm:pt>
    <dgm:pt modelId="{5F57EE9E-723A-487E-A7A0-C7CBA9596F09}" type="pres">
      <dgm:prSet presAssocID="{4C71A86D-E607-4E6A-9875-D9C8A844352F}" presName="node" presStyleLbl="node1" presStyleIdx="2" presStyleCnt="6">
        <dgm:presLayoutVars>
          <dgm:bulletEnabled val="1"/>
        </dgm:presLayoutVars>
      </dgm:prSet>
      <dgm:spPr/>
      <dgm:t>
        <a:bodyPr/>
        <a:lstStyle/>
        <a:p>
          <a:endParaRPr lang="tr-TR"/>
        </a:p>
      </dgm:t>
    </dgm:pt>
    <dgm:pt modelId="{2B722C5C-0581-4887-BFED-5F45B6E5AB46}" type="pres">
      <dgm:prSet presAssocID="{B813A8C5-2AC0-442D-A8EE-23F3704148F2}" presName="sibTrans" presStyleLbl="bgSibTrans2D1" presStyleIdx="2" presStyleCnt="5"/>
      <dgm:spPr/>
      <dgm:t>
        <a:bodyPr/>
        <a:lstStyle/>
        <a:p>
          <a:endParaRPr lang="tr-TR"/>
        </a:p>
      </dgm:t>
    </dgm:pt>
    <dgm:pt modelId="{4CF657C7-1FC8-4D77-B6FA-6131C637BAC8}" type="pres">
      <dgm:prSet presAssocID="{9A3A1DE9-7EED-4891-906D-DC813948EF0B}" presName="compNode" presStyleCnt="0"/>
      <dgm:spPr/>
    </dgm:pt>
    <dgm:pt modelId="{B8899223-FB33-4303-8583-023B94FA68D5}" type="pres">
      <dgm:prSet presAssocID="{9A3A1DE9-7EED-4891-906D-DC813948EF0B}" presName="dummyConnPt" presStyleCnt="0"/>
      <dgm:spPr/>
    </dgm:pt>
    <dgm:pt modelId="{39B55FDF-378A-4389-ABB8-47EEC6AE55D6}" type="pres">
      <dgm:prSet presAssocID="{9A3A1DE9-7EED-4891-906D-DC813948EF0B}" presName="node" presStyleLbl="node1" presStyleIdx="3" presStyleCnt="6">
        <dgm:presLayoutVars>
          <dgm:bulletEnabled val="1"/>
        </dgm:presLayoutVars>
      </dgm:prSet>
      <dgm:spPr/>
      <dgm:t>
        <a:bodyPr/>
        <a:lstStyle/>
        <a:p>
          <a:endParaRPr lang="tr-TR"/>
        </a:p>
      </dgm:t>
    </dgm:pt>
    <dgm:pt modelId="{C19BC9E6-24B3-4534-A5ED-24471A95D997}" type="pres">
      <dgm:prSet presAssocID="{1D5CE18B-9363-4A78-B079-C9D91D1944BE}" presName="sibTrans" presStyleLbl="bgSibTrans2D1" presStyleIdx="3" presStyleCnt="5"/>
      <dgm:spPr/>
      <dgm:t>
        <a:bodyPr/>
        <a:lstStyle/>
        <a:p>
          <a:endParaRPr lang="tr-TR"/>
        </a:p>
      </dgm:t>
    </dgm:pt>
    <dgm:pt modelId="{E2E68710-3C17-4780-B2F7-86F1C55173B0}" type="pres">
      <dgm:prSet presAssocID="{5B86C74F-329F-4277-B0B7-64450A870588}" presName="compNode" presStyleCnt="0"/>
      <dgm:spPr/>
    </dgm:pt>
    <dgm:pt modelId="{B38EE528-94AF-42FD-A8CE-05C352B72424}" type="pres">
      <dgm:prSet presAssocID="{5B86C74F-329F-4277-B0B7-64450A870588}" presName="dummyConnPt" presStyleCnt="0"/>
      <dgm:spPr/>
    </dgm:pt>
    <dgm:pt modelId="{A9C336E8-4E88-427F-BC28-D5E05F2A2929}" type="pres">
      <dgm:prSet presAssocID="{5B86C74F-329F-4277-B0B7-64450A870588}" presName="node" presStyleLbl="node1" presStyleIdx="4" presStyleCnt="6">
        <dgm:presLayoutVars>
          <dgm:bulletEnabled val="1"/>
        </dgm:presLayoutVars>
      </dgm:prSet>
      <dgm:spPr/>
      <dgm:t>
        <a:bodyPr/>
        <a:lstStyle/>
        <a:p>
          <a:endParaRPr lang="tr-TR"/>
        </a:p>
      </dgm:t>
    </dgm:pt>
    <dgm:pt modelId="{9A5138C2-74D6-4581-BAB4-70B44C6F4FFF}" type="pres">
      <dgm:prSet presAssocID="{75B857BD-7DB9-4B41-8C50-C96A46926C4A}" presName="sibTrans" presStyleLbl="bgSibTrans2D1" presStyleIdx="4" presStyleCnt="5"/>
      <dgm:spPr/>
      <dgm:t>
        <a:bodyPr/>
        <a:lstStyle/>
        <a:p>
          <a:endParaRPr lang="tr-TR"/>
        </a:p>
      </dgm:t>
    </dgm:pt>
    <dgm:pt modelId="{485DD0E4-63C3-4DE9-BA26-77032FD6A906}" type="pres">
      <dgm:prSet presAssocID="{6A05248A-368B-4846-94BC-E8868BF08CFD}" presName="compNode" presStyleCnt="0"/>
      <dgm:spPr/>
    </dgm:pt>
    <dgm:pt modelId="{504C4918-3291-4CDB-AEC5-C65CC90D6094}" type="pres">
      <dgm:prSet presAssocID="{6A05248A-368B-4846-94BC-E8868BF08CFD}" presName="dummyConnPt" presStyleCnt="0"/>
      <dgm:spPr/>
    </dgm:pt>
    <dgm:pt modelId="{2CFA7EE4-62CA-4FB8-BA71-42A4BF1A13A6}" type="pres">
      <dgm:prSet presAssocID="{6A05248A-368B-4846-94BC-E8868BF08CFD}" presName="node" presStyleLbl="node1" presStyleIdx="5" presStyleCnt="6">
        <dgm:presLayoutVars>
          <dgm:bulletEnabled val="1"/>
        </dgm:presLayoutVars>
      </dgm:prSet>
      <dgm:spPr/>
      <dgm:t>
        <a:bodyPr/>
        <a:lstStyle/>
        <a:p>
          <a:endParaRPr lang="tr-TR"/>
        </a:p>
      </dgm:t>
    </dgm:pt>
  </dgm:ptLst>
  <dgm:cxnLst>
    <dgm:cxn modelId="{9F382BC1-B732-4450-BB41-941532B6E2C7}" srcId="{E030ABDC-CB60-43D2-A910-8D6C375003D7}" destId="{F380E097-DC55-4FCA-BBD5-96E122FCCE8F}" srcOrd="1" destOrd="0" parTransId="{49426F6F-6641-4F1F-81B6-2962DF6FFC90}" sibTransId="{838E2211-C026-4CE7-927A-34BC2F4267B0}"/>
    <dgm:cxn modelId="{3A6B74E9-94F4-497C-9514-7AD940B20852}" srcId="{E030ABDC-CB60-43D2-A910-8D6C375003D7}" destId="{5B86C74F-329F-4277-B0B7-64450A870588}" srcOrd="4" destOrd="0" parTransId="{313DE036-CB22-45C3-AF87-0A54485EB342}" sibTransId="{75B857BD-7DB9-4B41-8C50-C96A46926C4A}"/>
    <dgm:cxn modelId="{4CAAC721-F527-4CBC-AF45-EEC6AD732550}" type="presOf" srcId="{1F1C9358-EEC4-4ADD-AAA2-145A7DF8BFCA}" destId="{44E554A3-F7F6-44DE-8ECB-ACB3CBF57C3E}" srcOrd="0" destOrd="0" presId="urn:microsoft.com/office/officeart/2005/8/layout/bProcess4"/>
    <dgm:cxn modelId="{9466A427-AB89-4E17-80BC-D88F5AAA10CC}" type="presOf" srcId="{838E2211-C026-4CE7-927A-34BC2F4267B0}" destId="{77644AFF-E5F8-4C5F-9159-FBA01A08E1F5}" srcOrd="0" destOrd="0" presId="urn:microsoft.com/office/officeart/2005/8/layout/bProcess4"/>
    <dgm:cxn modelId="{6836B0CE-1E01-408D-8209-0DE11EEFC8C0}" type="presOf" srcId="{4C71A86D-E607-4E6A-9875-D9C8A844352F}" destId="{5F57EE9E-723A-487E-A7A0-C7CBA9596F09}" srcOrd="0" destOrd="0" presId="urn:microsoft.com/office/officeart/2005/8/layout/bProcess4"/>
    <dgm:cxn modelId="{E265A5F2-BBBB-4860-BEB1-36BC6618180B}" type="presOf" srcId="{6A05248A-368B-4846-94BC-E8868BF08CFD}" destId="{2CFA7EE4-62CA-4FB8-BA71-42A4BF1A13A6}" srcOrd="0" destOrd="0" presId="urn:microsoft.com/office/officeart/2005/8/layout/bProcess4"/>
    <dgm:cxn modelId="{EC98C3B2-8651-46FD-A465-B89082D72FA6}" type="presOf" srcId="{75B857BD-7DB9-4B41-8C50-C96A46926C4A}" destId="{9A5138C2-74D6-4581-BAB4-70B44C6F4FFF}" srcOrd="0" destOrd="0" presId="urn:microsoft.com/office/officeart/2005/8/layout/bProcess4"/>
    <dgm:cxn modelId="{1CBDF0DD-2456-49E7-82A6-BDC14F43AB79}" srcId="{E030ABDC-CB60-43D2-A910-8D6C375003D7}" destId="{1F1C9358-EEC4-4ADD-AAA2-145A7DF8BFCA}" srcOrd="0" destOrd="0" parTransId="{D27F95BD-B15A-4611-941C-00284522C9EB}" sibTransId="{57CE05D2-25ED-4B2B-A2DF-62535F82FE30}"/>
    <dgm:cxn modelId="{79355C60-10CB-46DF-935D-B05819ADCDA9}" type="presOf" srcId="{5B86C74F-329F-4277-B0B7-64450A870588}" destId="{A9C336E8-4E88-427F-BC28-D5E05F2A2929}" srcOrd="0" destOrd="0" presId="urn:microsoft.com/office/officeart/2005/8/layout/bProcess4"/>
    <dgm:cxn modelId="{77CF013A-E52D-4443-8320-B38851BB117F}" srcId="{E030ABDC-CB60-43D2-A910-8D6C375003D7}" destId="{4C71A86D-E607-4E6A-9875-D9C8A844352F}" srcOrd="2" destOrd="0" parTransId="{1E23B434-5B57-4B26-970B-015F315D7601}" sibTransId="{B813A8C5-2AC0-442D-A8EE-23F3704148F2}"/>
    <dgm:cxn modelId="{7868CDCF-3A03-48B9-9ADE-A1A653E4F095}" type="presOf" srcId="{F380E097-DC55-4FCA-BBD5-96E122FCCE8F}" destId="{B0C8E713-6B71-4EC7-9307-0FB4CA5EFCFB}" srcOrd="0" destOrd="0" presId="urn:microsoft.com/office/officeart/2005/8/layout/bProcess4"/>
    <dgm:cxn modelId="{E8D84C0C-C899-4BDF-AA30-2E033987B01F}" type="presOf" srcId="{B813A8C5-2AC0-442D-A8EE-23F3704148F2}" destId="{2B722C5C-0581-4887-BFED-5F45B6E5AB46}" srcOrd="0" destOrd="0" presId="urn:microsoft.com/office/officeart/2005/8/layout/bProcess4"/>
    <dgm:cxn modelId="{4BE8CB44-12BA-49F1-A2A7-327DA4F8AAE6}" type="presOf" srcId="{57CE05D2-25ED-4B2B-A2DF-62535F82FE30}" destId="{DDFAF37D-FEF7-4904-AE82-98B80CA16FC1}" srcOrd="0" destOrd="0" presId="urn:microsoft.com/office/officeart/2005/8/layout/bProcess4"/>
    <dgm:cxn modelId="{40547E4B-359C-43B9-9335-A3696E9B8FD3}" type="presOf" srcId="{9A3A1DE9-7EED-4891-906D-DC813948EF0B}" destId="{39B55FDF-378A-4389-ABB8-47EEC6AE55D6}" srcOrd="0" destOrd="0" presId="urn:microsoft.com/office/officeart/2005/8/layout/bProcess4"/>
    <dgm:cxn modelId="{E34FB789-4C87-4277-A37C-4930BA4A4071}" type="presOf" srcId="{E030ABDC-CB60-43D2-A910-8D6C375003D7}" destId="{AE9A9948-3A16-4ECE-9E15-D0E460366402}" srcOrd="0" destOrd="0" presId="urn:microsoft.com/office/officeart/2005/8/layout/bProcess4"/>
    <dgm:cxn modelId="{E55BD09E-03A7-4A99-BDFC-88AF7F6DEF17}" type="presOf" srcId="{1D5CE18B-9363-4A78-B079-C9D91D1944BE}" destId="{C19BC9E6-24B3-4534-A5ED-24471A95D997}" srcOrd="0" destOrd="0" presId="urn:microsoft.com/office/officeart/2005/8/layout/bProcess4"/>
    <dgm:cxn modelId="{393B8BC0-91AE-41F5-8ED2-E9110F0EA037}" srcId="{E030ABDC-CB60-43D2-A910-8D6C375003D7}" destId="{6A05248A-368B-4846-94BC-E8868BF08CFD}" srcOrd="5" destOrd="0" parTransId="{419E6A99-7D69-4E63-B91B-B9EEDE0BD827}" sibTransId="{F671622B-3E5A-41E3-8BC0-247DDCBF310F}"/>
    <dgm:cxn modelId="{892F61EE-847C-4EB0-BC3C-D26AD9461136}" srcId="{E030ABDC-CB60-43D2-A910-8D6C375003D7}" destId="{9A3A1DE9-7EED-4891-906D-DC813948EF0B}" srcOrd="3" destOrd="0" parTransId="{3B9DF2E8-2AA8-4E84-9399-4F34C0EE8589}" sibTransId="{1D5CE18B-9363-4A78-B079-C9D91D1944BE}"/>
    <dgm:cxn modelId="{1187A6C0-7116-41D1-8023-B65651974580}" type="presParOf" srcId="{AE9A9948-3A16-4ECE-9E15-D0E460366402}" destId="{9DF7C1E7-51DE-4AE4-8E19-E4A1F822696D}" srcOrd="0" destOrd="0" presId="urn:microsoft.com/office/officeart/2005/8/layout/bProcess4"/>
    <dgm:cxn modelId="{AF76AD7A-72DE-46B3-BAD4-CA92EE3BD915}" type="presParOf" srcId="{9DF7C1E7-51DE-4AE4-8E19-E4A1F822696D}" destId="{7C9061C0-51D4-47A1-8F3A-7BB306A7A19A}" srcOrd="0" destOrd="0" presId="urn:microsoft.com/office/officeart/2005/8/layout/bProcess4"/>
    <dgm:cxn modelId="{C77C1AE3-0A61-4D08-943F-6F50222986EA}" type="presParOf" srcId="{9DF7C1E7-51DE-4AE4-8E19-E4A1F822696D}" destId="{44E554A3-F7F6-44DE-8ECB-ACB3CBF57C3E}" srcOrd="1" destOrd="0" presId="urn:microsoft.com/office/officeart/2005/8/layout/bProcess4"/>
    <dgm:cxn modelId="{494797A3-3121-4FA5-B757-1CB9C67F63D8}" type="presParOf" srcId="{AE9A9948-3A16-4ECE-9E15-D0E460366402}" destId="{DDFAF37D-FEF7-4904-AE82-98B80CA16FC1}" srcOrd="1" destOrd="0" presId="urn:microsoft.com/office/officeart/2005/8/layout/bProcess4"/>
    <dgm:cxn modelId="{9EA30728-FC33-461F-BE8C-1DAB095CC75E}" type="presParOf" srcId="{AE9A9948-3A16-4ECE-9E15-D0E460366402}" destId="{E65B27A2-3626-4249-B763-D92B0ADBD478}" srcOrd="2" destOrd="0" presId="urn:microsoft.com/office/officeart/2005/8/layout/bProcess4"/>
    <dgm:cxn modelId="{45FA8E0B-FEAA-435B-92F2-F25FCEF35BA0}" type="presParOf" srcId="{E65B27A2-3626-4249-B763-D92B0ADBD478}" destId="{BD870677-5B8E-4D8B-9D93-692CC57C17A1}" srcOrd="0" destOrd="0" presId="urn:microsoft.com/office/officeart/2005/8/layout/bProcess4"/>
    <dgm:cxn modelId="{1151D241-9CD9-4B98-AAE7-56F70E001CC7}" type="presParOf" srcId="{E65B27A2-3626-4249-B763-D92B0ADBD478}" destId="{B0C8E713-6B71-4EC7-9307-0FB4CA5EFCFB}" srcOrd="1" destOrd="0" presId="urn:microsoft.com/office/officeart/2005/8/layout/bProcess4"/>
    <dgm:cxn modelId="{3C7FF77F-3969-4E92-911E-196642DACC2D}" type="presParOf" srcId="{AE9A9948-3A16-4ECE-9E15-D0E460366402}" destId="{77644AFF-E5F8-4C5F-9159-FBA01A08E1F5}" srcOrd="3" destOrd="0" presId="urn:microsoft.com/office/officeart/2005/8/layout/bProcess4"/>
    <dgm:cxn modelId="{FC7DF1F6-8639-443B-A45C-D7F9E5177F83}" type="presParOf" srcId="{AE9A9948-3A16-4ECE-9E15-D0E460366402}" destId="{128DC0B0-DE5F-4E42-851C-7337B33BEEB4}" srcOrd="4" destOrd="0" presId="urn:microsoft.com/office/officeart/2005/8/layout/bProcess4"/>
    <dgm:cxn modelId="{3D18496E-1DB8-413A-890B-8F37619A8AD2}" type="presParOf" srcId="{128DC0B0-DE5F-4E42-851C-7337B33BEEB4}" destId="{58FCBA91-C6F8-4A55-B3AC-A88476E0ED00}" srcOrd="0" destOrd="0" presId="urn:microsoft.com/office/officeart/2005/8/layout/bProcess4"/>
    <dgm:cxn modelId="{D6AB719D-5BBC-4DA2-940A-144C31EC046A}" type="presParOf" srcId="{128DC0B0-DE5F-4E42-851C-7337B33BEEB4}" destId="{5F57EE9E-723A-487E-A7A0-C7CBA9596F09}" srcOrd="1" destOrd="0" presId="urn:microsoft.com/office/officeart/2005/8/layout/bProcess4"/>
    <dgm:cxn modelId="{397E1307-1277-439D-9261-B872CEA8EC7F}" type="presParOf" srcId="{AE9A9948-3A16-4ECE-9E15-D0E460366402}" destId="{2B722C5C-0581-4887-BFED-5F45B6E5AB46}" srcOrd="5" destOrd="0" presId="urn:microsoft.com/office/officeart/2005/8/layout/bProcess4"/>
    <dgm:cxn modelId="{9E0ACE83-F3F8-4FBE-B27F-00DAAB02C9AE}" type="presParOf" srcId="{AE9A9948-3A16-4ECE-9E15-D0E460366402}" destId="{4CF657C7-1FC8-4D77-B6FA-6131C637BAC8}" srcOrd="6" destOrd="0" presId="urn:microsoft.com/office/officeart/2005/8/layout/bProcess4"/>
    <dgm:cxn modelId="{789D3291-DA88-4F72-87C8-DEF42D4B6A3E}" type="presParOf" srcId="{4CF657C7-1FC8-4D77-B6FA-6131C637BAC8}" destId="{B8899223-FB33-4303-8583-023B94FA68D5}" srcOrd="0" destOrd="0" presId="urn:microsoft.com/office/officeart/2005/8/layout/bProcess4"/>
    <dgm:cxn modelId="{AEFB15CA-9A72-4C0E-82F3-828BCDB75AD3}" type="presParOf" srcId="{4CF657C7-1FC8-4D77-B6FA-6131C637BAC8}" destId="{39B55FDF-378A-4389-ABB8-47EEC6AE55D6}" srcOrd="1" destOrd="0" presId="urn:microsoft.com/office/officeart/2005/8/layout/bProcess4"/>
    <dgm:cxn modelId="{CF684625-5D01-43BA-90C6-AC06EE6A331C}" type="presParOf" srcId="{AE9A9948-3A16-4ECE-9E15-D0E460366402}" destId="{C19BC9E6-24B3-4534-A5ED-24471A95D997}" srcOrd="7" destOrd="0" presId="urn:microsoft.com/office/officeart/2005/8/layout/bProcess4"/>
    <dgm:cxn modelId="{D1D2B065-1FBA-429D-A722-3BCCBC788064}" type="presParOf" srcId="{AE9A9948-3A16-4ECE-9E15-D0E460366402}" destId="{E2E68710-3C17-4780-B2F7-86F1C55173B0}" srcOrd="8" destOrd="0" presId="urn:microsoft.com/office/officeart/2005/8/layout/bProcess4"/>
    <dgm:cxn modelId="{B2A73C80-20BA-4BF6-96A6-26BCDA184935}" type="presParOf" srcId="{E2E68710-3C17-4780-B2F7-86F1C55173B0}" destId="{B38EE528-94AF-42FD-A8CE-05C352B72424}" srcOrd="0" destOrd="0" presId="urn:microsoft.com/office/officeart/2005/8/layout/bProcess4"/>
    <dgm:cxn modelId="{971D0580-46EC-478E-8A3D-D445DD37FBB0}" type="presParOf" srcId="{E2E68710-3C17-4780-B2F7-86F1C55173B0}" destId="{A9C336E8-4E88-427F-BC28-D5E05F2A2929}" srcOrd="1" destOrd="0" presId="urn:microsoft.com/office/officeart/2005/8/layout/bProcess4"/>
    <dgm:cxn modelId="{E475D7DD-9DD5-45AA-8033-A209990E45C6}" type="presParOf" srcId="{AE9A9948-3A16-4ECE-9E15-D0E460366402}" destId="{9A5138C2-74D6-4581-BAB4-70B44C6F4FFF}" srcOrd="9" destOrd="0" presId="urn:microsoft.com/office/officeart/2005/8/layout/bProcess4"/>
    <dgm:cxn modelId="{0E502B52-F668-4F52-97D4-A532C90BF60F}" type="presParOf" srcId="{AE9A9948-3A16-4ECE-9E15-D0E460366402}" destId="{485DD0E4-63C3-4DE9-BA26-77032FD6A906}" srcOrd="10" destOrd="0" presId="urn:microsoft.com/office/officeart/2005/8/layout/bProcess4"/>
    <dgm:cxn modelId="{A60B5EF8-4A5A-4E8F-A28D-20159840F728}" type="presParOf" srcId="{485DD0E4-63C3-4DE9-BA26-77032FD6A906}" destId="{504C4918-3291-4CDB-AEC5-C65CC90D6094}" srcOrd="0" destOrd="0" presId="urn:microsoft.com/office/officeart/2005/8/layout/bProcess4"/>
    <dgm:cxn modelId="{E17348D8-24F9-4D96-BF4E-A0C44C220E1E}" type="presParOf" srcId="{485DD0E4-63C3-4DE9-BA26-77032FD6A906}" destId="{2CFA7EE4-62CA-4FB8-BA71-42A4BF1A13A6}" srcOrd="1" destOrd="0" presId="urn:microsoft.com/office/officeart/2005/8/layout/bProcess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D5EBC990-D2B5-4C9B-AE48-27EE1B27C9B7}" type="doc">
      <dgm:prSet loTypeId="urn:microsoft.com/office/officeart/2005/8/layout/vList5" loCatId="list" qsTypeId="urn:microsoft.com/office/officeart/2005/8/quickstyle/simple1" qsCatId="simple" csTypeId="urn:microsoft.com/office/officeart/2005/8/colors/accent0_2" csCatId="mainScheme" phldr="1"/>
      <dgm:spPr/>
      <dgm:t>
        <a:bodyPr/>
        <a:lstStyle/>
        <a:p>
          <a:endParaRPr lang="tr-TR"/>
        </a:p>
      </dgm:t>
    </dgm:pt>
    <dgm:pt modelId="{A2D749D4-FBDA-46C8-8BF6-CCE04E19526D}">
      <dgm:prSet custT="1"/>
      <dgm:spPr/>
      <dgm:t>
        <a:bodyPr/>
        <a:lstStyle/>
        <a:p>
          <a:pPr rtl="0"/>
          <a:r>
            <a:rPr lang="tr-TR" sz="2400" dirty="0" smtClean="0"/>
            <a:t>Buluş Yoluyla Öğretim</a:t>
          </a:r>
          <a:br>
            <a:rPr lang="tr-TR" sz="2400" dirty="0" smtClean="0"/>
          </a:br>
          <a:r>
            <a:rPr lang="tr-TR" sz="2800" b="1" dirty="0" smtClean="0"/>
            <a:t>Dezavantajları </a:t>
          </a:r>
          <a:endParaRPr lang="tr-TR" sz="2400" b="1" dirty="0"/>
        </a:p>
      </dgm:t>
    </dgm:pt>
    <dgm:pt modelId="{20689288-F2C2-4236-BC43-0D04A1A1498E}" type="parTrans" cxnId="{1AF2DF1B-BFAB-438D-8F2A-DFD77B740C32}">
      <dgm:prSet/>
      <dgm:spPr/>
      <dgm:t>
        <a:bodyPr/>
        <a:lstStyle/>
        <a:p>
          <a:endParaRPr lang="tr-TR"/>
        </a:p>
      </dgm:t>
    </dgm:pt>
    <dgm:pt modelId="{3DEF1A9E-6E4B-4263-A1E0-636F344A9BB8}" type="sibTrans" cxnId="{1AF2DF1B-BFAB-438D-8F2A-DFD77B740C32}">
      <dgm:prSet/>
      <dgm:spPr/>
      <dgm:t>
        <a:bodyPr/>
        <a:lstStyle/>
        <a:p>
          <a:endParaRPr lang="tr-TR"/>
        </a:p>
      </dgm:t>
    </dgm:pt>
    <dgm:pt modelId="{D36D62A8-54C7-4C5B-AD9F-230F6A359E59}" type="pres">
      <dgm:prSet presAssocID="{D5EBC990-D2B5-4C9B-AE48-27EE1B27C9B7}" presName="Name0" presStyleCnt="0">
        <dgm:presLayoutVars>
          <dgm:dir/>
          <dgm:animLvl val="lvl"/>
          <dgm:resizeHandles val="exact"/>
        </dgm:presLayoutVars>
      </dgm:prSet>
      <dgm:spPr/>
      <dgm:t>
        <a:bodyPr/>
        <a:lstStyle/>
        <a:p>
          <a:endParaRPr lang="tr-TR"/>
        </a:p>
      </dgm:t>
    </dgm:pt>
    <dgm:pt modelId="{2879D743-AE0C-46D9-9496-ED5B46A30803}" type="pres">
      <dgm:prSet presAssocID="{A2D749D4-FBDA-46C8-8BF6-CCE04E19526D}" presName="linNode" presStyleCnt="0"/>
      <dgm:spPr/>
    </dgm:pt>
    <dgm:pt modelId="{11BEC829-C8D0-41A9-BF3A-1C7A3F47E9C2}" type="pres">
      <dgm:prSet presAssocID="{A2D749D4-FBDA-46C8-8BF6-CCE04E19526D}" presName="parentText" presStyleLbl="node1" presStyleIdx="0" presStyleCnt="1" custScaleX="142681">
        <dgm:presLayoutVars>
          <dgm:chMax val="1"/>
          <dgm:bulletEnabled val="1"/>
        </dgm:presLayoutVars>
      </dgm:prSet>
      <dgm:spPr/>
      <dgm:t>
        <a:bodyPr/>
        <a:lstStyle/>
        <a:p>
          <a:endParaRPr lang="tr-TR"/>
        </a:p>
      </dgm:t>
    </dgm:pt>
  </dgm:ptLst>
  <dgm:cxnLst>
    <dgm:cxn modelId="{1AF2DF1B-BFAB-438D-8F2A-DFD77B740C32}" srcId="{D5EBC990-D2B5-4C9B-AE48-27EE1B27C9B7}" destId="{A2D749D4-FBDA-46C8-8BF6-CCE04E19526D}" srcOrd="0" destOrd="0" parTransId="{20689288-F2C2-4236-BC43-0D04A1A1498E}" sibTransId="{3DEF1A9E-6E4B-4263-A1E0-636F344A9BB8}"/>
    <dgm:cxn modelId="{1CB6917A-5CDB-44D1-ACD2-B03314F5DC9E}" type="presOf" srcId="{D5EBC990-D2B5-4C9B-AE48-27EE1B27C9B7}" destId="{D36D62A8-54C7-4C5B-AD9F-230F6A359E59}" srcOrd="0" destOrd="0" presId="urn:microsoft.com/office/officeart/2005/8/layout/vList5"/>
    <dgm:cxn modelId="{7C980115-8D56-4E4E-BB2C-5A15F204B166}" type="presOf" srcId="{A2D749D4-FBDA-46C8-8BF6-CCE04E19526D}" destId="{11BEC829-C8D0-41A9-BF3A-1C7A3F47E9C2}" srcOrd="0" destOrd="0" presId="urn:microsoft.com/office/officeart/2005/8/layout/vList5"/>
    <dgm:cxn modelId="{71B3C167-75F9-43D4-822E-D6B7C7D9B43E}" type="presParOf" srcId="{D36D62A8-54C7-4C5B-AD9F-230F6A359E59}" destId="{2879D743-AE0C-46D9-9496-ED5B46A30803}" srcOrd="0" destOrd="0" presId="urn:microsoft.com/office/officeart/2005/8/layout/vList5"/>
    <dgm:cxn modelId="{E495F128-8C0D-46C2-B341-60D56E37BBEC}" type="presParOf" srcId="{2879D743-AE0C-46D9-9496-ED5B46A30803}" destId="{11BEC829-C8D0-41A9-BF3A-1C7A3F47E9C2}"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4171B537-DB90-4F7C-A2E3-BE2734D6CBB8}" type="doc">
      <dgm:prSet loTypeId="urn:microsoft.com/office/officeart/2009/3/layout/FramedTextPicture" loCatId="picture" qsTypeId="urn:microsoft.com/office/officeart/2005/8/quickstyle/simple1" qsCatId="simple" csTypeId="urn:microsoft.com/office/officeart/2005/8/colors/accent0_2" csCatId="mainScheme" phldr="1"/>
      <dgm:spPr/>
      <dgm:t>
        <a:bodyPr/>
        <a:lstStyle/>
        <a:p>
          <a:endParaRPr lang="tr-TR"/>
        </a:p>
      </dgm:t>
    </dgm:pt>
    <dgm:pt modelId="{E89BE3F0-E959-4EEC-B0F6-CBEDE457BCAE}">
      <dgm:prSet/>
      <dgm:spPr/>
      <dgm:t>
        <a:bodyPr/>
        <a:lstStyle/>
        <a:p>
          <a:pPr rtl="0"/>
          <a:r>
            <a:rPr lang="tr-TR" dirty="0" smtClean="0"/>
            <a:t>Uzun zaman gerektirir.</a:t>
          </a:r>
          <a:endParaRPr lang="tr-TR" dirty="0"/>
        </a:p>
      </dgm:t>
    </dgm:pt>
    <dgm:pt modelId="{74A16F4B-192A-42A3-91F5-6A55C229AE08}" type="parTrans" cxnId="{575A0B1C-7AAA-416D-97F4-71E89027E648}">
      <dgm:prSet/>
      <dgm:spPr/>
      <dgm:t>
        <a:bodyPr/>
        <a:lstStyle/>
        <a:p>
          <a:endParaRPr lang="tr-TR"/>
        </a:p>
      </dgm:t>
    </dgm:pt>
    <dgm:pt modelId="{4973BD8D-A63D-47C3-99FA-12EE67683EE4}" type="sibTrans" cxnId="{575A0B1C-7AAA-416D-97F4-71E89027E648}">
      <dgm:prSet/>
      <dgm:spPr/>
      <dgm:t>
        <a:bodyPr/>
        <a:lstStyle/>
        <a:p>
          <a:endParaRPr lang="tr-TR"/>
        </a:p>
      </dgm:t>
    </dgm:pt>
    <dgm:pt modelId="{CD25AE2F-0DAC-415E-8E40-09366357AB22}">
      <dgm:prSet custT="1"/>
      <dgm:spPr/>
      <dgm:t>
        <a:bodyPr/>
        <a:lstStyle/>
        <a:p>
          <a:pPr rtl="0"/>
          <a:r>
            <a:rPr lang="tr-TR" sz="1800" dirty="0" smtClean="0"/>
            <a:t>Kalabalık öğrenci gruplarında etkisi zayıflar.</a:t>
          </a:r>
          <a:endParaRPr lang="tr-TR" sz="1800" dirty="0"/>
        </a:p>
      </dgm:t>
    </dgm:pt>
    <dgm:pt modelId="{0C3FC2AA-254D-48BD-9312-BE3DD5D65BC1}" type="parTrans" cxnId="{87C3F349-6F38-41D3-A484-6C9D036C7F69}">
      <dgm:prSet/>
      <dgm:spPr/>
      <dgm:t>
        <a:bodyPr/>
        <a:lstStyle/>
        <a:p>
          <a:endParaRPr lang="tr-TR"/>
        </a:p>
      </dgm:t>
    </dgm:pt>
    <dgm:pt modelId="{D90884FE-5EB8-47D7-8379-5AF41461861E}" type="sibTrans" cxnId="{87C3F349-6F38-41D3-A484-6C9D036C7F69}">
      <dgm:prSet/>
      <dgm:spPr/>
      <dgm:t>
        <a:bodyPr/>
        <a:lstStyle/>
        <a:p>
          <a:endParaRPr lang="tr-TR"/>
        </a:p>
      </dgm:t>
    </dgm:pt>
    <dgm:pt modelId="{995B0DE4-07D8-493C-86E3-15B048F7A3BF}">
      <dgm:prSet custT="1"/>
      <dgm:spPr/>
      <dgm:t>
        <a:bodyPr/>
        <a:lstStyle/>
        <a:p>
          <a:pPr rtl="0"/>
          <a:r>
            <a:rPr lang="tr-TR" sz="1800" dirty="0" smtClean="0"/>
            <a:t>Öğrencilerin bireysel farklılıkları süreci olumsuz etkileyebilir.</a:t>
          </a:r>
          <a:endParaRPr lang="tr-TR" sz="1800" dirty="0"/>
        </a:p>
      </dgm:t>
    </dgm:pt>
    <dgm:pt modelId="{CC35D091-F419-4BED-93EB-6ECF8B0D032A}" type="parTrans" cxnId="{66590182-A131-4F27-9423-9C30635564E1}">
      <dgm:prSet/>
      <dgm:spPr/>
      <dgm:t>
        <a:bodyPr/>
        <a:lstStyle/>
        <a:p>
          <a:endParaRPr lang="tr-TR"/>
        </a:p>
      </dgm:t>
    </dgm:pt>
    <dgm:pt modelId="{C5824A7A-9E77-4590-81C0-9D700770DC2F}" type="sibTrans" cxnId="{66590182-A131-4F27-9423-9C30635564E1}">
      <dgm:prSet/>
      <dgm:spPr/>
      <dgm:t>
        <a:bodyPr/>
        <a:lstStyle/>
        <a:p>
          <a:endParaRPr lang="tr-TR"/>
        </a:p>
      </dgm:t>
    </dgm:pt>
    <dgm:pt modelId="{38F46AEB-1EB7-4C7E-8BC9-55F0D5CF80C0}">
      <dgm:prSet custT="1"/>
      <dgm:spPr/>
      <dgm:t>
        <a:bodyPr/>
        <a:lstStyle/>
        <a:p>
          <a:pPr rtl="0"/>
          <a:r>
            <a:rPr lang="tr-TR" sz="1800" dirty="0" smtClean="0"/>
            <a:t>Buluş için gerekli araç-gereçlere her zaman ulaşılamayabilir.</a:t>
          </a:r>
          <a:endParaRPr lang="tr-TR" sz="1800" dirty="0"/>
        </a:p>
      </dgm:t>
    </dgm:pt>
    <dgm:pt modelId="{40F2CC3F-3153-4DA1-8004-49AE63D85C2B}" type="parTrans" cxnId="{4E34F411-B7AA-4893-A52D-05CC7043C847}">
      <dgm:prSet/>
      <dgm:spPr/>
      <dgm:t>
        <a:bodyPr/>
        <a:lstStyle/>
        <a:p>
          <a:endParaRPr lang="tr-TR"/>
        </a:p>
      </dgm:t>
    </dgm:pt>
    <dgm:pt modelId="{E144739B-AA8A-4E1E-AE28-C47735EC6183}" type="sibTrans" cxnId="{4E34F411-B7AA-4893-A52D-05CC7043C847}">
      <dgm:prSet/>
      <dgm:spPr/>
      <dgm:t>
        <a:bodyPr/>
        <a:lstStyle/>
        <a:p>
          <a:endParaRPr lang="tr-TR"/>
        </a:p>
      </dgm:t>
    </dgm:pt>
    <dgm:pt modelId="{4D09443A-B676-4600-A4BD-A75B3FD65DC0}">
      <dgm:prSet custT="1"/>
      <dgm:spPr/>
      <dgm:t>
        <a:bodyPr/>
        <a:lstStyle/>
        <a:p>
          <a:pPr rtl="0"/>
          <a:r>
            <a:rPr lang="tr-TR" sz="1800" dirty="0" smtClean="0"/>
            <a:t>Bazı ders ve konuların öğretiminde etkisi zayıftır.</a:t>
          </a:r>
          <a:endParaRPr lang="tr-TR" sz="1800" dirty="0"/>
        </a:p>
      </dgm:t>
    </dgm:pt>
    <dgm:pt modelId="{79484E9A-6171-4B57-89FC-AFC466F1DA06}" type="parTrans" cxnId="{49788C47-43BA-4529-940E-C40DF34728D8}">
      <dgm:prSet/>
      <dgm:spPr/>
      <dgm:t>
        <a:bodyPr/>
        <a:lstStyle/>
        <a:p>
          <a:endParaRPr lang="tr-TR"/>
        </a:p>
      </dgm:t>
    </dgm:pt>
    <dgm:pt modelId="{279890C8-BC63-420B-9A44-BA74155A7EBA}" type="sibTrans" cxnId="{49788C47-43BA-4529-940E-C40DF34728D8}">
      <dgm:prSet/>
      <dgm:spPr/>
      <dgm:t>
        <a:bodyPr/>
        <a:lstStyle/>
        <a:p>
          <a:endParaRPr lang="tr-TR"/>
        </a:p>
      </dgm:t>
    </dgm:pt>
    <dgm:pt modelId="{44EA27A5-04B4-4907-9A4B-F051D8BD5E73}">
      <dgm:prSet custT="1"/>
      <dgm:spPr/>
      <dgm:t>
        <a:bodyPr/>
        <a:lstStyle/>
        <a:p>
          <a:pPr rtl="0"/>
          <a:r>
            <a:rPr lang="tr-TR" sz="2000" dirty="0" smtClean="0"/>
            <a:t>Maliyeti yüksektir.</a:t>
          </a:r>
          <a:endParaRPr lang="tr-TR" sz="2000" dirty="0"/>
        </a:p>
      </dgm:t>
    </dgm:pt>
    <dgm:pt modelId="{0E3CF95C-4B9D-45E0-A3E1-44EF506A68F5}" type="parTrans" cxnId="{463D976F-4ADC-428F-BC5C-C8F57EFB739E}">
      <dgm:prSet/>
      <dgm:spPr/>
      <dgm:t>
        <a:bodyPr/>
        <a:lstStyle/>
        <a:p>
          <a:endParaRPr lang="tr-TR"/>
        </a:p>
      </dgm:t>
    </dgm:pt>
    <dgm:pt modelId="{753ADE25-31AD-4038-B51C-FB776DEEB554}" type="sibTrans" cxnId="{463D976F-4ADC-428F-BC5C-C8F57EFB739E}">
      <dgm:prSet/>
      <dgm:spPr/>
      <dgm:t>
        <a:bodyPr/>
        <a:lstStyle/>
        <a:p>
          <a:endParaRPr lang="tr-TR"/>
        </a:p>
      </dgm:t>
    </dgm:pt>
    <dgm:pt modelId="{1AB9F607-5329-464B-A67E-B90D3B9C6B49}" type="pres">
      <dgm:prSet presAssocID="{4171B537-DB90-4F7C-A2E3-BE2734D6CBB8}" presName="Name0" presStyleCnt="0">
        <dgm:presLayoutVars>
          <dgm:chMax/>
          <dgm:chPref/>
          <dgm:dir/>
        </dgm:presLayoutVars>
      </dgm:prSet>
      <dgm:spPr/>
      <dgm:t>
        <a:bodyPr/>
        <a:lstStyle/>
        <a:p>
          <a:endParaRPr lang="tr-TR"/>
        </a:p>
      </dgm:t>
    </dgm:pt>
    <dgm:pt modelId="{F55DAB24-C999-48E3-AED6-0FEC54B7EA30}" type="pres">
      <dgm:prSet presAssocID="{E89BE3F0-E959-4EEC-B0F6-CBEDE457BCAE}" presName="composite" presStyleCnt="0">
        <dgm:presLayoutVars>
          <dgm:chMax/>
          <dgm:chPref/>
        </dgm:presLayoutVars>
      </dgm:prSet>
      <dgm:spPr/>
    </dgm:pt>
    <dgm:pt modelId="{942E8A1F-3D57-4E63-832D-9CEEF509748A}" type="pres">
      <dgm:prSet presAssocID="{E89BE3F0-E959-4EEC-B0F6-CBEDE457BCAE}" presName="Image" presStyleLbl="bgImgPlace1" presStyleIdx="0" presStyleCnt="6" custLinFactX="19673" custLinFactNeighborX="100000" custLinFactNeighborY="-55851"/>
      <dgm:spPr>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dgm:spPr>
      <dgm:t>
        <a:bodyPr/>
        <a:lstStyle/>
        <a:p>
          <a:endParaRPr lang="tr-TR"/>
        </a:p>
      </dgm:t>
    </dgm:pt>
    <dgm:pt modelId="{5890AA8B-867D-4C4F-84F0-8B5BF2C32960}" type="pres">
      <dgm:prSet presAssocID="{E89BE3F0-E959-4EEC-B0F6-CBEDE457BCAE}" presName="ParentText" presStyleLbl="revTx" presStyleIdx="0" presStyleCnt="6">
        <dgm:presLayoutVars>
          <dgm:chMax val="0"/>
          <dgm:chPref val="0"/>
          <dgm:bulletEnabled val="1"/>
        </dgm:presLayoutVars>
      </dgm:prSet>
      <dgm:spPr/>
      <dgm:t>
        <a:bodyPr/>
        <a:lstStyle/>
        <a:p>
          <a:endParaRPr lang="tr-TR"/>
        </a:p>
      </dgm:t>
    </dgm:pt>
    <dgm:pt modelId="{53CAF556-6D20-4E8B-A3D2-485AE53C649F}" type="pres">
      <dgm:prSet presAssocID="{E89BE3F0-E959-4EEC-B0F6-CBEDE457BCAE}" presName="tlFrame" presStyleLbl="node1" presStyleIdx="0" presStyleCnt="24"/>
      <dgm:spPr/>
    </dgm:pt>
    <dgm:pt modelId="{488FA3E4-F269-498F-A6B0-327FFD1921F8}" type="pres">
      <dgm:prSet presAssocID="{E89BE3F0-E959-4EEC-B0F6-CBEDE457BCAE}" presName="trFrame" presStyleLbl="node1" presStyleIdx="1" presStyleCnt="24"/>
      <dgm:spPr/>
    </dgm:pt>
    <dgm:pt modelId="{9E2661CB-B469-4417-A5DC-B1ADE6E9C84C}" type="pres">
      <dgm:prSet presAssocID="{E89BE3F0-E959-4EEC-B0F6-CBEDE457BCAE}" presName="blFrame" presStyleLbl="node1" presStyleIdx="2" presStyleCnt="24"/>
      <dgm:spPr/>
    </dgm:pt>
    <dgm:pt modelId="{D2F99932-A1AC-4BEC-8DAC-B78415B56C20}" type="pres">
      <dgm:prSet presAssocID="{E89BE3F0-E959-4EEC-B0F6-CBEDE457BCAE}" presName="brFrame" presStyleLbl="node1" presStyleIdx="3" presStyleCnt="24"/>
      <dgm:spPr/>
    </dgm:pt>
    <dgm:pt modelId="{881EF893-E9E4-4701-B6AF-919833909ACE}" type="pres">
      <dgm:prSet presAssocID="{4973BD8D-A63D-47C3-99FA-12EE67683EE4}" presName="sibTrans" presStyleCnt="0"/>
      <dgm:spPr/>
    </dgm:pt>
    <dgm:pt modelId="{EBFFC802-C2EC-4F3E-9E6D-FE6CEFA166FD}" type="pres">
      <dgm:prSet presAssocID="{CD25AE2F-0DAC-415E-8E40-09366357AB22}" presName="composite" presStyleCnt="0">
        <dgm:presLayoutVars>
          <dgm:chMax/>
          <dgm:chPref/>
        </dgm:presLayoutVars>
      </dgm:prSet>
      <dgm:spPr/>
    </dgm:pt>
    <dgm:pt modelId="{B4102A1D-2C04-4E7A-92ED-574A6F873633}" type="pres">
      <dgm:prSet presAssocID="{CD25AE2F-0DAC-415E-8E40-09366357AB22}" presName="Image" presStyleLbl="bgImgPlace1" presStyleIdx="1" presStyleCnt="6" custLinFactX="15934" custLinFactNeighborX="100000" custLinFactNeighborY="-55851"/>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l="-1000" r="-1000"/>
          </a:stretch>
        </a:blipFill>
      </dgm:spPr>
    </dgm:pt>
    <dgm:pt modelId="{3D8D27D1-85C4-4C23-8CC4-7E873A5CEC06}" type="pres">
      <dgm:prSet presAssocID="{CD25AE2F-0DAC-415E-8E40-09366357AB22}" presName="ParentText" presStyleLbl="revTx" presStyleIdx="1" presStyleCnt="6" custScaleX="106648" custScaleY="128358">
        <dgm:presLayoutVars>
          <dgm:chMax val="0"/>
          <dgm:chPref val="0"/>
          <dgm:bulletEnabled val="1"/>
        </dgm:presLayoutVars>
      </dgm:prSet>
      <dgm:spPr/>
      <dgm:t>
        <a:bodyPr/>
        <a:lstStyle/>
        <a:p>
          <a:endParaRPr lang="tr-TR"/>
        </a:p>
      </dgm:t>
    </dgm:pt>
    <dgm:pt modelId="{BF366374-4805-4127-927B-FDB7247A2986}" type="pres">
      <dgm:prSet presAssocID="{CD25AE2F-0DAC-415E-8E40-09366357AB22}" presName="tlFrame" presStyleLbl="node1" presStyleIdx="4" presStyleCnt="24"/>
      <dgm:spPr/>
    </dgm:pt>
    <dgm:pt modelId="{31692152-FE01-4C65-961F-C01D4953EA02}" type="pres">
      <dgm:prSet presAssocID="{CD25AE2F-0DAC-415E-8E40-09366357AB22}" presName="trFrame" presStyleLbl="node1" presStyleIdx="5" presStyleCnt="24"/>
      <dgm:spPr/>
    </dgm:pt>
    <dgm:pt modelId="{F742A366-5062-4674-8797-76E29CB68414}" type="pres">
      <dgm:prSet presAssocID="{CD25AE2F-0DAC-415E-8E40-09366357AB22}" presName="blFrame" presStyleLbl="node1" presStyleIdx="6" presStyleCnt="24"/>
      <dgm:spPr/>
    </dgm:pt>
    <dgm:pt modelId="{F529C69B-D4AA-4DAB-A3E0-BFA0ABC1E0DE}" type="pres">
      <dgm:prSet presAssocID="{CD25AE2F-0DAC-415E-8E40-09366357AB22}" presName="brFrame" presStyleLbl="node1" presStyleIdx="7" presStyleCnt="24"/>
      <dgm:spPr/>
    </dgm:pt>
    <dgm:pt modelId="{B3A395FC-3050-44EE-A8F2-E2AC17D6997E}" type="pres">
      <dgm:prSet presAssocID="{D90884FE-5EB8-47D7-8379-5AF41461861E}" presName="sibTrans" presStyleCnt="0"/>
      <dgm:spPr/>
    </dgm:pt>
    <dgm:pt modelId="{A52C886C-924E-4B0E-8D18-1A875768593D}" type="pres">
      <dgm:prSet presAssocID="{995B0DE4-07D8-493C-86E3-15B048F7A3BF}" presName="composite" presStyleCnt="0">
        <dgm:presLayoutVars>
          <dgm:chMax/>
          <dgm:chPref/>
        </dgm:presLayoutVars>
      </dgm:prSet>
      <dgm:spPr/>
    </dgm:pt>
    <dgm:pt modelId="{67DD717D-B72F-4640-9245-578647725867}" type="pres">
      <dgm:prSet presAssocID="{995B0DE4-07D8-493C-86E3-15B048F7A3BF}" presName="Image" presStyleLbl="bgImgPlace1" presStyleIdx="2" presStyleCnt="6" custLinFactX="33332" custLinFactNeighborX="100000" custLinFactNeighborY="-40189"/>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l="-8000" r="-8000"/>
          </a:stretch>
        </a:blipFill>
      </dgm:spPr>
    </dgm:pt>
    <dgm:pt modelId="{58EF0E07-512F-40F3-AD36-71D218F93B80}" type="pres">
      <dgm:prSet presAssocID="{995B0DE4-07D8-493C-86E3-15B048F7A3BF}" presName="ParentText" presStyleLbl="revTx" presStyleIdx="2" presStyleCnt="6" custScaleX="148352" custScaleY="143825">
        <dgm:presLayoutVars>
          <dgm:chMax val="0"/>
          <dgm:chPref val="0"/>
          <dgm:bulletEnabled val="1"/>
        </dgm:presLayoutVars>
      </dgm:prSet>
      <dgm:spPr/>
      <dgm:t>
        <a:bodyPr/>
        <a:lstStyle/>
        <a:p>
          <a:endParaRPr lang="tr-TR"/>
        </a:p>
      </dgm:t>
    </dgm:pt>
    <dgm:pt modelId="{35ED515B-830E-46F1-B925-B989BC37AFC3}" type="pres">
      <dgm:prSet presAssocID="{995B0DE4-07D8-493C-86E3-15B048F7A3BF}" presName="tlFrame" presStyleLbl="node1" presStyleIdx="8" presStyleCnt="24" custLinFactNeighborX="-83805" custLinFactNeighborY="-11540"/>
      <dgm:spPr/>
    </dgm:pt>
    <dgm:pt modelId="{F0B6F399-0F3F-4980-893C-A827F9CFF695}" type="pres">
      <dgm:prSet presAssocID="{995B0DE4-07D8-493C-86E3-15B048F7A3BF}" presName="trFrame" presStyleLbl="node1" presStyleIdx="9" presStyleCnt="24" custLinFactNeighborX="53419" custLinFactNeighborY="-11540"/>
      <dgm:spPr/>
    </dgm:pt>
    <dgm:pt modelId="{AF45A59B-7B2D-4DEC-944A-5F255A9C302F}" type="pres">
      <dgm:prSet presAssocID="{995B0DE4-07D8-493C-86E3-15B048F7A3BF}" presName="blFrame" presStyleLbl="node1" presStyleIdx="10" presStyleCnt="24" custLinFactNeighborX="-62606" custLinFactNeighborY="12214"/>
      <dgm:spPr/>
    </dgm:pt>
    <dgm:pt modelId="{E7F4C97E-1545-475D-96CB-376B6FA31DE5}" type="pres">
      <dgm:prSet presAssocID="{995B0DE4-07D8-493C-86E3-15B048F7A3BF}" presName="brFrame" presStyleLbl="node1" presStyleIdx="11" presStyleCnt="24" custLinFactNeighborX="53419" custLinFactNeighborY="12214"/>
      <dgm:spPr/>
    </dgm:pt>
    <dgm:pt modelId="{C8F8F6FE-D28A-4F43-9362-F503A7FA8C2D}" type="pres">
      <dgm:prSet presAssocID="{C5824A7A-9E77-4590-81C0-9D700770DC2F}" presName="sibTrans" presStyleCnt="0"/>
      <dgm:spPr/>
    </dgm:pt>
    <dgm:pt modelId="{8B2EA585-EDE3-4D4E-8C08-4E5DDF49209E}" type="pres">
      <dgm:prSet presAssocID="{38F46AEB-1EB7-4C7E-8BC9-55F0D5CF80C0}" presName="composite" presStyleCnt="0">
        <dgm:presLayoutVars>
          <dgm:chMax/>
          <dgm:chPref/>
        </dgm:presLayoutVars>
      </dgm:prSet>
      <dgm:spPr/>
    </dgm:pt>
    <dgm:pt modelId="{9E5794C4-C152-4D6B-BDC6-85EC71B542AB}" type="pres">
      <dgm:prSet presAssocID="{38F46AEB-1EB7-4C7E-8BC9-55F0D5CF80C0}" presName="Image" presStyleLbl="bgImgPlace1" presStyleIdx="3" presStyleCnt="6" custLinFactX="4719" custLinFactY="100000" custLinFactNeighborX="100000" custLinFactNeighborY="177954"/>
      <dgm:spPr>
        <a:blipFill>
          <a:blip xmlns:r="http://schemas.openxmlformats.org/officeDocument/2006/relationships" r:embed="rId4" cstate="print">
            <a:extLst>
              <a:ext uri="{28A0092B-C50C-407E-A947-70E740481C1C}">
                <a14:useLocalDpi xmlns:a14="http://schemas.microsoft.com/office/drawing/2010/main" val="0"/>
              </a:ext>
            </a:extLst>
          </a:blip>
          <a:srcRect/>
          <a:stretch>
            <a:fillRect l="-14000" r="-14000"/>
          </a:stretch>
        </a:blipFill>
      </dgm:spPr>
    </dgm:pt>
    <dgm:pt modelId="{22CF7879-B7EB-4465-9984-E6F56A9D9F4D}" type="pres">
      <dgm:prSet presAssocID="{38F46AEB-1EB7-4C7E-8BC9-55F0D5CF80C0}" presName="ParentText" presStyleLbl="revTx" presStyleIdx="3" presStyleCnt="6" custScaleX="119573" custScaleY="164781">
        <dgm:presLayoutVars>
          <dgm:chMax val="0"/>
          <dgm:chPref val="0"/>
          <dgm:bulletEnabled val="1"/>
        </dgm:presLayoutVars>
      </dgm:prSet>
      <dgm:spPr/>
      <dgm:t>
        <a:bodyPr/>
        <a:lstStyle/>
        <a:p>
          <a:endParaRPr lang="tr-TR"/>
        </a:p>
      </dgm:t>
    </dgm:pt>
    <dgm:pt modelId="{EDA87BA6-A9D9-48B4-AA9E-15450AF38EA3}" type="pres">
      <dgm:prSet presAssocID="{38F46AEB-1EB7-4C7E-8BC9-55F0D5CF80C0}" presName="tlFrame" presStyleLbl="node1" presStyleIdx="12" presStyleCnt="24" custLinFactX="-31228" custLinFactNeighborX="-100000" custLinFactNeighborY="5277"/>
      <dgm:spPr/>
    </dgm:pt>
    <dgm:pt modelId="{7D168281-7712-4448-A5EB-5D6EE724BE47}" type="pres">
      <dgm:prSet presAssocID="{38F46AEB-1EB7-4C7E-8BC9-55F0D5CF80C0}" presName="trFrame" presStyleLbl="node1" presStyleIdx="13" presStyleCnt="24" custLinFactNeighborX="90793" custLinFactNeighborY="26471"/>
      <dgm:spPr/>
    </dgm:pt>
    <dgm:pt modelId="{56AB16E3-5CC7-44C7-9155-69B9188AF1AC}" type="pres">
      <dgm:prSet presAssocID="{38F46AEB-1EB7-4C7E-8BC9-55F0D5CF80C0}" presName="blFrame" presStyleLbl="node1" presStyleIdx="14" presStyleCnt="24" custLinFactX="-31228" custLinFactNeighborX="-100000" custLinFactNeighborY="-13357"/>
      <dgm:spPr/>
    </dgm:pt>
    <dgm:pt modelId="{FB301312-12CE-45B7-A0CB-CB53A35826D5}" type="pres">
      <dgm:prSet presAssocID="{38F46AEB-1EB7-4C7E-8BC9-55F0D5CF80C0}" presName="brFrame" presStyleLbl="node1" presStyleIdx="15" presStyleCnt="24" custLinFactNeighborX="90793" custLinFactNeighborY="-13357"/>
      <dgm:spPr/>
    </dgm:pt>
    <dgm:pt modelId="{C4398113-A814-4E84-8BC0-1F001AF9FE70}" type="pres">
      <dgm:prSet presAssocID="{E144739B-AA8A-4E1E-AE28-C47735EC6183}" presName="sibTrans" presStyleCnt="0"/>
      <dgm:spPr/>
    </dgm:pt>
    <dgm:pt modelId="{7928CB39-C6D7-4B9C-9E2B-7EFCF7E5D384}" type="pres">
      <dgm:prSet presAssocID="{4D09443A-B676-4600-A4BD-A75B3FD65DC0}" presName="composite" presStyleCnt="0">
        <dgm:presLayoutVars>
          <dgm:chMax/>
          <dgm:chPref/>
        </dgm:presLayoutVars>
      </dgm:prSet>
      <dgm:spPr/>
    </dgm:pt>
    <dgm:pt modelId="{35FA2286-0C38-42BF-BC5B-CB62AA1B2FB9}" type="pres">
      <dgm:prSet presAssocID="{4D09443A-B676-4600-A4BD-A75B3FD65DC0}" presName="Image" presStyleLbl="bgImgPlace1" presStyleIdx="4" presStyleCnt="6" custLinFactX="36207" custLinFactY="100000" custLinFactNeighborX="100000" custLinFactNeighborY="176643"/>
      <dgm:spPr>
        <a:blipFill>
          <a:blip xmlns:r="http://schemas.openxmlformats.org/officeDocument/2006/relationships" r:embed="rId5">
            <a:extLst>
              <a:ext uri="{28A0092B-C50C-407E-A947-70E740481C1C}">
                <a14:useLocalDpi xmlns:a14="http://schemas.microsoft.com/office/drawing/2010/main" val="0"/>
              </a:ext>
            </a:extLst>
          </a:blip>
          <a:srcRect/>
          <a:stretch>
            <a:fillRect l="-8000" r="-8000"/>
          </a:stretch>
        </a:blipFill>
      </dgm:spPr>
      <dgm:t>
        <a:bodyPr/>
        <a:lstStyle/>
        <a:p>
          <a:endParaRPr lang="tr-TR"/>
        </a:p>
      </dgm:t>
    </dgm:pt>
    <dgm:pt modelId="{A1457958-7A9F-4D27-96F1-4D5F0A06A139}" type="pres">
      <dgm:prSet presAssocID="{4D09443A-B676-4600-A4BD-A75B3FD65DC0}" presName="ParentText" presStyleLbl="revTx" presStyleIdx="4" presStyleCnt="6">
        <dgm:presLayoutVars>
          <dgm:chMax val="0"/>
          <dgm:chPref val="0"/>
          <dgm:bulletEnabled val="1"/>
        </dgm:presLayoutVars>
      </dgm:prSet>
      <dgm:spPr/>
      <dgm:t>
        <a:bodyPr/>
        <a:lstStyle/>
        <a:p>
          <a:endParaRPr lang="tr-TR"/>
        </a:p>
      </dgm:t>
    </dgm:pt>
    <dgm:pt modelId="{1D332576-B08D-429E-9FB2-36C6168A14C8}" type="pres">
      <dgm:prSet presAssocID="{4D09443A-B676-4600-A4BD-A75B3FD65DC0}" presName="tlFrame" presStyleLbl="node1" presStyleIdx="16" presStyleCnt="24"/>
      <dgm:spPr/>
    </dgm:pt>
    <dgm:pt modelId="{600737DA-2207-4DC9-9CDA-AE31874C0F5C}" type="pres">
      <dgm:prSet presAssocID="{4D09443A-B676-4600-A4BD-A75B3FD65DC0}" presName="trFrame" presStyleLbl="node1" presStyleIdx="17" presStyleCnt="24"/>
      <dgm:spPr/>
    </dgm:pt>
    <dgm:pt modelId="{958E1D1C-1AFB-41AD-B0AC-1BCB5B8FF8EC}" type="pres">
      <dgm:prSet presAssocID="{4D09443A-B676-4600-A4BD-A75B3FD65DC0}" presName="blFrame" presStyleLbl="node1" presStyleIdx="18" presStyleCnt="24"/>
      <dgm:spPr/>
    </dgm:pt>
    <dgm:pt modelId="{1B330BD0-8A31-4355-AC7D-2A74E369E57C}" type="pres">
      <dgm:prSet presAssocID="{4D09443A-B676-4600-A4BD-A75B3FD65DC0}" presName="brFrame" presStyleLbl="node1" presStyleIdx="19" presStyleCnt="24"/>
      <dgm:spPr/>
    </dgm:pt>
    <dgm:pt modelId="{CFF4BB5D-EE70-41C1-9806-72933938D64F}" type="pres">
      <dgm:prSet presAssocID="{279890C8-BC63-420B-9A44-BA74155A7EBA}" presName="sibTrans" presStyleCnt="0"/>
      <dgm:spPr/>
    </dgm:pt>
    <dgm:pt modelId="{EAD36A24-83D1-4E4F-9DF9-9D57C64233CA}" type="pres">
      <dgm:prSet presAssocID="{44EA27A5-04B4-4907-9A4B-F051D8BD5E73}" presName="composite" presStyleCnt="0">
        <dgm:presLayoutVars>
          <dgm:chMax/>
          <dgm:chPref/>
        </dgm:presLayoutVars>
      </dgm:prSet>
      <dgm:spPr/>
    </dgm:pt>
    <dgm:pt modelId="{4DEC9ED7-9D11-4223-96F8-9F0EBA6F5160}" type="pres">
      <dgm:prSet presAssocID="{44EA27A5-04B4-4907-9A4B-F051D8BD5E73}" presName="Image" presStyleLbl="bgImgPlace1" presStyleIdx="5" presStyleCnt="6" custLinFactX="25423" custLinFactY="100000" custLinFactNeighborX="100000" custLinFactNeighborY="176643"/>
      <dgm:spPr>
        <a:blipFill>
          <a:blip xmlns:r="http://schemas.openxmlformats.org/officeDocument/2006/relationships" r:embed="rId6">
            <a:extLst>
              <a:ext uri="{28A0092B-C50C-407E-A947-70E740481C1C}">
                <a14:useLocalDpi xmlns:a14="http://schemas.microsoft.com/office/drawing/2010/main" val="0"/>
              </a:ext>
            </a:extLst>
          </a:blip>
          <a:srcRect/>
          <a:stretch>
            <a:fillRect t="-35000" b="-35000"/>
          </a:stretch>
        </a:blipFill>
      </dgm:spPr>
    </dgm:pt>
    <dgm:pt modelId="{268545AB-1461-45FA-93B1-470E0A70E3FE}" type="pres">
      <dgm:prSet presAssocID="{44EA27A5-04B4-4907-9A4B-F051D8BD5E73}" presName="ParentText" presStyleLbl="revTx" presStyleIdx="5" presStyleCnt="6">
        <dgm:presLayoutVars>
          <dgm:chMax val="0"/>
          <dgm:chPref val="0"/>
          <dgm:bulletEnabled val="1"/>
        </dgm:presLayoutVars>
      </dgm:prSet>
      <dgm:spPr/>
      <dgm:t>
        <a:bodyPr/>
        <a:lstStyle/>
        <a:p>
          <a:endParaRPr lang="tr-TR"/>
        </a:p>
      </dgm:t>
    </dgm:pt>
    <dgm:pt modelId="{10104173-8190-4654-8FE3-0A5A23CDAA92}" type="pres">
      <dgm:prSet presAssocID="{44EA27A5-04B4-4907-9A4B-F051D8BD5E73}" presName="tlFrame" presStyleLbl="node1" presStyleIdx="20" presStyleCnt="24"/>
      <dgm:spPr/>
    </dgm:pt>
    <dgm:pt modelId="{21D03F99-6957-4D65-A846-59748229A857}" type="pres">
      <dgm:prSet presAssocID="{44EA27A5-04B4-4907-9A4B-F051D8BD5E73}" presName="trFrame" presStyleLbl="node1" presStyleIdx="21" presStyleCnt="24"/>
      <dgm:spPr/>
    </dgm:pt>
    <dgm:pt modelId="{6DD03171-43E1-4B43-B872-CBC98045AEDC}" type="pres">
      <dgm:prSet presAssocID="{44EA27A5-04B4-4907-9A4B-F051D8BD5E73}" presName="blFrame" presStyleLbl="node1" presStyleIdx="22" presStyleCnt="24"/>
      <dgm:spPr/>
    </dgm:pt>
    <dgm:pt modelId="{FC104450-44AB-4639-BA26-5ED146F7A6A3}" type="pres">
      <dgm:prSet presAssocID="{44EA27A5-04B4-4907-9A4B-F051D8BD5E73}" presName="brFrame" presStyleLbl="node1" presStyleIdx="23" presStyleCnt="24"/>
      <dgm:spPr/>
    </dgm:pt>
  </dgm:ptLst>
  <dgm:cxnLst>
    <dgm:cxn modelId="{463D976F-4ADC-428F-BC5C-C8F57EFB739E}" srcId="{4171B537-DB90-4F7C-A2E3-BE2734D6CBB8}" destId="{44EA27A5-04B4-4907-9A4B-F051D8BD5E73}" srcOrd="5" destOrd="0" parTransId="{0E3CF95C-4B9D-45E0-A3E1-44EF506A68F5}" sibTransId="{753ADE25-31AD-4038-B51C-FB776DEEB554}"/>
    <dgm:cxn modelId="{2C86E83E-5949-4858-82C4-DC2AD8F3B2F0}" type="presOf" srcId="{995B0DE4-07D8-493C-86E3-15B048F7A3BF}" destId="{58EF0E07-512F-40F3-AD36-71D218F93B80}" srcOrd="0" destOrd="0" presId="urn:microsoft.com/office/officeart/2009/3/layout/FramedTextPicture"/>
    <dgm:cxn modelId="{A0D5CF22-246F-47FD-BC1A-5CA3C25B55DD}" type="presOf" srcId="{38F46AEB-1EB7-4C7E-8BC9-55F0D5CF80C0}" destId="{22CF7879-B7EB-4465-9984-E6F56A9D9F4D}" srcOrd="0" destOrd="0" presId="urn:microsoft.com/office/officeart/2009/3/layout/FramedTextPicture"/>
    <dgm:cxn modelId="{B5390987-EA22-4023-96AE-5F6970FAAC4A}" type="presOf" srcId="{CD25AE2F-0DAC-415E-8E40-09366357AB22}" destId="{3D8D27D1-85C4-4C23-8CC4-7E873A5CEC06}" srcOrd="0" destOrd="0" presId="urn:microsoft.com/office/officeart/2009/3/layout/FramedTextPicture"/>
    <dgm:cxn modelId="{0FE90A8E-9EED-4C68-8A65-6AAB154ED6FC}" type="presOf" srcId="{4D09443A-B676-4600-A4BD-A75B3FD65DC0}" destId="{A1457958-7A9F-4D27-96F1-4D5F0A06A139}" srcOrd="0" destOrd="0" presId="urn:microsoft.com/office/officeart/2009/3/layout/FramedTextPicture"/>
    <dgm:cxn modelId="{66590182-A131-4F27-9423-9C30635564E1}" srcId="{4171B537-DB90-4F7C-A2E3-BE2734D6CBB8}" destId="{995B0DE4-07D8-493C-86E3-15B048F7A3BF}" srcOrd="2" destOrd="0" parTransId="{CC35D091-F419-4BED-93EB-6ECF8B0D032A}" sibTransId="{C5824A7A-9E77-4590-81C0-9D700770DC2F}"/>
    <dgm:cxn modelId="{87C3F349-6F38-41D3-A484-6C9D036C7F69}" srcId="{4171B537-DB90-4F7C-A2E3-BE2734D6CBB8}" destId="{CD25AE2F-0DAC-415E-8E40-09366357AB22}" srcOrd="1" destOrd="0" parTransId="{0C3FC2AA-254D-48BD-9312-BE3DD5D65BC1}" sibTransId="{D90884FE-5EB8-47D7-8379-5AF41461861E}"/>
    <dgm:cxn modelId="{4E34F411-B7AA-4893-A52D-05CC7043C847}" srcId="{4171B537-DB90-4F7C-A2E3-BE2734D6CBB8}" destId="{38F46AEB-1EB7-4C7E-8BC9-55F0D5CF80C0}" srcOrd="3" destOrd="0" parTransId="{40F2CC3F-3153-4DA1-8004-49AE63D85C2B}" sibTransId="{E144739B-AA8A-4E1E-AE28-C47735EC6183}"/>
    <dgm:cxn modelId="{24858034-DC15-46B7-A10E-07F6207EBEDF}" type="presOf" srcId="{44EA27A5-04B4-4907-9A4B-F051D8BD5E73}" destId="{268545AB-1461-45FA-93B1-470E0A70E3FE}" srcOrd="0" destOrd="0" presId="urn:microsoft.com/office/officeart/2009/3/layout/FramedTextPicture"/>
    <dgm:cxn modelId="{575A0B1C-7AAA-416D-97F4-71E89027E648}" srcId="{4171B537-DB90-4F7C-A2E3-BE2734D6CBB8}" destId="{E89BE3F0-E959-4EEC-B0F6-CBEDE457BCAE}" srcOrd="0" destOrd="0" parTransId="{74A16F4B-192A-42A3-91F5-6A55C229AE08}" sibTransId="{4973BD8D-A63D-47C3-99FA-12EE67683EE4}"/>
    <dgm:cxn modelId="{D58A75E8-1EE8-477C-AAAD-018B5C42DDD4}" type="presOf" srcId="{E89BE3F0-E959-4EEC-B0F6-CBEDE457BCAE}" destId="{5890AA8B-867D-4C4F-84F0-8B5BF2C32960}" srcOrd="0" destOrd="0" presId="urn:microsoft.com/office/officeart/2009/3/layout/FramedTextPicture"/>
    <dgm:cxn modelId="{DBFB2194-1C59-45D7-B761-B43D9A91C44F}" type="presOf" srcId="{4171B537-DB90-4F7C-A2E3-BE2734D6CBB8}" destId="{1AB9F607-5329-464B-A67E-B90D3B9C6B49}" srcOrd="0" destOrd="0" presId="urn:microsoft.com/office/officeart/2009/3/layout/FramedTextPicture"/>
    <dgm:cxn modelId="{49788C47-43BA-4529-940E-C40DF34728D8}" srcId="{4171B537-DB90-4F7C-A2E3-BE2734D6CBB8}" destId="{4D09443A-B676-4600-A4BD-A75B3FD65DC0}" srcOrd="4" destOrd="0" parTransId="{79484E9A-6171-4B57-89FC-AFC466F1DA06}" sibTransId="{279890C8-BC63-420B-9A44-BA74155A7EBA}"/>
    <dgm:cxn modelId="{27ABBB4E-1BA3-4A94-890D-BC93B4F864A5}" type="presParOf" srcId="{1AB9F607-5329-464B-A67E-B90D3B9C6B49}" destId="{F55DAB24-C999-48E3-AED6-0FEC54B7EA30}" srcOrd="0" destOrd="0" presId="urn:microsoft.com/office/officeart/2009/3/layout/FramedTextPicture"/>
    <dgm:cxn modelId="{0C7C549E-C3FB-4774-9697-E065220EA351}" type="presParOf" srcId="{F55DAB24-C999-48E3-AED6-0FEC54B7EA30}" destId="{942E8A1F-3D57-4E63-832D-9CEEF509748A}" srcOrd="0" destOrd="0" presId="urn:microsoft.com/office/officeart/2009/3/layout/FramedTextPicture"/>
    <dgm:cxn modelId="{68C90D67-7CFA-48C5-8978-7889632712E9}" type="presParOf" srcId="{F55DAB24-C999-48E3-AED6-0FEC54B7EA30}" destId="{5890AA8B-867D-4C4F-84F0-8B5BF2C32960}" srcOrd="1" destOrd="0" presId="urn:microsoft.com/office/officeart/2009/3/layout/FramedTextPicture"/>
    <dgm:cxn modelId="{BE6BA2B3-D6F7-488E-9F60-C0EF1D69C912}" type="presParOf" srcId="{F55DAB24-C999-48E3-AED6-0FEC54B7EA30}" destId="{53CAF556-6D20-4E8B-A3D2-485AE53C649F}" srcOrd="2" destOrd="0" presId="urn:microsoft.com/office/officeart/2009/3/layout/FramedTextPicture"/>
    <dgm:cxn modelId="{D0A997BE-E06A-482E-8E44-FF808FBBB766}" type="presParOf" srcId="{F55DAB24-C999-48E3-AED6-0FEC54B7EA30}" destId="{488FA3E4-F269-498F-A6B0-327FFD1921F8}" srcOrd="3" destOrd="0" presId="urn:microsoft.com/office/officeart/2009/3/layout/FramedTextPicture"/>
    <dgm:cxn modelId="{028AAF4D-432A-4111-B39E-4B8486C8512F}" type="presParOf" srcId="{F55DAB24-C999-48E3-AED6-0FEC54B7EA30}" destId="{9E2661CB-B469-4417-A5DC-B1ADE6E9C84C}" srcOrd="4" destOrd="0" presId="urn:microsoft.com/office/officeart/2009/3/layout/FramedTextPicture"/>
    <dgm:cxn modelId="{D44B8BCA-3F32-426C-AF5D-83BAD35071DC}" type="presParOf" srcId="{F55DAB24-C999-48E3-AED6-0FEC54B7EA30}" destId="{D2F99932-A1AC-4BEC-8DAC-B78415B56C20}" srcOrd="5" destOrd="0" presId="urn:microsoft.com/office/officeart/2009/3/layout/FramedTextPicture"/>
    <dgm:cxn modelId="{756D9CC5-5C91-47DC-8B2E-F54F602957FC}" type="presParOf" srcId="{1AB9F607-5329-464B-A67E-B90D3B9C6B49}" destId="{881EF893-E9E4-4701-B6AF-919833909ACE}" srcOrd="1" destOrd="0" presId="urn:microsoft.com/office/officeart/2009/3/layout/FramedTextPicture"/>
    <dgm:cxn modelId="{EE5B7CA9-8E3C-4B91-ABCF-DAFEB631CDAF}" type="presParOf" srcId="{1AB9F607-5329-464B-A67E-B90D3B9C6B49}" destId="{EBFFC802-C2EC-4F3E-9E6D-FE6CEFA166FD}" srcOrd="2" destOrd="0" presId="urn:microsoft.com/office/officeart/2009/3/layout/FramedTextPicture"/>
    <dgm:cxn modelId="{EE78EF9B-D059-45C1-BD05-84D253ACD379}" type="presParOf" srcId="{EBFFC802-C2EC-4F3E-9E6D-FE6CEFA166FD}" destId="{B4102A1D-2C04-4E7A-92ED-574A6F873633}" srcOrd="0" destOrd="0" presId="urn:microsoft.com/office/officeart/2009/3/layout/FramedTextPicture"/>
    <dgm:cxn modelId="{346F9531-4B53-48CB-AAE8-4237B8A5434A}" type="presParOf" srcId="{EBFFC802-C2EC-4F3E-9E6D-FE6CEFA166FD}" destId="{3D8D27D1-85C4-4C23-8CC4-7E873A5CEC06}" srcOrd="1" destOrd="0" presId="urn:microsoft.com/office/officeart/2009/3/layout/FramedTextPicture"/>
    <dgm:cxn modelId="{EC23757F-0CE9-41FC-B953-86A69CFC269F}" type="presParOf" srcId="{EBFFC802-C2EC-4F3E-9E6D-FE6CEFA166FD}" destId="{BF366374-4805-4127-927B-FDB7247A2986}" srcOrd="2" destOrd="0" presId="urn:microsoft.com/office/officeart/2009/3/layout/FramedTextPicture"/>
    <dgm:cxn modelId="{7A619239-E67B-4CA2-871F-6E400B5A5D8F}" type="presParOf" srcId="{EBFFC802-C2EC-4F3E-9E6D-FE6CEFA166FD}" destId="{31692152-FE01-4C65-961F-C01D4953EA02}" srcOrd="3" destOrd="0" presId="urn:microsoft.com/office/officeart/2009/3/layout/FramedTextPicture"/>
    <dgm:cxn modelId="{C27CB4E9-CF36-4F33-9361-134373CE8005}" type="presParOf" srcId="{EBFFC802-C2EC-4F3E-9E6D-FE6CEFA166FD}" destId="{F742A366-5062-4674-8797-76E29CB68414}" srcOrd="4" destOrd="0" presId="urn:microsoft.com/office/officeart/2009/3/layout/FramedTextPicture"/>
    <dgm:cxn modelId="{283B7918-61AC-450F-8A88-E5AA2ED81766}" type="presParOf" srcId="{EBFFC802-C2EC-4F3E-9E6D-FE6CEFA166FD}" destId="{F529C69B-D4AA-4DAB-A3E0-BFA0ABC1E0DE}" srcOrd="5" destOrd="0" presId="urn:microsoft.com/office/officeart/2009/3/layout/FramedTextPicture"/>
    <dgm:cxn modelId="{B9AE2B8E-63DB-4168-868F-B4AB1EDD238C}" type="presParOf" srcId="{1AB9F607-5329-464B-A67E-B90D3B9C6B49}" destId="{B3A395FC-3050-44EE-A8F2-E2AC17D6997E}" srcOrd="3" destOrd="0" presId="urn:microsoft.com/office/officeart/2009/3/layout/FramedTextPicture"/>
    <dgm:cxn modelId="{128BFC82-828A-4056-8F87-05F2B66B0F27}" type="presParOf" srcId="{1AB9F607-5329-464B-A67E-B90D3B9C6B49}" destId="{A52C886C-924E-4B0E-8D18-1A875768593D}" srcOrd="4" destOrd="0" presId="urn:microsoft.com/office/officeart/2009/3/layout/FramedTextPicture"/>
    <dgm:cxn modelId="{ED92F520-151C-4E81-8377-294AB906B6E3}" type="presParOf" srcId="{A52C886C-924E-4B0E-8D18-1A875768593D}" destId="{67DD717D-B72F-4640-9245-578647725867}" srcOrd="0" destOrd="0" presId="urn:microsoft.com/office/officeart/2009/3/layout/FramedTextPicture"/>
    <dgm:cxn modelId="{4D3975B8-FAF4-4FFD-9CC0-64BB0F08E6B4}" type="presParOf" srcId="{A52C886C-924E-4B0E-8D18-1A875768593D}" destId="{58EF0E07-512F-40F3-AD36-71D218F93B80}" srcOrd="1" destOrd="0" presId="urn:microsoft.com/office/officeart/2009/3/layout/FramedTextPicture"/>
    <dgm:cxn modelId="{CC8899E8-1EEC-414B-9E26-9B81CFD0613B}" type="presParOf" srcId="{A52C886C-924E-4B0E-8D18-1A875768593D}" destId="{35ED515B-830E-46F1-B925-B989BC37AFC3}" srcOrd="2" destOrd="0" presId="urn:microsoft.com/office/officeart/2009/3/layout/FramedTextPicture"/>
    <dgm:cxn modelId="{2D0B22DF-4222-455C-96D4-66FF97DA2336}" type="presParOf" srcId="{A52C886C-924E-4B0E-8D18-1A875768593D}" destId="{F0B6F399-0F3F-4980-893C-A827F9CFF695}" srcOrd="3" destOrd="0" presId="urn:microsoft.com/office/officeart/2009/3/layout/FramedTextPicture"/>
    <dgm:cxn modelId="{E6F1F759-3523-43EF-9A48-C148A689BB15}" type="presParOf" srcId="{A52C886C-924E-4B0E-8D18-1A875768593D}" destId="{AF45A59B-7B2D-4DEC-944A-5F255A9C302F}" srcOrd="4" destOrd="0" presId="urn:microsoft.com/office/officeart/2009/3/layout/FramedTextPicture"/>
    <dgm:cxn modelId="{24B95EDC-A3BA-4C17-BF45-97CB166E9D6F}" type="presParOf" srcId="{A52C886C-924E-4B0E-8D18-1A875768593D}" destId="{E7F4C97E-1545-475D-96CB-376B6FA31DE5}" srcOrd="5" destOrd="0" presId="urn:microsoft.com/office/officeart/2009/3/layout/FramedTextPicture"/>
    <dgm:cxn modelId="{F106A4D5-2EDE-454E-B948-5099C5630A87}" type="presParOf" srcId="{1AB9F607-5329-464B-A67E-B90D3B9C6B49}" destId="{C8F8F6FE-D28A-4F43-9362-F503A7FA8C2D}" srcOrd="5" destOrd="0" presId="urn:microsoft.com/office/officeart/2009/3/layout/FramedTextPicture"/>
    <dgm:cxn modelId="{ED3C9DA9-0CCE-4EAE-ACA9-0393E7532AE5}" type="presParOf" srcId="{1AB9F607-5329-464B-A67E-B90D3B9C6B49}" destId="{8B2EA585-EDE3-4D4E-8C08-4E5DDF49209E}" srcOrd="6" destOrd="0" presId="urn:microsoft.com/office/officeart/2009/3/layout/FramedTextPicture"/>
    <dgm:cxn modelId="{339CF3E1-D71F-44CE-A23A-C87F484272AE}" type="presParOf" srcId="{8B2EA585-EDE3-4D4E-8C08-4E5DDF49209E}" destId="{9E5794C4-C152-4D6B-BDC6-85EC71B542AB}" srcOrd="0" destOrd="0" presId="urn:microsoft.com/office/officeart/2009/3/layout/FramedTextPicture"/>
    <dgm:cxn modelId="{90758F54-940C-4D1D-9612-D1A328D22229}" type="presParOf" srcId="{8B2EA585-EDE3-4D4E-8C08-4E5DDF49209E}" destId="{22CF7879-B7EB-4465-9984-E6F56A9D9F4D}" srcOrd="1" destOrd="0" presId="urn:microsoft.com/office/officeart/2009/3/layout/FramedTextPicture"/>
    <dgm:cxn modelId="{05AB9463-F2DE-46F3-ACBB-427E42A70BFA}" type="presParOf" srcId="{8B2EA585-EDE3-4D4E-8C08-4E5DDF49209E}" destId="{EDA87BA6-A9D9-48B4-AA9E-15450AF38EA3}" srcOrd="2" destOrd="0" presId="urn:microsoft.com/office/officeart/2009/3/layout/FramedTextPicture"/>
    <dgm:cxn modelId="{FAC811DB-B1F7-4E06-9F2F-FEAEA8F46665}" type="presParOf" srcId="{8B2EA585-EDE3-4D4E-8C08-4E5DDF49209E}" destId="{7D168281-7712-4448-A5EB-5D6EE724BE47}" srcOrd="3" destOrd="0" presId="urn:microsoft.com/office/officeart/2009/3/layout/FramedTextPicture"/>
    <dgm:cxn modelId="{FB99E924-167B-4479-9780-CE9864E484FE}" type="presParOf" srcId="{8B2EA585-EDE3-4D4E-8C08-4E5DDF49209E}" destId="{56AB16E3-5CC7-44C7-9155-69B9188AF1AC}" srcOrd="4" destOrd="0" presId="urn:microsoft.com/office/officeart/2009/3/layout/FramedTextPicture"/>
    <dgm:cxn modelId="{BFE9B703-C743-4679-9273-781FD501F186}" type="presParOf" srcId="{8B2EA585-EDE3-4D4E-8C08-4E5DDF49209E}" destId="{FB301312-12CE-45B7-A0CB-CB53A35826D5}" srcOrd="5" destOrd="0" presId="urn:microsoft.com/office/officeart/2009/3/layout/FramedTextPicture"/>
    <dgm:cxn modelId="{09099153-A06B-4E39-8C10-92325449DD26}" type="presParOf" srcId="{1AB9F607-5329-464B-A67E-B90D3B9C6B49}" destId="{C4398113-A814-4E84-8BC0-1F001AF9FE70}" srcOrd="7" destOrd="0" presId="urn:microsoft.com/office/officeart/2009/3/layout/FramedTextPicture"/>
    <dgm:cxn modelId="{ED84872C-AA79-48CA-B656-C20FACC9525F}" type="presParOf" srcId="{1AB9F607-5329-464B-A67E-B90D3B9C6B49}" destId="{7928CB39-C6D7-4B9C-9E2B-7EFCF7E5D384}" srcOrd="8" destOrd="0" presId="urn:microsoft.com/office/officeart/2009/3/layout/FramedTextPicture"/>
    <dgm:cxn modelId="{8E1DE7DB-5B85-4545-9400-0FF417293E1A}" type="presParOf" srcId="{7928CB39-C6D7-4B9C-9E2B-7EFCF7E5D384}" destId="{35FA2286-0C38-42BF-BC5B-CB62AA1B2FB9}" srcOrd="0" destOrd="0" presId="urn:microsoft.com/office/officeart/2009/3/layout/FramedTextPicture"/>
    <dgm:cxn modelId="{75072896-400A-45C1-B961-BED1D431CC5C}" type="presParOf" srcId="{7928CB39-C6D7-4B9C-9E2B-7EFCF7E5D384}" destId="{A1457958-7A9F-4D27-96F1-4D5F0A06A139}" srcOrd="1" destOrd="0" presId="urn:microsoft.com/office/officeart/2009/3/layout/FramedTextPicture"/>
    <dgm:cxn modelId="{19DF3969-56DE-4B62-BB3D-7433CC3760FD}" type="presParOf" srcId="{7928CB39-C6D7-4B9C-9E2B-7EFCF7E5D384}" destId="{1D332576-B08D-429E-9FB2-36C6168A14C8}" srcOrd="2" destOrd="0" presId="urn:microsoft.com/office/officeart/2009/3/layout/FramedTextPicture"/>
    <dgm:cxn modelId="{C9CBA855-75F0-48B6-868D-1524B8518CAF}" type="presParOf" srcId="{7928CB39-C6D7-4B9C-9E2B-7EFCF7E5D384}" destId="{600737DA-2207-4DC9-9CDA-AE31874C0F5C}" srcOrd="3" destOrd="0" presId="urn:microsoft.com/office/officeart/2009/3/layout/FramedTextPicture"/>
    <dgm:cxn modelId="{D0330077-67E8-4668-BD9E-568D65BDEC57}" type="presParOf" srcId="{7928CB39-C6D7-4B9C-9E2B-7EFCF7E5D384}" destId="{958E1D1C-1AFB-41AD-B0AC-1BCB5B8FF8EC}" srcOrd="4" destOrd="0" presId="urn:microsoft.com/office/officeart/2009/3/layout/FramedTextPicture"/>
    <dgm:cxn modelId="{F708EF0B-E025-4BD7-851E-649A8661915B}" type="presParOf" srcId="{7928CB39-C6D7-4B9C-9E2B-7EFCF7E5D384}" destId="{1B330BD0-8A31-4355-AC7D-2A74E369E57C}" srcOrd="5" destOrd="0" presId="urn:microsoft.com/office/officeart/2009/3/layout/FramedTextPicture"/>
    <dgm:cxn modelId="{B5785C61-0E6D-4318-BE27-76037DA25EA8}" type="presParOf" srcId="{1AB9F607-5329-464B-A67E-B90D3B9C6B49}" destId="{CFF4BB5D-EE70-41C1-9806-72933938D64F}" srcOrd="9" destOrd="0" presId="urn:microsoft.com/office/officeart/2009/3/layout/FramedTextPicture"/>
    <dgm:cxn modelId="{C831787A-9E69-4D6D-9784-37A5D01B64B9}" type="presParOf" srcId="{1AB9F607-5329-464B-A67E-B90D3B9C6B49}" destId="{EAD36A24-83D1-4E4F-9DF9-9D57C64233CA}" srcOrd="10" destOrd="0" presId="urn:microsoft.com/office/officeart/2009/3/layout/FramedTextPicture"/>
    <dgm:cxn modelId="{318661F6-99C5-401C-AA54-98D3E173F37C}" type="presParOf" srcId="{EAD36A24-83D1-4E4F-9DF9-9D57C64233CA}" destId="{4DEC9ED7-9D11-4223-96F8-9F0EBA6F5160}" srcOrd="0" destOrd="0" presId="urn:microsoft.com/office/officeart/2009/3/layout/FramedTextPicture"/>
    <dgm:cxn modelId="{B2F3BB91-971D-4F4E-9B64-EA834AE1816F}" type="presParOf" srcId="{EAD36A24-83D1-4E4F-9DF9-9D57C64233CA}" destId="{268545AB-1461-45FA-93B1-470E0A70E3FE}" srcOrd="1" destOrd="0" presId="urn:microsoft.com/office/officeart/2009/3/layout/FramedTextPicture"/>
    <dgm:cxn modelId="{5A936E0C-59EA-4657-A6AE-B8F09450E7E4}" type="presParOf" srcId="{EAD36A24-83D1-4E4F-9DF9-9D57C64233CA}" destId="{10104173-8190-4654-8FE3-0A5A23CDAA92}" srcOrd="2" destOrd="0" presId="urn:microsoft.com/office/officeart/2009/3/layout/FramedTextPicture"/>
    <dgm:cxn modelId="{A2F8EFF3-A2C4-496E-B3DF-F6DCE6C511E1}" type="presParOf" srcId="{EAD36A24-83D1-4E4F-9DF9-9D57C64233CA}" destId="{21D03F99-6957-4D65-A846-59748229A857}" srcOrd="3" destOrd="0" presId="urn:microsoft.com/office/officeart/2009/3/layout/FramedTextPicture"/>
    <dgm:cxn modelId="{C327252F-D611-44EA-BEEA-5474F8972A74}" type="presParOf" srcId="{EAD36A24-83D1-4E4F-9DF9-9D57C64233CA}" destId="{6DD03171-43E1-4B43-B872-CBC98045AEDC}" srcOrd="4" destOrd="0" presId="urn:microsoft.com/office/officeart/2009/3/layout/FramedTextPicture"/>
    <dgm:cxn modelId="{D15F9A47-9C97-4BAF-A841-4A95DBB27D22}" type="presParOf" srcId="{EAD36A24-83D1-4E4F-9DF9-9D57C64233CA}" destId="{FC104450-44AB-4639-BA26-5ED146F7A6A3}" srcOrd="5" destOrd="0" presId="urn:microsoft.com/office/officeart/2009/3/layout/FramedTextPicture"/>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A78FD430-63A5-4B61-A40A-7E889C371742}" type="doc">
      <dgm:prSet loTypeId="urn:microsoft.com/office/officeart/2005/8/layout/vList2" loCatId="list" qsTypeId="urn:microsoft.com/office/officeart/2005/8/quickstyle/simple1" qsCatId="simple" csTypeId="urn:microsoft.com/office/officeart/2005/8/colors/accent1_1" csCatId="accent1"/>
      <dgm:spPr/>
      <dgm:t>
        <a:bodyPr/>
        <a:lstStyle/>
        <a:p>
          <a:endParaRPr lang="tr-TR"/>
        </a:p>
      </dgm:t>
    </dgm:pt>
    <dgm:pt modelId="{C9526C0D-813D-41C9-A9CD-763BF4D59F9C}">
      <dgm:prSet/>
      <dgm:spPr/>
      <dgm:t>
        <a:bodyPr/>
        <a:lstStyle/>
        <a:p>
          <a:pPr rtl="0"/>
          <a:r>
            <a:rPr lang="tr-TR" dirty="0" smtClean="0">
              <a:latin typeface="Comic Sans MS" panose="030F0702030302020204" pitchFamily="66" charset="0"/>
            </a:rPr>
            <a:t>Araştırma- İnceleme Yoluyla Öğretim</a:t>
          </a:r>
          <a:endParaRPr lang="tr-TR" dirty="0">
            <a:latin typeface="Comic Sans MS" panose="030F0702030302020204" pitchFamily="66" charset="0"/>
          </a:endParaRPr>
        </a:p>
      </dgm:t>
    </dgm:pt>
    <dgm:pt modelId="{A5901CE6-EC37-4A31-B33A-CB79CC40B7D5}" type="parTrans" cxnId="{1768D04E-5E97-47A2-AF8D-44977D3BB6AA}">
      <dgm:prSet/>
      <dgm:spPr/>
      <dgm:t>
        <a:bodyPr/>
        <a:lstStyle/>
        <a:p>
          <a:endParaRPr lang="tr-TR"/>
        </a:p>
      </dgm:t>
    </dgm:pt>
    <dgm:pt modelId="{1FAB232C-C570-4688-BB54-66DA1183C3C9}" type="sibTrans" cxnId="{1768D04E-5E97-47A2-AF8D-44977D3BB6AA}">
      <dgm:prSet/>
      <dgm:spPr/>
      <dgm:t>
        <a:bodyPr/>
        <a:lstStyle/>
        <a:p>
          <a:endParaRPr lang="tr-TR"/>
        </a:p>
      </dgm:t>
    </dgm:pt>
    <dgm:pt modelId="{AF274A9B-BFAA-426E-8F8C-18681D68712A}" type="pres">
      <dgm:prSet presAssocID="{A78FD430-63A5-4B61-A40A-7E889C371742}" presName="linear" presStyleCnt="0">
        <dgm:presLayoutVars>
          <dgm:animLvl val="lvl"/>
          <dgm:resizeHandles val="exact"/>
        </dgm:presLayoutVars>
      </dgm:prSet>
      <dgm:spPr/>
      <dgm:t>
        <a:bodyPr/>
        <a:lstStyle/>
        <a:p>
          <a:endParaRPr lang="tr-TR"/>
        </a:p>
      </dgm:t>
    </dgm:pt>
    <dgm:pt modelId="{339318EB-98F0-436B-AB63-AE8B48655900}" type="pres">
      <dgm:prSet presAssocID="{C9526C0D-813D-41C9-A9CD-763BF4D59F9C}" presName="parentText" presStyleLbl="node1" presStyleIdx="0" presStyleCnt="1">
        <dgm:presLayoutVars>
          <dgm:chMax val="0"/>
          <dgm:bulletEnabled val="1"/>
        </dgm:presLayoutVars>
      </dgm:prSet>
      <dgm:spPr/>
      <dgm:t>
        <a:bodyPr/>
        <a:lstStyle/>
        <a:p>
          <a:endParaRPr lang="tr-TR"/>
        </a:p>
      </dgm:t>
    </dgm:pt>
  </dgm:ptLst>
  <dgm:cxnLst>
    <dgm:cxn modelId="{1768D04E-5E97-47A2-AF8D-44977D3BB6AA}" srcId="{A78FD430-63A5-4B61-A40A-7E889C371742}" destId="{C9526C0D-813D-41C9-A9CD-763BF4D59F9C}" srcOrd="0" destOrd="0" parTransId="{A5901CE6-EC37-4A31-B33A-CB79CC40B7D5}" sibTransId="{1FAB232C-C570-4688-BB54-66DA1183C3C9}"/>
    <dgm:cxn modelId="{5BBDCC42-754D-4C62-BFDE-5747B245EB2C}" type="presOf" srcId="{A78FD430-63A5-4B61-A40A-7E889C371742}" destId="{AF274A9B-BFAA-426E-8F8C-18681D68712A}" srcOrd="0" destOrd="0" presId="urn:microsoft.com/office/officeart/2005/8/layout/vList2"/>
    <dgm:cxn modelId="{84FA2011-5918-4E0D-95A0-BAD83C963260}" type="presOf" srcId="{C9526C0D-813D-41C9-A9CD-763BF4D59F9C}" destId="{339318EB-98F0-436B-AB63-AE8B48655900}" srcOrd="0" destOrd="0" presId="urn:microsoft.com/office/officeart/2005/8/layout/vList2"/>
    <dgm:cxn modelId="{D887AB84-34C9-4040-BD0A-EB1C4E55AD92}" type="presParOf" srcId="{AF274A9B-BFAA-426E-8F8C-18681D68712A}" destId="{339318EB-98F0-436B-AB63-AE8B48655900}"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039FBCC-A41E-45CE-B4B5-792207D53EEB}" type="doc">
      <dgm:prSet loTypeId="urn:microsoft.com/office/officeart/2005/8/layout/vList2" loCatId="list" qsTypeId="urn:microsoft.com/office/officeart/2005/8/quickstyle/simple4" qsCatId="simple" csTypeId="urn:microsoft.com/office/officeart/2005/8/colors/accent5_3" csCatId="accent5"/>
      <dgm:spPr/>
      <dgm:t>
        <a:bodyPr/>
        <a:lstStyle/>
        <a:p>
          <a:endParaRPr lang="tr-TR"/>
        </a:p>
      </dgm:t>
    </dgm:pt>
    <dgm:pt modelId="{D1F7CFED-C982-4A57-B9DB-A0AF72A5F1CB}">
      <dgm:prSet/>
      <dgm:spPr/>
      <dgm:t>
        <a:bodyPr/>
        <a:lstStyle/>
        <a:p>
          <a:pPr rtl="0"/>
          <a:r>
            <a:rPr lang="tr-TR" dirty="0" smtClean="0">
              <a:latin typeface="Comic Sans MS" panose="030F0702030302020204" pitchFamily="66" charset="0"/>
            </a:rPr>
            <a:t>Prof. Dr. Recai Doğan</a:t>
          </a:r>
          <a:endParaRPr lang="tr-TR" dirty="0">
            <a:latin typeface="Comic Sans MS" panose="030F0702030302020204" pitchFamily="66" charset="0"/>
          </a:endParaRPr>
        </a:p>
      </dgm:t>
    </dgm:pt>
    <dgm:pt modelId="{53C0DE87-63F2-4F77-B6C7-3E0673771BBB}" type="parTrans" cxnId="{63F608E5-3EA2-41B5-BCAC-FA807499A89C}">
      <dgm:prSet/>
      <dgm:spPr/>
      <dgm:t>
        <a:bodyPr/>
        <a:lstStyle/>
        <a:p>
          <a:endParaRPr lang="tr-TR"/>
        </a:p>
      </dgm:t>
    </dgm:pt>
    <dgm:pt modelId="{899ED16D-23D2-499E-9B3A-BA7F380EEBB4}" type="sibTrans" cxnId="{63F608E5-3EA2-41B5-BCAC-FA807499A89C}">
      <dgm:prSet/>
      <dgm:spPr/>
      <dgm:t>
        <a:bodyPr/>
        <a:lstStyle/>
        <a:p>
          <a:endParaRPr lang="tr-TR"/>
        </a:p>
      </dgm:t>
    </dgm:pt>
    <dgm:pt modelId="{FCA68903-F92F-447E-8928-1A61436F4CEC}" type="pres">
      <dgm:prSet presAssocID="{6039FBCC-A41E-45CE-B4B5-792207D53EEB}" presName="linear" presStyleCnt="0">
        <dgm:presLayoutVars>
          <dgm:animLvl val="lvl"/>
          <dgm:resizeHandles val="exact"/>
        </dgm:presLayoutVars>
      </dgm:prSet>
      <dgm:spPr/>
      <dgm:t>
        <a:bodyPr/>
        <a:lstStyle/>
        <a:p>
          <a:endParaRPr lang="tr-TR"/>
        </a:p>
      </dgm:t>
    </dgm:pt>
    <dgm:pt modelId="{C94883E6-4049-4CAF-BE41-C394BAFDCF77}" type="pres">
      <dgm:prSet presAssocID="{D1F7CFED-C982-4A57-B9DB-A0AF72A5F1CB}" presName="parentText" presStyleLbl="node1" presStyleIdx="0" presStyleCnt="1">
        <dgm:presLayoutVars>
          <dgm:chMax val="0"/>
          <dgm:bulletEnabled val="1"/>
        </dgm:presLayoutVars>
      </dgm:prSet>
      <dgm:spPr/>
      <dgm:t>
        <a:bodyPr/>
        <a:lstStyle/>
        <a:p>
          <a:endParaRPr lang="tr-TR"/>
        </a:p>
      </dgm:t>
    </dgm:pt>
  </dgm:ptLst>
  <dgm:cxnLst>
    <dgm:cxn modelId="{C3721D1F-CC43-4990-B12B-76383127C9E8}" type="presOf" srcId="{6039FBCC-A41E-45CE-B4B5-792207D53EEB}" destId="{FCA68903-F92F-447E-8928-1A61436F4CEC}" srcOrd="0" destOrd="0" presId="urn:microsoft.com/office/officeart/2005/8/layout/vList2"/>
    <dgm:cxn modelId="{63F608E5-3EA2-41B5-BCAC-FA807499A89C}" srcId="{6039FBCC-A41E-45CE-B4B5-792207D53EEB}" destId="{D1F7CFED-C982-4A57-B9DB-A0AF72A5F1CB}" srcOrd="0" destOrd="0" parTransId="{53C0DE87-63F2-4F77-B6C7-3E0673771BBB}" sibTransId="{899ED16D-23D2-499E-9B3A-BA7F380EEBB4}"/>
    <dgm:cxn modelId="{4D255B8D-1A18-4F8C-B976-A9EA5B4C4941}" type="presOf" srcId="{D1F7CFED-C982-4A57-B9DB-A0AF72A5F1CB}" destId="{C94883E6-4049-4CAF-BE41-C394BAFDCF77}" srcOrd="0" destOrd="0" presId="urn:microsoft.com/office/officeart/2005/8/layout/vList2"/>
    <dgm:cxn modelId="{8CE23732-7FBD-43D1-A904-7578B2F4E7ED}" type="presParOf" srcId="{FCA68903-F92F-447E-8928-1A61436F4CEC}" destId="{C94883E6-4049-4CAF-BE41-C394BAFDCF77}"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2CB7909D-1FA8-4C06-B6DC-E75127E87895}" type="doc">
      <dgm:prSet loTypeId="urn:microsoft.com/office/officeart/2008/layout/AlternatingPictureBlocks" loCatId="picture" qsTypeId="urn:microsoft.com/office/officeart/2005/8/quickstyle/simple2" qsCatId="simple" csTypeId="urn:microsoft.com/office/officeart/2005/8/colors/accent4_1" csCatId="accent4" phldr="1"/>
      <dgm:spPr/>
      <dgm:t>
        <a:bodyPr/>
        <a:lstStyle/>
        <a:p>
          <a:endParaRPr lang="tr-TR"/>
        </a:p>
      </dgm:t>
    </dgm:pt>
    <dgm:pt modelId="{DDA76ED5-3433-42A2-831A-29DEFA7635BA}">
      <dgm:prSet custT="1"/>
      <dgm:spPr/>
      <dgm:t>
        <a:bodyPr/>
        <a:lstStyle/>
        <a:p>
          <a:pPr rtl="0"/>
          <a:r>
            <a:rPr lang="tr-TR" sz="2000" b="1" dirty="0" smtClean="0">
              <a:latin typeface="Comic Sans MS" panose="030F0702030302020204" pitchFamily="66" charset="0"/>
            </a:rPr>
            <a:t>              J. Dewey </a:t>
          </a:r>
          <a:r>
            <a:rPr lang="tr-TR" sz="2000" dirty="0" smtClean="0"/>
            <a:t>tarafından geliştirilmiştir.</a:t>
          </a:r>
          <a:endParaRPr lang="tr-TR" sz="2000" dirty="0"/>
        </a:p>
      </dgm:t>
    </dgm:pt>
    <dgm:pt modelId="{BF5B961B-9CF0-4527-9390-751431958AEE}" type="parTrans" cxnId="{FD0A4032-A01A-4FD4-AE98-268C58C2B9A9}">
      <dgm:prSet/>
      <dgm:spPr/>
      <dgm:t>
        <a:bodyPr/>
        <a:lstStyle/>
        <a:p>
          <a:endParaRPr lang="tr-TR"/>
        </a:p>
      </dgm:t>
    </dgm:pt>
    <dgm:pt modelId="{13DDADF3-2CAC-4B3F-B91D-DC47906CCE24}" type="sibTrans" cxnId="{FD0A4032-A01A-4FD4-AE98-268C58C2B9A9}">
      <dgm:prSet/>
      <dgm:spPr/>
      <dgm:t>
        <a:bodyPr/>
        <a:lstStyle/>
        <a:p>
          <a:endParaRPr lang="tr-TR"/>
        </a:p>
      </dgm:t>
    </dgm:pt>
    <dgm:pt modelId="{F41B243A-F067-42A2-958C-88ABA9BC7C40}">
      <dgm:prSet custT="1"/>
      <dgm:spPr/>
      <dgm:t>
        <a:bodyPr/>
        <a:lstStyle/>
        <a:p>
          <a:pPr rtl="0"/>
          <a:endParaRPr lang="tr-TR" sz="1800" dirty="0" smtClean="0"/>
        </a:p>
        <a:p>
          <a:pPr rtl="0"/>
          <a:r>
            <a:rPr lang="tr-TR" sz="1800" dirty="0" smtClean="0"/>
            <a:t>Öğrenme, hedeflere uygun, öğrenciye uygun ve gerçek hayatla ilişkili problemler üzerinde, problem çözmenin adımlarının kullanılması ile gerçekleşir.</a:t>
          </a:r>
        </a:p>
        <a:p>
          <a:pPr rtl="0"/>
          <a:endParaRPr lang="tr-TR" sz="1400" dirty="0"/>
        </a:p>
      </dgm:t>
    </dgm:pt>
    <dgm:pt modelId="{7AD2D01B-BE6A-4074-AA97-6C6B0875A1FF}" type="parTrans" cxnId="{C1FBA611-3958-4872-AB49-60A01B572B60}">
      <dgm:prSet/>
      <dgm:spPr/>
      <dgm:t>
        <a:bodyPr/>
        <a:lstStyle/>
        <a:p>
          <a:endParaRPr lang="tr-TR"/>
        </a:p>
      </dgm:t>
    </dgm:pt>
    <dgm:pt modelId="{35CA8E00-300D-4DBF-BACF-377CB75C4D09}" type="sibTrans" cxnId="{C1FBA611-3958-4872-AB49-60A01B572B60}">
      <dgm:prSet/>
      <dgm:spPr/>
      <dgm:t>
        <a:bodyPr/>
        <a:lstStyle/>
        <a:p>
          <a:endParaRPr lang="tr-TR"/>
        </a:p>
      </dgm:t>
    </dgm:pt>
    <dgm:pt modelId="{DC0A4133-C612-4889-8CA6-C5FC94CAD991}">
      <dgm:prSet custT="1"/>
      <dgm:spPr/>
      <dgm:t>
        <a:bodyPr/>
        <a:lstStyle/>
        <a:p>
          <a:pPr rtl="0"/>
          <a:r>
            <a:rPr lang="tr-TR" sz="2000" dirty="0" smtClean="0"/>
            <a:t>Öğrenci sürecin merkezinde ve aktif, öğretmen ise rehberdir.</a:t>
          </a:r>
          <a:endParaRPr lang="tr-TR" sz="2000" dirty="0"/>
        </a:p>
      </dgm:t>
    </dgm:pt>
    <dgm:pt modelId="{22E6A1FE-D885-4DF4-84D5-460BB73FCA9D}" type="parTrans" cxnId="{49966315-FBB7-4BA1-AF25-A17550C369DB}">
      <dgm:prSet/>
      <dgm:spPr/>
      <dgm:t>
        <a:bodyPr/>
        <a:lstStyle/>
        <a:p>
          <a:endParaRPr lang="tr-TR"/>
        </a:p>
      </dgm:t>
    </dgm:pt>
    <dgm:pt modelId="{E2D4B867-57DA-436F-8C89-64972C04388F}" type="sibTrans" cxnId="{49966315-FBB7-4BA1-AF25-A17550C369DB}">
      <dgm:prSet/>
      <dgm:spPr/>
      <dgm:t>
        <a:bodyPr/>
        <a:lstStyle/>
        <a:p>
          <a:endParaRPr lang="tr-TR"/>
        </a:p>
      </dgm:t>
    </dgm:pt>
    <dgm:pt modelId="{C44BD07D-95CB-4D6C-8232-F9E70DEA67F5}">
      <dgm:prSet custT="1"/>
      <dgm:spPr/>
      <dgm:t>
        <a:bodyPr/>
        <a:lstStyle/>
        <a:p>
          <a:pPr rtl="0"/>
          <a:r>
            <a:rPr lang="tr-TR" sz="2000" dirty="0" smtClean="0"/>
            <a:t>Bu strateji Uygulama ve daha üst düzey basamaklar için uygundur.</a:t>
          </a:r>
          <a:endParaRPr lang="tr-TR" sz="2000" dirty="0"/>
        </a:p>
      </dgm:t>
    </dgm:pt>
    <dgm:pt modelId="{8A497845-6149-42B5-8CB0-C092AA9C1F7E}" type="parTrans" cxnId="{E506A2C7-87A1-429F-AEC5-7F1C870B34D6}">
      <dgm:prSet/>
      <dgm:spPr/>
      <dgm:t>
        <a:bodyPr/>
        <a:lstStyle/>
        <a:p>
          <a:endParaRPr lang="tr-TR"/>
        </a:p>
      </dgm:t>
    </dgm:pt>
    <dgm:pt modelId="{DD60682C-0F19-4CC2-B77E-9A7376C79ED9}" type="sibTrans" cxnId="{E506A2C7-87A1-429F-AEC5-7F1C870B34D6}">
      <dgm:prSet/>
      <dgm:spPr/>
      <dgm:t>
        <a:bodyPr/>
        <a:lstStyle/>
        <a:p>
          <a:endParaRPr lang="tr-TR"/>
        </a:p>
      </dgm:t>
    </dgm:pt>
    <dgm:pt modelId="{A42EBA72-FFB0-425D-8021-9EF5A16E25B6}" type="pres">
      <dgm:prSet presAssocID="{2CB7909D-1FA8-4C06-B6DC-E75127E87895}" presName="linearFlow" presStyleCnt="0">
        <dgm:presLayoutVars>
          <dgm:dir/>
          <dgm:resizeHandles val="exact"/>
        </dgm:presLayoutVars>
      </dgm:prSet>
      <dgm:spPr/>
      <dgm:t>
        <a:bodyPr/>
        <a:lstStyle/>
        <a:p>
          <a:endParaRPr lang="tr-TR"/>
        </a:p>
      </dgm:t>
    </dgm:pt>
    <dgm:pt modelId="{A51A0876-2AB4-460B-BB03-892367AE704D}" type="pres">
      <dgm:prSet presAssocID="{DDA76ED5-3433-42A2-831A-29DEFA7635BA}" presName="comp" presStyleCnt="0"/>
      <dgm:spPr/>
    </dgm:pt>
    <dgm:pt modelId="{E7C77D44-B446-4E17-9AB6-3C5D43668574}" type="pres">
      <dgm:prSet presAssocID="{DDA76ED5-3433-42A2-831A-29DEFA7635BA}" presName="rect2" presStyleLbl="node1" presStyleIdx="0" presStyleCnt="4" custScaleX="151503" custLinFactNeighborX="54286" custLinFactNeighborY="2602">
        <dgm:presLayoutVars>
          <dgm:bulletEnabled val="1"/>
        </dgm:presLayoutVars>
      </dgm:prSet>
      <dgm:spPr/>
      <dgm:t>
        <a:bodyPr/>
        <a:lstStyle/>
        <a:p>
          <a:endParaRPr lang="tr-TR"/>
        </a:p>
      </dgm:t>
    </dgm:pt>
    <dgm:pt modelId="{A3BFBEA5-A89A-4C18-B7C3-BF633B5104CC}" type="pres">
      <dgm:prSet presAssocID="{DDA76ED5-3433-42A2-831A-29DEFA7635BA}" presName="rect1" presStyleLbl="lnNode1" presStyleIdx="0" presStyleCnt="4"/>
      <dgm:spPr>
        <a:blipFill>
          <a:blip xmlns:r="http://schemas.openxmlformats.org/officeDocument/2006/relationships" r:embed="rId1">
            <a:extLst>
              <a:ext uri="{28A0092B-C50C-407E-A947-70E740481C1C}">
                <a14:useLocalDpi xmlns:a14="http://schemas.microsoft.com/office/drawing/2010/main" val="0"/>
              </a:ext>
            </a:extLst>
          </a:blip>
          <a:srcRect/>
          <a:stretch>
            <a:fillRect l="-4000" r="-4000"/>
          </a:stretch>
        </a:blipFill>
      </dgm:spPr>
      <dgm:t>
        <a:bodyPr/>
        <a:lstStyle/>
        <a:p>
          <a:endParaRPr lang="tr-TR"/>
        </a:p>
      </dgm:t>
    </dgm:pt>
    <dgm:pt modelId="{C044F27F-A354-4494-9123-255E81990118}" type="pres">
      <dgm:prSet presAssocID="{13DDADF3-2CAC-4B3F-B91D-DC47906CCE24}" presName="sibTrans" presStyleCnt="0"/>
      <dgm:spPr/>
    </dgm:pt>
    <dgm:pt modelId="{1C681BD4-BCBD-42A8-83B7-FEFCDC1C44D9}" type="pres">
      <dgm:prSet presAssocID="{F41B243A-F067-42A2-958C-88ABA9BC7C40}" presName="comp" presStyleCnt="0"/>
      <dgm:spPr/>
    </dgm:pt>
    <dgm:pt modelId="{30C41616-0F57-4DDB-B327-A0D710B39B1E}" type="pres">
      <dgm:prSet presAssocID="{F41B243A-F067-42A2-958C-88ABA9BC7C40}" presName="rect2" presStyleLbl="node1" presStyleIdx="1" presStyleCnt="4" custScaleX="274546" custLinFactNeighborX="-47293" custLinFactNeighborY="650">
        <dgm:presLayoutVars>
          <dgm:bulletEnabled val="1"/>
        </dgm:presLayoutVars>
      </dgm:prSet>
      <dgm:spPr/>
      <dgm:t>
        <a:bodyPr/>
        <a:lstStyle/>
        <a:p>
          <a:endParaRPr lang="tr-TR"/>
        </a:p>
      </dgm:t>
    </dgm:pt>
    <dgm:pt modelId="{D8857CC5-D627-4D9F-B5F7-720EE7F3F6C6}" type="pres">
      <dgm:prSet presAssocID="{F41B243A-F067-42A2-958C-88ABA9BC7C40}" presName="rect1" presStyleLbl="lnNode1" presStyleIdx="1" presStyleCnt="4" custLinFactNeighborX="95279" custLinFactNeighborY="650"/>
      <dgm:spPr>
        <a:blipFill>
          <a:blip xmlns:r="http://schemas.openxmlformats.org/officeDocument/2006/relationships" r:embed="rId2">
            <a:extLst>
              <a:ext uri="{28A0092B-C50C-407E-A947-70E740481C1C}">
                <a14:useLocalDpi xmlns:a14="http://schemas.microsoft.com/office/drawing/2010/main" val="0"/>
              </a:ext>
            </a:extLst>
          </a:blip>
          <a:srcRect/>
          <a:stretch>
            <a:fillRect l="-51000" r="-51000"/>
          </a:stretch>
        </a:blipFill>
      </dgm:spPr>
      <dgm:t>
        <a:bodyPr/>
        <a:lstStyle/>
        <a:p>
          <a:endParaRPr lang="tr-TR"/>
        </a:p>
      </dgm:t>
    </dgm:pt>
    <dgm:pt modelId="{C81E2061-2B87-44E8-B539-A2472A3C533E}" type="pres">
      <dgm:prSet presAssocID="{35CA8E00-300D-4DBF-BACF-377CB75C4D09}" presName="sibTrans" presStyleCnt="0"/>
      <dgm:spPr/>
    </dgm:pt>
    <dgm:pt modelId="{5A9A39AA-50E7-49A7-AC07-EE34129E07FB}" type="pres">
      <dgm:prSet presAssocID="{DC0A4133-C612-4889-8CA6-C5FC94CAD991}" presName="comp" presStyleCnt="0"/>
      <dgm:spPr/>
    </dgm:pt>
    <dgm:pt modelId="{B1F4C27A-892B-4546-9F5F-61D5E0C416AD}" type="pres">
      <dgm:prSet presAssocID="{DC0A4133-C612-4889-8CA6-C5FC94CAD991}" presName="rect2" presStyleLbl="node1" presStyleIdx="2" presStyleCnt="4" custScaleX="229215" custLinFactNeighborX="30419" custLinFactNeighborY="-1303">
        <dgm:presLayoutVars>
          <dgm:bulletEnabled val="1"/>
        </dgm:presLayoutVars>
      </dgm:prSet>
      <dgm:spPr/>
      <dgm:t>
        <a:bodyPr/>
        <a:lstStyle/>
        <a:p>
          <a:endParaRPr lang="tr-TR"/>
        </a:p>
      </dgm:t>
    </dgm:pt>
    <dgm:pt modelId="{CA23CEA4-3ED0-4EC5-BFBE-BDA52FF5DBE4}" type="pres">
      <dgm:prSet presAssocID="{DC0A4133-C612-4889-8CA6-C5FC94CAD991}" presName="rect1" presStyleLbl="lnNode1" presStyleIdx="2" presStyleCnt="4" custLinFactNeighborX="-82058" custLinFactNeighborY="-1303"/>
      <dgm:spPr>
        <a:blipFill>
          <a:blip xmlns:r="http://schemas.openxmlformats.org/officeDocument/2006/relationships" r:embed="rId3">
            <a:extLst>
              <a:ext uri="{28A0092B-C50C-407E-A947-70E740481C1C}">
                <a14:useLocalDpi xmlns:a14="http://schemas.microsoft.com/office/drawing/2010/main" val="0"/>
              </a:ext>
            </a:extLst>
          </a:blip>
          <a:srcRect/>
          <a:stretch>
            <a:fillRect l="-26000" r="-26000"/>
          </a:stretch>
        </a:blipFill>
      </dgm:spPr>
    </dgm:pt>
    <dgm:pt modelId="{52B796BE-DF0F-41D2-9CFB-F9DD9BA100F6}" type="pres">
      <dgm:prSet presAssocID="{E2D4B867-57DA-436F-8C89-64972C04388F}" presName="sibTrans" presStyleCnt="0"/>
      <dgm:spPr/>
    </dgm:pt>
    <dgm:pt modelId="{9FD4D48B-0F12-4B51-A5C2-830618DD5947}" type="pres">
      <dgm:prSet presAssocID="{C44BD07D-95CB-4D6C-8232-F9E70DEA67F5}" presName="comp" presStyleCnt="0"/>
      <dgm:spPr/>
    </dgm:pt>
    <dgm:pt modelId="{9742ABB6-6926-4547-98B8-E9FC9BA8206B}" type="pres">
      <dgm:prSet presAssocID="{C44BD07D-95CB-4D6C-8232-F9E70DEA67F5}" presName="rect2" presStyleLbl="node1" presStyleIdx="3" presStyleCnt="4" custScaleX="223800" custLinFactNeighborX="-30419" custLinFactNeighborY="-3255">
        <dgm:presLayoutVars>
          <dgm:bulletEnabled val="1"/>
        </dgm:presLayoutVars>
      </dgm:prSet>
      <dgm:spPr/>
      <dgm:t>
        <a:bodyPr/>
        <a:lstStyle/>
        <a:p>
          <a:endParaRPr lang="tr-TR"/>
        </a:p>
      </dgm:t>
    </dgm:pt>
    <dgm:pt modelId="{EA9BCC0A-7FF9-490E-9145-2234637EAAB8}" type="pres">
      <dgm:prSet presAssocID="{C44BD07D-95CB-4D6C-8232-F9E70DEA67F5}" presName="rect1" presStyleLbl="lnNode1" presStyleIdx="3" presStyleCnt="4" custLinFactNeighborX="88048" custLinFactNeighborY="-3255"/>
      <dgm:spPr>
        <a:blipFill>
          <a:blip xmlns:r="http://schemas.openxmlformats.org/officeDocument/2006/relationships" r:embed="rId4">
            <a:extLst>
              <a:ext uri="{28A0092B-C50C-407E-A947-70E740481C1C}">
                <a14:useLocalDpi xmlns:a14="http://schemas.microsoft.com/office/drawing/2010/main" val="0"/>
              </a:ext>
            </a:extLst>
          </a:blip>
          <a:srcRect/>
          <a:stretch>
            <a:fillRect l="-11000" r="-11000"/>
          </a:stretch>
        </a:blipFill>
      </dgm:spPr>
    </dgm:pt>
  </dgm:ptLst>
  <dgm:cxnLst>
    <dgm:cxn modelId="{6D5A26F4-E55E-4A05-808E-75440AFBA70C}" type="presOf" srcId="{DC0A4133-C612-4889-8CA6-C5FC94CAD991}" destId="{B1F4C27A-892B-4546-9F5F-61D5E0C416AD}" srcOrd="0" destOrd="0" presId="urn:microsoft.com/office/officeart/2008/layout/AlternatingPictureBlocks"/>
    <dgm:cxn modelId="{E506A2C7-87A1-429F-AEC5-7F1C870B34D6}" srcId="{2CB7909D-1FA8-4C06-B6DC-E75127E87895}" destId="{C44BD07D-95CB-4D6C-8232-F9E70DEA67F5}" srcOrd="3" destOrd="0" parTransId="{8A497845-6149-42B5-8CB0-C092AA9C1F7E}" sibTransId="{DD60682C-0F19-4CC2-B77E-9A7376C79ED9}"/>
    <dgm:cxn modelId="{FD0A4032-A01A-4FD4-AE98-268C58C2B9A9}" srcId="{2CB7909D-1FA8-4C06-B6DC-E75127E87895}" destId="{DDA76ED5-3433-42A2-831A-29DEFA7635BA}" srcOrd="0" destOrd="0" parTransId="{BF5B961B-9CF0-4527-9390-751431958AEE}" sibTransId="{13DDADF3-2CAC-4B3F-B91D-DC47906CCE24}"/>
    <dgm:cxn modelId="{48994CA3-03B3-4078-8207-790A510523C2}" type="presOf" srcId="{2CB7909D-1FA8-4C06-B6DC-E75127E87895}" destId="{A42EBA72-FFB0-425D-8021-9EF5A16E25B6}" srcOrd="0" destOrd="0" presId="urn:microsoft.com/office/officeart/2008/layout/AlternatingPictureBlocks"/>
    <dgm:cxn modelId="{C1FBA611-3958-4872-AB49-60A01B572B60}" srcId="{2CB7909D-1FA8-4C06-B6DC-E75127E87895}" destId="{F41B243A-F067-42A2-958C-88ABA9BC7C40}" srcOrd="1" destOrd="0" parTransId="{7AD2D01B-BE6A-4074-AA97-6C6B0875A1FF}" sibTransId="{35CA8E00-300D-4DBF-BACF-377CB75C4D09}"/>
    <dgm:cxn modelId="{49966315-FBB7-4BA1-AF25-A17550C369DB}" srcId="{2CB7909D-1FA8-4C06-B6DC-E75127E87895}" destId="{DC0A4133-C612-4889-8CA6-C5FC94CAD991}" srcOrd="2" destOrd="0" parTransId="{22E6A1FE-D885-4DF4-84D5-460BB73FCA9D}" sibTransId="{E2D4B867-57DA-436F-8C89-64972C04388F}"/>
    <dgm:cxn modelId="{C823E57B-E319-44FD-9B00-24F10E5AF648}" type="presOf" srcId="{DDA76ED5-3433-42A2-831A-29DEFA7635BA}" destId="{E7C77D44-B446-4E17-9AB6-3C5D43668574}" srcOrd="0" destOrd="0" presId="urn:microsoft.com/office/officeart/2008/layout/AlternatingPictureBlocks"/>
    <dgm:cxn modelId="{91395034-8F26-45BA-A328-7A2BF959D2B7}" type="presOf" srcId="{C44BD07D-95CB-4D6C-8232-F9E70DEA67F5}" destId="{9742ABB6-6926-4547-98B8-E9FC9BA8206B}" srcOrd="0" destOrd="0" presId="urn:microsoft.com/office/officeart/2008/layout/AlternatingPictureBlocks"/>
    <dgm:cxn modelId="{9540AF24-89FD-42E4-AC7C-DFAD95DB5FEC}" type="presOf" srcId="{F41B243A-F067-42A2-958C-88ABA9BC7C40}" destId="{30C41616-0F57-4DDB-B327-A0D710B39B1E}" srcOrd="0" destOrd="0" presId="urn:microsoft.com/office/officeart/2008/layout/AlternatingPictureBlocks"/>
    <dgm:cxn modelId="{A98C3089-603A-4066-904B-F42EFF5A1BDC}" type="presParOf" srcId="{A42EBA72-FFB0-425D-8021-9EF5A16E25B6}" destId="{A51A0876-2AB4-460B-BB03-892367AE704D}" srcOrd="0" destOrd="0" presId="urn:microsoft.com/office/officeart/2008/layout/AlternatingPictureBlocks"/>
    <dgm:cxn modelId="{7E517965-569B-4D3B-81A4-C183E723D434}" type="presParOf" srcId="{A51A0876-2AB4-460B-BB03-892367AE704D}" destId="{E7C77D44-B446-4E17-9AB6-3C5D43668574}" srcOrd="0" destOrd="0" presId="urn:microsoft.com/office/officeart/2008/layout/AlternatingPictureBlocks"/>
    <dgm:cxn modelId="{08117A8B-049E-4F96-A1F6-9B955241349D}" type="presParOf" srcId="{A51A0876-2AB4-460B-BB03-892367AE704D}" destId="{A3BFBEA5-A89A-4C18-B7C3-BF633B5104CC}" srcOrd="1" destOrd="0" presId="urn:microsoft.com/office/officeart/2008/layout/AlternatingPictureBlocks"/>
    <dgm:cxn modelId="{928DA1C2-1EEC-4FC3-95D9-379F00B81B74}" type="presParOf" srcId="{A42EBA72-FFB0-425D-8021-9EF5A16E25B6}" destId="{C044F27F-A354-4494-9123-255E81990118}" srcOrd="1" destOrd="0" presId="urn:microsoft.com/office/officeart/2008/layout/AlternatingPictureBlocks"/>
    <dgm:cxn modelId="{C33E33FD-533B-4052-B380-EB50D638EAB9}" type="presParOf" srcId="{A42EBA72-FFB0-425D-8021-9EF5A16E25B6}" destId="{1C681BD4-BCBD-42A8-83B7-FEFCDC1C44D9}" srcOrd="2" destOrd="0" presId="urn:microsoft.com/office/officeart/2008/layout/AlternatingPictureBlocks"/>
    <dgm:cxn modelId="{0702D058-C7AF-459C-86DD-E0709F124631}" type="presParOf" srcId="{1C681BD4-BCBD-42A8-83B7-FEFCDC1C44D9}" destId="{30C41616-0F57-4DDB-B327-A0D710B39B1E}" srcOrd="0" destOrd="0" presId="urn:microsoft.com/office/officeart/2008/layout/AlternatingPictureBlocks"/>
    <dgm:cxn modelId="{F7347EEB-B0F8-4639-834C-614E712E8D11}" type="presParOf" srcId="{1C681BD4-BCBD-42A8-83B7-FEFCDC1C44D9}" destId="{D8857CC5-D627-4D9F-B5F7-720EE7F3F6C6}" srcOrd="1" destOrd="0" presId="urn:microsoft.com/office/officeart/2008/layout/AlternatingPictureBlocks"/>
    <dgm:cxn modelId="{5548BDF6-547B-4F16-9AAD-353B93ED8AD2}" type="presParOf" srcId="{A42EBA72-FFB0-425D-8021-9EF5A16E25B6}" destId="{C81E2061-2B87-44E8-B539-A2472A3C533E}" srcOrd="3" destOrd="0" presId="urn:microsoft.com/office/officeart/2008/layout/AlternatingPictureBlocks"/>
    <dgm:cxn modelId="{F058E154-649B-4033-A1B6-45EF4A223FBC}" type="presParOf" srcId="{A42EBA72-FFB0-425D-8021-9EF5A16E25B6}" destId="{5A9A39AA-50E7-49A7-AC07-EE34129E07FB}" srcOrd="4" destOrd="0" presId="urn:microsoft.com/office/officeart/2008/layout/AlternatingPictureBlocks"/>
    <dgm:cxn modelId="{85C5F5DF-B826-41C9-822A-3B3AA7B8E066}" type="presParOf" srcId="{5A9A39AA-50E7-49A7-AC07-EE34129E07FB}" destId="{B1F4C27A-892B-4546-9F5F-61D5E0C416AD}" srcOrd="0" destOrd="0" presId="urn:microsoft.com/office/officeart/2008/layout/AlternatingPictureBlocks"/>
    <dgm:cxn modelId="{7C49CD5A-DA3A-45D4-9F18-B5CAB18CCD31}" type="presParOf" srcId="{5A9A39AA-50E7-49A7-AC07-EE34129E07FB}" destId="{CA23CEA4-3ED0-4EC5-BFBE-BDA52FF5DBE4}" srcOrd="1" destOrd="0" presId="urn:microsoft.com/office/officeart/2008/layout/AlternatingPictureBlocks"/>
    <dgm:cxn modelId="{CEA045C9-2223-4892-BD65-D79B3F480B49}" type="presParOf" srcId="{A42EBA72-FFB0-425D-8021-9EF5A16E25B6}" destId="{52B796BE-DF0F-41D2-9CFB-F9DD9BA100F6}" srcOrd="5" destOrd="0" presId="urn:microsoft.com/office/officeart/2008/layout/AlternatingPictureBlocks"/>
    <dgm:cxn modelId="{31EAB86D-D421-4F01-8B24-9A68C0AEF16C}" type="presParOf" srcId="{A42EBA72-FFB0-425D-8021-9EF5A16E25B6}" destId="{9FD4D48B-0F12-4B51-A5C2-830618DD5947}" srcOrd="6" destOrd="0" presId="urn:microsoft.com/office/officeart/2008/layout/AlternatingPictureBlocks"/>
    <dgm:cxn modelId="{3EEB4BF0-FC38-40D0-909C-4C4DFE1757AE}" type="presParOf" srcId="{9FD4D48B-0F12-4B51-A5C2-830618DD5947}" destId="{9742ABB6-6926-4547-98B8-E9FC9BA8206B}" srcOrd="0" destOrd="0" presId="urn:microsoft.com/office/officeart/2008/layout/AlternatingPictureBlocks"/>
    <dgm:cxn modelId="{D816ADD9-7876-4E35-A26D-B11088EB30C4}" type="presParOf" srcId="{9FD4D48B-0F12-4B51-A5C2-830618DD5947}" destId="{EA9BCC0A-7FF9-490E-9145-2234637EAAB8}" srcOrd="1" destOrd="0" presId="urn:microsoft.com/office/officeart/2008/layout/AlternatingPictureBlock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8E21FCE4-790D-4C1A-A0C8-5CDC8681D9EB}" type="doc">
      <dgm:prSet loTypeId="urn:microsoft.com/office/officeart/2005/8/layout/vList2" loCatId="list" qsTypeId="urn:microsoft.com/office/officeart/2005/8/quickstyle/simple1" qsCatId="simple" csTypeId="urn:microsoft.com/office/officeart/2005/8/colors/accent2_1" csCatId="accent2"/>
      <dgm:spPr/>
      <dgm:t>
        <a:bodyPr/>
        <a:lstStyle/>
        <a:p>
          <a:endParaRPr lang="tr-TR"/>
        </a:p>
      </dgm:t>
    </dgm:pt>
    <dgm:pt modelId="{40D1C56F-C10B-4E6E-9042-36CDF4A59A57}">
      <dgm:prSet custT="1"/>
      <dgm:spPr/>
      <dgm:t>
        <a:bodyPr/>
        <a:lstStyle/>
        <a:p>
          <a:pPr algn="ctr" rtl="0"/>
          <a:r>
            <a:rPr lang="tr-TR" sz="2800" dirty="0" smtClean="0"/>
            <a:t>Araştırma- İnceleme Yoluyla Öğretim</a:t>
          </a:r>
          <a:br>
            <a:rPr lang="tr-TR" sz="2800" dirty="0" smtClean="0"/>
          </a:br>
          <a:r>
            <a:rPr lang="tr-TR" sz="3600" dirty="0" smtClean="0">
              <a:latin typeface="Comic Sans MS" panose="030F0702030302020204" pitchFamily="66" charset="0"/>
            </a:rPr>
            <a:t>Uygulama Basamakları</a:t>
          </a:r>
          <a:endParaRPr lang="tr-TR" sz="2800" dirty="0">
            <a:latin typeface="Comic Sans MS" panose="030F0702030302020204" pitchFamily="66" charset="0"/>
          </a:endParaRPr>
        </a:p>
      </dgm:t>
    </dgm:pt>
    <dgm:pt modelId="{6108E4D1-180E-4D69-9FF4-91DB58D10AEA}" type="parTrans" cxnId="{16117E30-E745-4520-B1F4-A0E33EB74C34}">
      <dgm:prSet/>
      <dgm:spPr/>
      <dgm:t>
        <a:bodyPr/>
        <a:lstStyle/>
        <a:p>
          <a:endParaRPr lang="tr-TR"/>
        </a:p>
      </dgm:t>
    </dgm:pt>
    <dgm:pt modelId="{7B038832-4C50-4862-9007-12B2E03FD928}" type="sibTrans" cxnId="{16117E30-E745-4520-B1F4-A0E33EB74C34}">
      <dgm:prSet/>
      <dgm:spPr/>
      <dgm:t>
        <a:bodyPr/>
        <a:lstStyle/>
        <a:p>
          <a:endParaRPr lang="tr-TR"/>
        </a:p>
      </dgm:t>
    </dgm:pt>
    <dgm:pt modelId="{664F559F-A7FD-4709-A6FC-63A110C515F1}" type="pres">
      <dgm:prSet presAssocID="{8E21FCE4-790D-4C1A-A0C8-5CDC8681D9EB}" presName="linear" presStyleCnt="0">
        <dgm:presLayoutVars>
          <dgm:animLvl val="lvl"/>
          <dgm:resizeHandles val="exact"/>
        </dgm:presLayoutVars>
      </dgm:prSet>
      <dgm:spPr/>
      <dgm:t>
        <a:bodyPr/>
        <a:lstStyle/>
        <a:p>
          <a:endParaRPr lang="tr-TR"/>
        </a:p>
      </dgm:t>
    </dgm:pt>
    <dgm:pt modelId="{3DB44732-0E8F-4F2F-A824-C98CFA84EF0F}" type="pres">
      <dgm:prSet presAssocID="{40D1C56F-C10B-4E6E-9042-36CDF4A59A57}" presName="parentText" presStyleLbl="node1" presStyleIdx="0" presStyleCnt="1">
        <dgm:presLayoutVars>
          <dgm:chMax val="0"/>
          <dgm:bulletEnabled val="1"/>
        </dgm:presLayoutVars>
      </dgm:prSet>
      <dgm:spPr/>
      <dgm:t>
        <a:bodyPr/>
        <a:lstStyle/>
        <a:p>
          <a:endParaRPr lang="tr-TR"/>
        </a:p>
      </dgm:t>
    </dgm:pt>
  </dgm:ptLst>
  <dgm:cxnLst>
    <dgm:cxn modelId="{8435DC88-7884-41FE-89AE-7078CED3D751}" type="presOf" srcId="{8E21FCE4-790D-4C1A-A0C8-5CDC8681D9EB}" destId="{664F559F-A7FD-4709-A6FC-63A110C515F1}" srcOrd="0" destOrd="0" presId="urn:microsoft.com/office/officeart/2005/8/layout/vList2"/>
    <dgm:cxn modelId="{98DE2EBE-0BC6-4661-8240-F7B9584E78AF}" type="presOf" srcId="{40D1C56F-C10B-4E6E-9042-36CDF4A59A57}" destId="{3DB44732-0E8F-4F2F-A824-C98CFA84EF0F}" srcOrd="0" destOrd="0" presId="urn:microsoft.com/office/officeart/2005/8/layout/vList2"/>
    <dgm:cxn modelId="{16117E30-E745-4520-B1F4-A0E33EB74C34}" srcId="{8E21FCE4-790D-4C1A-A0C8-5CDC8681D9EB}" destId="{40D1C56F-C10B-4E6E-9042-36CDF4A59A57}" srcOrd="0" destOrd="0" parTransId="{6108E4D1-180E-4D69-9FF4-91DB58D10AEA}" sibTransId="{7B038832-4C50-4862-9007-12B2E03FD928}"/>
    <dgm:cxn modelId="{E27A4F87-CFD3-465C-9329-B2BE76C44DAA}" type="presParOf" srcId="{664F559F-A7FD-4709-A6FC-63A110C515F1}" destId="{3DB44732-0E8F-4F2F-A824-C98CFA84EF0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C3D69129-8A71-414E-B53E-B69E1058749F}" type="doc">
      <dgm:prSet loTypeId="urn:microsoft.com/office/officeart/2005/8/layout/bProcess3" loCatId="process" qsTypeId="urn:microsoft.com/office/officeart/2005/8/quickstyle/simple2" qsCatId="simple" csTypeId="urn:microsoft.com/office/officeart/2005/8/colors/accent2_1" csCatId="accent2"/>
      <dgm:spPr/>
      <dgm:t>
        <a:bodyPr/>
        <a:lstStyle/>
        <a:p>
          <a:endParaRPr lang="tr-TR"/>
        </a:p>
      </dgm:t>
    </dgm:pt>
    <dgm:pt modelId="{96C98D62-9DC8-4501-9B39-C90AA91305F0}">
      <dgm:prSet/>
      <dgm:spPr/>
      <dgm:t>
        <a:bodyPr/>
        <a:lstStyle/>
        <a:p>
          <a:pPr rtl="0"/>
          <a:r>
            <a:rPr lang="tr-TR" smtClean="0"/>
            <a:t>Problemin farkına varılması</a:t>
          </a:r>
          <a:endParaRPr lang="tr-TR"/>
        </a:p>
      </dgm:t>
    </dgm:pt>
    <dgm:pt modelId="{78B7C372-1F78-463D-A66A-925B8C976D96}" type="parTrans" cxnId="{759382B1-F904-4AE3-9321-2199993FF840}">
      <dgm:prSet/>
      <dgm:spPr/>
      <dgm:t>
        <a:bodyPr/>
        <a:lstStyle/>
        <a:p>
          <a:endParaRPr lang="tr-TR"/>
        </a:p>
      </dgm:t>
    </dgm:pt>
    <dgm:pt modelId="{A3F0B05B-8913-42B3-8D43-3FD3B5507BBB}" type="sibTrans" cxnId="{759382B1-F904-4AE3-9321-2199993FF840}">
      <dgm:prSet/>
      <dgm:spPr/>
      <dgm:t>
        <a:bodyPr/>
        <a:lstStyle/>
        <a:p>
          <a:endParaRPr lang="tr-TR"/>
        </a:p>
      </dgm:t>
    </dgm:pt>
    <dgm:pt modelId="{0DD278A4-AB44-47A3-B709-158A4861D488}">
      <dgm:prSet/>
      <dgm:spPr/>
      <dgm:t>
        <a:bodyPr/>
        <a:lstStyle/>
        <a:p>
          <a:pPr rtl="0"/>
          <a:r>
            <a:rPr lang="tr-TR" smtClean="0"/>
            <a:t>Problemin tanımlanması</a:t>
          </a:r>
          <a:endParaRPr lang="tr-TR"/>
        </a:p>
      </dgm:t>
    </dgm:pt>
    <dgm:pt modelId="{0D1D44A5-AEE8-4EA7-80D9-584268794FF1}" type="parTrans" cxnId="{B6C1BB13-59AB-4755-98E1-C1052EAA6EA5}">
      <dgm:prSet/>
      <dgm:spPr/>
      <dgm:t>
        <a:bodyPr/>
        <a:lstStyle/>
        <a:p>
          <a:endParaRPr lang="tr-TR"/>
        </a:p>
      </dgm:t>
    </dgm:pt>
    <dgm:pt modelId="{362BDE09-B5A6-4E0B-89BC-8C4F81058D8E}" type="sibTrans" cxnId="{B6C1BB13-59AB-4755-98E1-C1052EAA6EA5}">
      <dgm:prSet/>
      <dgm:spPr/>
      <dgm:t>
        <a:bodyPr/>
        <a:lstStyle/>
        <a:p>
          <a:endParaRPr lang="tr-TR"/>
        </a:p>
      </dgm:t>
    </dgm:pt>
    <dgm:pt modelId="{455BB732-38B0-4DAB-BF45-1BED608CE7C0}">
      <dgm:prSet/>
      <dgm:spPr/>
      <dgm:t>
        <a:bodyPr/>
        <a:lstStyle/>
        <a:p>
          <a:pPr rtl="0"/>
          <a:r>
            <a:rPr lang="tr-TR" smtClean="0"/>
            <a:t>Problemin çözümüyle ilgili hipotezlerin (denence) kurulması</a:t>
          </a:r>
          <a:endParaRPr lang="tr-TR"/>
        </a:p>
      </dgm:t>
    </dgm:pt>
    <dgm:pt modelId="{D9B4A54D-AF26-42B8-9E0E-5C83A4D99A0C}" type="parTrans" cxnId="{4BC0872E-04BB-4DFD-8A70-95146139B53E}">
      <dgm:prSet/>
      <dgm:spPr/>
      <dgm:t>
        <a:bodyPr/>
        <a:lstStyle/>
        <a:p>
          <a:endParaRPr lang="tr-TR"/>
        </a:p>
      </dgm:t>
    </dgm:pt>
    <dgm:pt modelId="{219066B5-6EE6-431A-8763-208273259D65}" type="sibTrans" cxnId="{4BC0872E-04BB-4DFD-8A70-95146139B53E}">
      <dgm:prSet/>
      <dgm:spPr/>
      <dgm:t>
        <a:bodyPr/>
        <a:lstStyle/>
        <a:p>
          <a:endParaRPr lang="tr-TR"/>
        </a:p>
      </dgm:t>
    </dgm:pt>
    <dgm:pt modelId="{89DC2699-33E1-4909-AB7D-D8AA54C252B1}">
      <dgm:prSet/>
      <dgm:spPr/>
      <dgm:t>
        <a:bodyPr/>
        <a:lstStyle/>
        <a:p>
          <a:pPr rtl="0"/>
          <a:r>
            <a:rPr lang="tr-TR" smtClean="0"/>
            <a:t>Problemle ilgili verilerin toplanması</a:t>
          </a:r>
          <a:endParaRPr lang="tr-TR"/>
        </a:p>
      </dgm:t>
    </dgm:pt>
    <dgm:pt modelId="{B49F16A2-0F5A-4838-8119-E6665D0C020A}" type="parTrans" cxnId="{A2A36C40-BA6D-45C1-8CE5-BC63167D62C6}">
      <dgm:prSet/>
      <dgm:spPr/>
      <dgm:t>
        <a:bodyPr/>
        <a:lstStyle/>
        <a:p>
          <a:endParaRPr lang="tr-TR"/>
        </a:p>
      </dgm:t>
    </dgm:pt>
    <dgm:pt modelId="{23041FF7-2E8E-493A-BBEE-989B4222AA76}" type="sibTrans" cxnId="{A2A36C40-BA6D-45C1-8CE5-BC63167D62C6}">
      <dgm:prSet/>
      <dgm:spPr/>
      <dgm:t>
        <a:bodyPr/>
        <a:lstStyle/>
        <a:p>
          <a:endParaRPr lang="tr-TR"/>
        </a:p>
      </dgm:t>
    </dgm:pt>
    <dgm:pt modelId="{7BD03A4A-AC37-4368-A3C2-3A07F3532A6F}">
      <dgm:prSet/>
      <dgm:spPr/>
      <dgm:t>
        <a:bodyPr/>
        <a:lstStyle/>
        <a:p>
          <a:pPr rtl="0"/>
          <a:r>
            <a:rPr lang="tr-TR" smtClean="0"/>
            <a:t>Çözüm yollarının uygulanması (Denencenin test edilmesi)</a:t>
          </a:r>
          <a:endParaRPr lang="tr-TR"/>
        </a:p>
      </dgm:t>
    </dgm:pt>
    <dgm:pt modelId="{0A4B77F1-D6BD-49A6-9FCE-55D7B6744F75}" type="parTrans" cxnId="{26836607-AFB4-473A-BC1F-8632D5006D81}">
      <dgm:prSet/>
      <dgm:spPr/>
      <dgm:t>
        <a:bodyPr/>
        <a:lstStyle/>
        <a:p>
          <a:endParaRPr lang="tr-TR"/>
        </a:p>
      </dgm:t>
    </dgm:pt>
    <dgm:pt modelId="{53EF10FD-FD47-46D0-AD7B-D71F8FFB9417}" type="sibTrans" cxnId="{26836607-AFB4-473A-BC1F-8632D5006D81}">
      <dgm:prSet/>
      <dgm:spPr/>
      <dgm:t>
        <a:bodyPr/>
        <a:lstStyle/>
        <a:p>
          <a:endParaRPr lang="tr-TR"/>
        </a:p>
      </dgm:t>
    </dgm:pt>
    <dgm:pt modelId="{7C6CF8FE-5219-4C1F-88D5-5634641A74E6}">
      <dgm:prSet/>
      <dgm:spPr/>
      <dgm:t>
        <a:bodyPr/>
        <a:lstStyle/>
        <a:p>
          <a:pPr rtl="0"/>
          <a:r>
            <a:rPr lang="tr-TR" smtClean="0"/>
            <a:t>Çözümün ortaya konulması </a:t>
          </a:r>
          <a:endParaRPr lang="tr-TR"/>
        </a:p>
      </dgm:t>
    </dgm:pt>
    <dgm:pt modelId="{8D07A44A-13CD-4EEB-8C43-C0C5A464FC1F}" type="parTrans" cxnId="{02678265-039A-4C5C-A8A1-141EA7CF8332}">
      <dgm:prSet/>
      <dgm:spPr/>
      <dgm:t>
        <a:bodyPr/>
        <a:lstStyle/>
        <a:p>
          <a:endParaRPr lang="tr-TR"/>
        </a:p>
      </dgm:t>
    </dgm:pt>
    <dgm:pt modelId="{CD0C2AC1-F38A-41F9-BBBD-C8723C02A0A7}" type="sibTrans" cxnId="{02678265-039A-4C5C-A8A1-141EA7CF8332}">
      <dgm:prSet/>
      <dgm:spPr/>
      <dgm:t>
        <a:bodyPr/>
        <a:lstStyle/>
        <a:p>
          <a:endParaRPr lang="tr-TR"/>
        </a:p>
      </dgm:t>
    </dgm:pt>
    <dgm:pt modelId="{E93BE26C-DEF5-433F-9DFC-BF5E5DCD8AB4}" type="pres">
      <dgm:prSet presAssocID="{C3D69129-8A71-414E-B53E-B69E1058749F}" presName="Name0" presStyleCnt="0">
        <dgm:presLayoutVars>
          <dgm:dir/>
          <dgm:resizeHandles val="exact"/>
        </dgm:presLayoutVars>
      </dgm:prSet>
      <dgm:spPr/>
      <dgm:t>
        <a:bodyPr/>
        <a:lstStyle/>
        <a:p>
          <a:endParaRPr lang="tr-TR"/>
        </a:p>
      </dgm:t>
    </dgm:pt>
    <dgm:pt modelId="{523D5CD4-5475-43C4-84BB-BCA28D4602B3}" type="pres">
      <dgm:prSet presAssocID="{96C98D62-9DC8-4501-9B39-C90AA91305F0}" presName="node" presStyleLbl="node1" presStyleIdx="0" presStyleCnt="6">
        <dgm:presLayoutVars>
          <dgm:bulletEnabled val="1"/>
        </dgm:presLayoutVars>
      </dgm:prSet>
      <dgm:spPr/>
      <dgm:t>
        <a:bodyPr/>
        <a:lstStyle/>
        <a:p>
          <a:endParaRPr lang="tr-TR"/>
        </a:p>
      </dgm:t>
    </dgm:pt>
    <dgm:pt modelId="{008BD721-E325-4FB9-A7B0-6EB4EB04F462}" type="pres">
      <dgm:prSet presAssocID="{A3F0B05B-8913-42B3-8D43-3FD3B5507BBB}" presName="sibTrans" presStyleLbl="sibTrans1D1" presStyleIdx="0" presStyleCnt="5"/>
      <dgm:spPr/>
      <dgm:t>
        <a:bodyPr/>
        <a:lstStyle/>
        <a:p>
          <a:endParaRPr lang="tr-TR"/>
        </a:p>
      </dgm:t>
    </dgm:pt>
    <dgm:pt modelId="{0C508717-D5B6-4C62-905D-441FB6930A01}" type="pres">
      <dgm:prSet presAssocID="{A3F0B05B-8913-42B3-8D43-3FD3B5507BBB}" presName="connectorText" presStyleLbl="sibTrans1D1" presStyleIdx="0" presStyleCnt="5"/>
      <dgm:spPr/>
      <dgm:t>
        <a:bodyPr/>
        <a:lstStyle/>
        <a:p>
          <a:endParaRPr lang="tr-TR"/>
        </a:p>
      </dgm:t>
    </dgm:pt>
    <dgm:pt modelId="{7AF6E267-0D30-4475-84AD-21437EA6BE32}" type="pres">
      <dgm:prSet presAssocID="{0DD278A4-AB44-47A3-B709-158A4861D488}" presName="node" presStyleLbl="node1" presStyleIdx="1" presStyleCnt="6">
        <dgm:presLayoutVars>
          <dgm:bulletEnabled val="1"/>
        </dgm:presLayoutVars>
      </dgm:prSet>
      <dgm:spPr/>
      <dgm:t>
        <a:bodyPr/>
        <a:lstStyle/>
        <a:p>
          <a:endParaRPr lang="tr-TR"/>
        </a:p>
      </dgm:t>
    </dgm:pt>
    <dgm:pt modelId="{BF40B64C-F200-4960-BAF3-675F8F30B5C9}" type="pres">
      <dgm:prSet presAssocID="{362BDE09-B5A6-4E0B-89BC-8C4F81058D8E}" presName="sibTrans" presStyleLbl="sibTrans1D1" presStyleIdx="1" presStyleCnt="5"/>
      <dgm:spPr/>
      <dgm:t>
        <a:bodyPr/>
        <a:lstStyle/>
        <a:p>
          <a:endParaRPr lang="tr-TR"/>
        </a:p>
      </dgm:t>
    </dgm:pt>
    <dgm:pt modelId="{984E55DE-ABC0-4F3B-A958-F1104C926535}" type="pres">
      <dgm:prSet presAssocID="{362BDE09-B5A6-4E0B-89BC-8C4F81058D8E}" presName="connectorText" presStyleLbl="sibTrans1D1" presStyleIdx="1" presStyleCnt="5"/>
      <dgm:spPr/>
      <dgm:t>
        <a:bodyPr/>
        <a:lstStyle/>
        <a:p>
          <a:endParaRPr lang="tr-TR"/>
        </a:p>
      </dgm:t>
    </dgm:pt>
    <dgm:pt modelId="{B6A92B42-A636-4381-BE02-8912288875B1}" type="pres">
      <dgm:prSet presAssocID="{455BB732-38B0-4DAB-BF45-1BED608CE7C0}" presName="node" presStyleLbl="node1" presStyleIdx="2" presStyleCnt="6">
        <dgm:presLayoutVars>
          <dgm:bulletEnabled val="1"/>
        </dgm:presLayoutVars>
      </dgm:prSet>
      <dgm:spPr/>
      <dgm:t>
        <a:bodyPr/>
        <a:lstStyle/>
        <a:p>
          <a:endParaRPr lang="tr-TR"/>
        </a:p>
      </dgm:t>
    </dgm:pt>
    <dgm:pt modelId="{B23B5C79-A697-4DA3-93B2-24C35313BA16}" type="pres">
      <dgm:prSet presAssocID="{219066B5-6EE6-431A-8763-208273259D65}" presName="sibTrans" presStyleLbl="sibTrans1D1" presStyleIdx="2" presStyleCnt="5"/>
      <dgm:spPr/>
      <dgm:t>
        <a:bodyPr/>
        <a:lstStyle/>
        <a:p>
          <a:endParaRPr lang="tr-TR"/>
        </a:p>
      </dgm:t>
    </dgm:pt>
    <dgm:pt modelId="{9D75B1C4-4173-49FE-807D-E5C36892ED67}" type="pres">
      <dgm:prSet presAssocID="{219066B5-6EE6-431A-8763-208273259D65}" presName="connectorText" presStyleLbl="sibTrans1D1" presStyleIdx="2" presStyleCnt="5"/>
      <dgm:spPr/>
      <dgm:t>
        <a:bodyPr/>
        <a:lstStyle/>
        <a:p>
          <a:endParaRPr lang="tr-TR"/>
        </a:p>
      </dgm:t>
    </dgm:pt>
    <dgm:pt modelId="{1DA98FFA-8FB7-4756-A86E-B451A4C7C5B7}" type="pres">
      <dgm:prSet presAssocID="{89DC2699-33E1-4909-AB7D-D8AA54C252B1}" presName="node" presStyleLbl="node1" presStyleIdx="3" presStyleCnt="6">
        <dgm:presLayoutVars>
          <dgm:bulletEnabled val="1"/>
        </dgm:presLayoutVars>
      </dgm:prSet>
      <dgm:spPr/>
      <dgm:t>
        <a:bodyPr/>
        <a:lstStyle/>
        <a:p>
          <a:endParaRPr lang="tr-TR"/>
        </a:p>
      </dgm:t>
    </dgm:pt>
    <dgm:pt modelId="{AEE61CBD-49F6-4800-BDD7-F114FE8981D0}" type="pres">
      <dgm:prSet presAssocID="{23041FF7-2E8E-493A-BBEE-989B4222AA76}" presName="sibTrans" presStyleLbl="sibTrans1D1" presStyleIdx="3" presStyleCnt="5"/>
      <dgm:spPr/>
      <dgm:t>
        <a:bodyPr/>
        <a:lstStyle/>
        <a:p>
          <a:endParaRPr lang="tr-TR"/>
        </a:p>
      </dgm:t>
    </dgm:pt>
    <dgm:pt modelId="{A35C800E-62C5-46B1-A48F-991D6BEFFA9A}" type="pres">
      <dgm:prSet presAssocID="{23041FF7-2E8E-493A-BBEE-989B4222AA76}" presName="connectorText" presStyleLbl="sibTrans1D1" presStyleIdx="3" presStyleCnt="5"/>
      <dgm:spPr/>
      <dgm:t>
        <a:bodyPr/>
        <a:lstStyle/>
        <a:p>
          <a:endParaRPr lang="tr-TR"/>
        </a:p>
      </dgm:t>
    </dgm:pt>
    <dgm:pt modelId="{E93F7D1D-0200-4558-B8C6-280808CBA3E5}" type="pres">
      <dgm:prSet presAssocID="{7BD03A4A-AC37-4368-A3C2-3A07F3532A6F}" presName="node" presStyleLbl="node1" presStyleIdx="4" presStyleCnt="6">
        <dgm:presLayoutVars>
          <dgm:bulletEnabled val="1"/>
        </dgm:presLayoutVars>
      </dgm:prSet>
      <dgm:spPr/>
      <dgm:t>
        <a:bodyPr/>
        <a:lstStyle/>
        <a:p>
          <a:endParaRPr lang="tr-TR"/>
        </a:p>
      </dgm:t>
    </dgm:pt>
    <dgm:pt modelId="{EB764DD7-712A-40EF-B07A-16C168F34213}" type="pres">
      <dgm:prSet presAssocID="{53EF10FD-FD47-46D0-AD7B-D71F8FFB9417}" presName="sibTrans" presStyleLbl="sibTrans1D1" presStyleIdx="4" presStyleCnt="5"/>
      <dgm:spPr/>
      <dgm:t>
        <a:bodyPr/>
        <a:lstStyle/>
        <a:p>
          <a:endParaRPr lang="tr-TR"/>
        </a:p>
      </dgm:t>
    </dgm:pt>
    <dgm:pt modelId="{CD41D3B1-4B3C-4A2F-92AF-18F823107654}" type="pres">
      <dgm:prSet presAssocID="{53EF10FD-FD47-46D0-AD7B-D71F8FFB9417}" presName="connectorText" presStyleLbl="sibTrans1D1" presStyleIdx="4" presStyleCnt="5"/>
      <dgm:spPr/>
      <dgm:t>
        <a:bodyPr/>
        <a:lstStyle/>
        <a:p>
          <a:endParaRPr lang="tr-TR"/>
        </a:p>
      </dgm:t>
    </dgm:pt>
    <dgm:pt modelId="{2B50F915-2371-4CB2-BB81-7DEFE138B676}" type="pres">
      <dgm:prSet presAssocID="{7C6CF8FE-5219-4C1F-88D5-5634641A74E6}" presName="node" presStyleLbl="node1" presStyleIdx="5" presStyleCnt="6">
        <dgm:presLayoutVars>
          <dgm:bulletEnabled val="1"/>
        </dgm:presLayoutVars>
      </dgm:prSet>
      <dgm:spPr/>
      <dgm:t>
        <a:bodyPr/>
        <a:lstStyle/>
        <a:p>
          <a:endParaRPr lang="tr-TR"/>
        </a:p>
      </dgm:t>
    </dgm:pt>
  </dgm:ptLst>
  <dgm:cxnLst>
    <dgm:cxn modelId="{41C3B5BF-4F7D-4DF0-96DE-8804169E444F}" type="presOf" srcId="{7C6CF8FE-5219-4C1F-88D5-5634641A74E6}" destId="{2B50F915-2371-4CB2-BB81-7DEFE138B676}" srcOrd="0" destOrd="0" presId="urn:microsoft.com/office/officeart/2005/8/layout/bProcess3"/>
    <dgm:cxn modelId="{B010E659-E3B5-4F5C-A709-3583618D0F49}" type="presOf" srcId="{96C98D62-9DC8-4501-9B39-C90AA91305F0}" destId="{523D5CD4-5475-43C4-84BB-BCA28D4602B3}" srcOrd="0" destOrd="0" presId="urn:microsoft.com/office/officeart/2005/8/layout/bProcess3"/>
    <dgm:cxn modelId="{DF62268D-752D-4E8D-827A-2C2583E1F7B8}" type="presOf" srcId="{53EF10FD-FD47-46D0-AD7B-D71F8FFB9417}" destId="{EB764DD7-712A-40EF-B07A-16C168F34213}" srcOrd="0" destOrd="0" presId="urn:microsoft.com/office/officeart/2005/8/layout/bProcess3"/>
    <dgm:cxn modelId="{6904F097-A7B0-4CC6-A681-FB35C3AE1D4B}" type="presOf" srcId="{219066B5-6EE6-431A-8763-208273259D65}" destId="{B23B5C79-A697-4DA3-93B2-24C35313BA16}" srcOrd="0" destOrd="0" presId="urn:microsoft.com/office/officeart/2005/8/layout/bProcess3"/>
    <dgm:cxn modelId="{274773E1-00EF-4403-859D-58C9CC9F48C8}" type="presOf" srcId="{A3F0B05B-8913-42B3-8D43-3FD3B5507BBB}" destId="{0C508717-D5B6-4C62-905D-441FB6930A01}" srcOrd="1" destOrd="0" presId="urn:microsoft.com/office/officeart/2005/8/layout/bProcess3"/>
    <dgm:cxn modelId="{63560175-E1E6-4FDF-814B-A8485F333B82}" type="presOf" srcId="{362BDE09-B5A6-4E0B-89BC-8C4F81058D8E}" destId="{BF40B64C-F200-4960-BAF3-675F8F30B5C9}" srcOrd="0" destOrd="0" presId="urn:microsoft.com/office/officeart/2005/8/layout/bProcess3"/>
    <dgm:cxn modelId="{DD8346EE-0AAE-440B-9060-F0BBE09032DB}" type="presOf" srcId="{89DC2699-33E1-4909-AB7D-D8AA54C252B1}" destId="{1DA98FFA-8FB7-4756-A86E-B451A4C7C5B7}" srcOrd="0" destOrd="0" presId="urn:microsoft.com/office/officeart/2005/8/layout/bProcess3"/>
    <dgm:cxn modelId="{6A3B7934-F4AA-40D4-B05D-9B8B8CE4C48F}" type="presOf" srcId="{C3D69129-8A71-414E-B53E-B69E1058749F}" destId="{E93BE26C-DEF5-433F-9DFC-BF5E5DCD8AB4}" srcOrd="0" destOrd="0" presId="urn:microsoft.com/office/officeart/2005/8/layout/bProcess3"/>
    <dgm:cxn modelId="{AD8A1CD7-8A2C-46CA-9776-AC968BF3136B}" type="presOf" srcId="{7BD03A4A-AC37-4368-A3C2-3A07F3532A6F}" destId="{E93F7D1D-0200-4558-B8C6-280808CBA3E5}" srcOrd="0" destOrd="0" presId="urn:microsoft.com/office/officeart/2005/8/layout/bProcess3"/>
    <dgm:cxn modelId="{E7B36F53-BAA2-4781-898A-36DFCB87EB87}" type="presOf" srcId="{0DD278A4-AB44-47A3-B709-158A4861D488}" destId="{7AF6E267-0D30-4475-84AD-21437EA6BE32}" srcOrd="0" destOrd="0" presId="urn:microsoft.com/office/officeart/2005/8/layout/bProcess3"/>
    <dgm:cxn modelId="{178A10F2-2396-4A4A-A40B-9F1E0146E30D}" type="presOf" srcId="{23041FF7-2E8E-493A-BBEE-989B4222AA76}" destId="{AEE61CBD-49F6-4800-BDD7-F114FE8981D0}" srcOrd="0" destOrd="0" presId="urn:microsoft.com/office/officeart/2005/8/layout/bProcess3"/>
    <dgm:cxn modelId="{A2A36C40-BA6D-45C1-8CE5-BC63167D62C6}" srcId="{C3D69129-8A71-414E-B53E-B69E1058749F}" destId="{89DC2699-33E1-4909-AB7D-D8AA54C252B1}" srcOrd="3" destOrd="0" parTransId="{B49F16A2-0F5A-4838-8119-E6665D0C020A}" sibTransId="{23041FF7-2E8E-493A-BBEE-989B4222AA76}"/>
    <dgm:cxn modelId="{02678265-039A-4C5C-A8A1-141EA7CF8332}" srcId="{C3D69129-8A71-414E-B53E-B69E1058749F}" destId="{7C6CF8FE-5219-4C1F-88D5-5634641A74E6}" srcOrd="5" destOrd="0" parTransId="{8D07A44A-13CD-4EEB-8C43-C0C5A464FC1F}" sibTransId="{CD0C2AC1-F38A-41F9-BBBD-C8723C02A0A7}"/>
    <dgm:cxn modelId="{26836607-AFB4-473A-BC1F-8632D5006D81}" srcId="{C3D69129-8A71-414E-B53E-B69E1058749F}" destId="{7BD03A4A-AC37-4368-A3C2-3A07F3532A6F}" srcOrd="4" destOrd="0" parTransId="{0A4B77F1-D6BD-49A6-9FCE-55D7B6744F75}" sibTransId="{53EF10FD-FD47-46D0-AD7B-D71F8FFB9417}"/>
    <dgm:cxn modelId="{64E85441-1B31-4C08-B301-7A07B03540BC}" type="presOf" srcId="{362BDE09-B5A6-4E0B-89BC-8C4F81058D8E}" destId="{984E55DE-ABC0-4F3B-A958-F1104C926535}" srcOrd="1" destOrd="0" presId="urn:microsoft.com/office/officeart/2005/8/layout/bProcess3"/>
    <dgm:cxn modelId="{27C6EF1C-FCA1-4301-8C2C-82302AD331EE}" type="presOf" srcId="{23041FF7-2E8E-493A-BBEE-989B4222AA76}" destId="{A35C800E-62C5-46B1-A48F-991D6BEFFA9A}" srcOrd="1" destOrd="0" presId="urn:microsoft.com/office/officeart/2005/8/layout/bProcess3"/>
    <dgm:cxn modelId="{4BC0872E-04BB-4DFD-8A70-95146139B53E}" srcId="{C3D69129-8A71-414E-B53E-B69E1058749F}" destId="{455BB732-38B0-4DAB-BF45-1BED608CE7C0}" srcOrd="2" destOrd="0" parTransId="{D9B4A54D-AF26-42B8-9E0E-5C83A4D99A0C}" sibTransId="{219066B5-6EE6-431A-8763-208273259D65}"/>
    <dgm:cxn modelId="{B6C1BB13-59AB-4755-98E1-C1052EAA6EA5}" srcId="{C3D69129-8A71-414E-B53E-B69E1058749F}" destId="{0DD278A4-AB44-47A3-B709-158A4861D488}" srcOrd="1" destOrd="0" parTransId="{0D1D44A5-AEE8-4EA7-80D9-584268794FF1}" sibTransId="{362BDE09-B5A6-4E0B-89BC-8C4F81058D8E}"/>
    <dgm:cxn modelId="{EA3501EE-8FDF-40D8-A17C-7DD836A875C7}" type="presOf" srcId="{53EF10FD-FD47-46D0-AD7B-D71F8FFB9417}" destId="{CD41D3B1-4B3C-4A2F-92AF-18F823107654}" srcOrd="1" destOrd="0" presId="urn:microsoft.com/office/officeart/2005/8/layout/bProcess3"/>
    <dgm:cxn modelId="{65B31BE3-C773-4D0D-B960-856EB10E3EB0}" type="presOf" srcId="{219066B5-6EE6-431A-8763-208273259D65}" destId="{9D75B1C4-4173-49FE-807D-E5C36892ED67}" srcOrd="1" destOrd="0" presId="urn:microsoft.com/office/officeart/2005/8/layout/bProcess3"/>
    <dgm:cxn modelId="{6D504906-1A53-478C-89B8-CD6670CCA18C}" type="presOf" srcId="{A3F0B05B-8913-42B3-8D43-3FD3B5507BBB}" destId="{008BD721-E325-4FB9-A7B0-6EB4EB04F462}" srcOrd="0" destOrd="0" presId="urn:microsoft.com/office/officeart/2005/8/layout/bProcess3"/>
    <dgm:cxn modelId="{277E39DC-0A28-4542-9033-EF62AC208C05}" type="presOf" srcId="{455BB732-38B0-4DAB-BF45-1BED608CE7C0}" destId="{B6A92B42-A636-4381-BE02-8912288875B1}" srcOrd="0" destOrd="0" presId="urn:microsoft.com/office/officeart/2005/8/layout/bProcess3"/>
    <dgm:cxn modelId="{759382B1-F904-4AE3-9321-2199993FF840}" srcId="{C3D69129-8A71-414E-B53E-B69E1058749F}" destId="{96C98D62-9DC8-4501-9B39-C90AA91305F0}" srcOrd="0" destOrd="0" parTransId="{78B7C372-1F78-463D-A66A-925B8C976D96}" sibTransId="{A3F0B05B-8913-42B3-8D43-3FD3B5507BBB}"/>
    <dgm:cxn modelId="{B9EF0891-EA03-451D-8775-AE696F639168}" type="presParOf" srcId="{E93BE26C-DEF5-433F-9DFC-BF5E5DCD8AB4}" destId="{523D5CD4-5475-43C4-84BB-BCA28D4602B3}" srcOrd="0" destOrd="0" presId="urn:microsoft.com/office/officeart/2005/8/layout/bProcess3"/>
    <dgm:cxn modelId="{19346E1E-D0B7-43A1-88FF-D4443274C2F1}" type="presParOf" srcId="{E93BE26C-DEF5-433F-9DFC-BF5E5DCD8AB4}" destId="{008BD721-E325-4FB9-A7B0-6EB4EB04F462}" srcOrd="1" destOrd="0" presId="urn:microsoft.com/office/officeart/2005/8/layout/bProcess3"/>
    <dgm:cxn modelId="{7C9CA4DC-7BA3-47E3-BAE3-2F76E738F04F}" type="presParOf" srcId="{008BD721-E325-4FB9-A7B0-6EB4EB04F462}" destId="{0C508717-D5B6-4C62-905D-441FB6930A01}" srcOrd="0" destOrd="0" presId="urn:microsoft.com/office/officeart/2005/8/layout/bProcess3"/>
    <dgm:cxn modelId="{66DCB5D5-84C6-40AF-8B05-72B274DE6952}" type="presParOf" srcId="{E93BE26C-DEF5-433F-9DFC-BF5E5DCD8AB4}" destId="{7AF6E267-0D30-4475-84AD-21437EA6BE32}" srcOrd="2" destOrd="0" presId="urn:microsoft.com/office/officeart/2005/8/layout/bProcess3"/>
    <dgm:cxn modelId="{FB5E4713-F6C9-4EA1-90E2-B189884775E5}" type="presParOf" srcId="{E93BE26C-DEF5-433F-9DFC-BF5E5DCD8AB4}" destId="{BF40B64C-F200-4960-BAF3-675F8F30B5C9}" srcOrd="3" destOrd="0" presId="urn:microsoft.com/office/officeart/2005/8/layout/bProcess3"/>
    <dgm:cxn modelId="{0425FED5-6982-4536-9504-913F7B9E8CCD}" type="presParOf" srcId="{BF40B64C-F200-4960-BAF3-675F8F30B5C9}" destId="{984E55DE-ABC0-4F3B-A958-F1104C926535}" srcOrd="0" destOrd="0" presId="urn:microsoft.com/office/officeart/2005/8/layout/bProcess3"/>
    <dgm:cxn modelId="{BDBE3C1C-837C-424D-BB7D-A4D2DB187C7E}" type="presParOf" srcId="{E93BE26C-DEF5-433F-9DFC-BF5E5DCD8AB4}" destId="{B6A92B42-A636-4381-BE02-8912288875B1}" srcOrd="4" destOrd="0" presId="urn:microsoft.com/office/officeart/2005/8/layout/bProcess3"/>
    <dgm:cxn modelId="{DD8EB50D-8DBB-4F03-8845-ECF0910BA96B}" type="presParOf" srcId="{E93BE26C-DEF5-433F-9DFC-BF5E5DCD8AB4}" destId="{B23B5C79-A697-4DA3-93B2-24C35313BA16}" srcOrd="5" destOrd="0" presId="urn:microsoft.com/office/officeart/2005/8/layout/bProcess3"/>
    <dgm:cxn modelId="{45319F7E-3A8A-4773-B97F-2977DBBE7697}" type="presParOf" srcId="{B23B5C79-A697-4DA3-93B2-24C35313BA16}" destId="{9D75B1C4-4173-49FE-807D-E5C36892ED67}" srcOrd="0" destOrd="0" presId="urn:microsoft.com/office/officeart/2005/8/layout/bProcess3"/>
    <dgm:cxn modelId="{5C3F3AA2-F17F-4083-9BAD-9DC6E0C966E1}" type="presParOf" srcId="{E93BE26C-DEF5-433F-9DFC-BF5E5DCD8AB4}" destId="{1DA98FFA-8FB7-4756-A86E-B451A4C7C5B7}" srcOrd="6" destOrd="0" presId="urn:microsoft.com/office/officeart/2005/8/layout/bProcess3"/>
    <dgm:cxn modelId="{CBE5B959-820A-49E2-8F0B-3D8CCAB875F0}" type="presParOf" srcId="{E93BE26C-DEF5-433F-9DFC-BF5E5DCD8AB4}" destId="{AEE61CBD-49F6-4800-BDD7-F114FE8981D0}" srcOrd="7" destOrd="0" presId="urn:microsoft.com/office/officeart/2005/8/layout/bProcess3"/>
    <dgm:cxn modelId="{B7ABEA22-0561-41D4-AEE1-225C79D163DE}" type="presParOf" srcId="{AEE61CBD-49F6-4800-BDD7-F114FE8981D0}" destId="{A35C800E-62C5-46B1-A48F-991D6BEFFA9A}" srcOrd="0" destOrd="0" presId="urn:microsoft.com/office/officeart/2005/8/layout/bProcess3"/>
    <dgm:cxn modelId="{50979130-5BA9-4660-B82B-08D9A2D8B909}" type="presParOf" srcId="{E93BE26C-DEF5-433F-9DFC-BF5E5DCD8AB4}" destId="{E93F7D1D-0200-4558-B8C6-280808CBA3E5}" srcOrd="8" destOrd="0" presId="urn:microsoft.com/office/officeart/2005/8/layout/bProcess3"/>
    <dgm:cxn modelId="{62484188-10AE-4FD6-B0D8-F4C48EC2E668}" type="presParOf" srcId="{E93BE26C-DEF5-433F-9DFC-BF5E5DCD8AB4}" destId="{EB764DD7-712A-40EF-B07A-16C168F34213}" srcOrd="9" destOrd="0" presId="urn:microsoft.com/office/officeart/2005/8/layout/bProcess3"/>
    <dgm:cxn modelId="{881E3684-2D62-4AC5-A2C3-849E8A5D645C}" type="presParOf" srcId="{EB764DD7-712A-40EF-B07A-16C168F34213}" destId="{CD41D3B1-4B3C-4A2F-92AF-18F823107654}" srcOrd="0" destOrd="0" presId="urn:microsoft.com/office/officeart/2005/8/layout/bProcess3"/>
    <dgm:cxn modelId="{4E316585-922C-4CED-AB9B-20F168CF798F}" type="presParOf" srcId="{E93BE26C-DEF5-433F-9DFC-BF5E5DCD8AB4}" destId="{2B50F915-2371-4CB2-BB81-7DEFE138B676}" srcOrd="10" destOrd="0" presId="urn:microsoft.com/office/officeart/2005/8/layout/bProcess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0CCC8D78-052E-4914-9312-AD662D1AC40A}" type="doc">
      <dgm:prSet loTypeId="urn:microsoft.com/office/officeart/2005/8/layout/target3" loCatId="relationship" qsTypeId="urn:microsoft.com/office/officeart/2005/8/quickstyle/simple1" qsCatId="simple" csTypeId="urn:microsoft.com/office/officeart/2005/8/colors/accent4_4" csCatId="accent4"/>
      <dgm:spPr/>
      <dgm:t>
        <a:bodyPr/>
        <a:lstStyle/>
        <a:p>
          <a:endParaRPr lang="tr-TR"/>
        </a:p>
      </dgm:t>
    </dgm:pt>
    <dgm:pt modelId="{6D660205-32CA-4526-BB0F-EA1F125427BC}">
      <dgm:prSet custT="1"/>
      <dgm:spPr/>
      <dgm:t>
        <a:bodyPr/>
        <a:lstStyle/>
        <a:p>
          <a:pPr rtl="0"/>
          <a:r>
            <a:rPr lang="tr-TR" sz="3200" dirty="0" smtClean="0"/>
            <a:t>Araştırma- İnceleme Yoluyla Öğretim</a:t>
          </a:r>
          <a:br>
            <a:rPr lang="tr-TR" sz="3200" dirty="0" smtClean="0"/>
          </a:br>
          <a:r>
            <a:rPr lang="tr-TR" sz="4400" dirty="0" smtClean="0">
              <a:latin typeface="Comic Sans MS" panose="030F0702030302020204" pitchFamily="66" charset="0"/>
            </a:rPr>
            <a:t>Avantajları</a:t>
          </a:r>
          <a:endParaRPr lang="tr-TR" sz="3200" dirty="0">
            <a:latin typeface="Comic Sans MS" panose="030F0702030302020204" pitchFamily="66" charset="0"/>
          </a:endParaRPr>
        </a:p>
      </dgm:t>
    </dgm:pt>
    <dgm:pt modelId="{C3219610-EE59-4B57-9B4A-56E477BCF782}" type="parTrans" cxnId="{ABF51A4A-75F2-4E4F-8919-AA52C6D11B41}">
      <dgm:prSet/>
      <dgm:spPr/>
      <dgm:t>
        <a:bodyPr/>
        <a:lstStyle/>
        <a:p>
          <a:endParaRPr lang="tr-TR"/>
        </a:p>
      </dgm:t>
    </dgm:pt>
    <dgm:pt modelId="{07AED117-5829-40DF-8E32-E4D0B86C46E8}" type="sibTrans" cxnId="{ABF51A4A-75F2-4E4F-8919-AA52C6D11B41}">
      <dgm:prSet/>
      <dgm:spPr/>
      <dgm:t>
        <a:bodyPr/>
        <a:lstStyle/>
        <a:p>
          <a:endParaRPr lang="tr-TR"/>
        </a:p>
      </dgm:t>
    </dgm:pt>
    <dgm:pt modelId="{B906E004-390A-41C7-8403-80F9C1B6D7A7}" type="pres">
      <dgm:prSet presAssocID="{0CCC8D78-052E-4914-9312-AD662D1AC40A}" presName="Name0" presStyleCnt="0">
        <dgm:presLayoutVars>
          <dgm:chMax val="7"/>
          <dgm:dir/>
          <dgm:animLvl val="lvl"/>
          <dgm:resizeHandles val="exact"/>
        </dgm:presLayoutVars>
      </dgm:prSet>
      <dgm:spPr/>
      <dgm:t>
        <a:bodyPr/>
        <a:lstStyle/>
        <a:p>
          <a:endParaRPr lang="tr-TR"/>
        </a:p>
      </dgm:t>
    </dgm:pt>
    <dgm:pt modelId="{759EFC1D-378E-46D0-899E-59574B4FF1BC}" type="pres">
      <dgm:prSet presAssocID="{6D660205-32CA-4526-BB0F-EA1F125427BC}" presName="circle1" presStyleLbl="node1" presStyleIdx="0" presStyleCnt="1"/>
      <dgm:spPr/>
    </dgm:pt>
    <dgm:pt modelId="{9D4EF560-E092-43A8-A5A4-33D040806B2F}" type="pres">
      <dgm:prSet presAssocID="{6D660205-32CA-4526-BB0F-EA1F125427BC}" presName="space" presStyleCnt="0"/>
      <dgm:spPr/>
    </dgm:pt>
    <dgm:pt modelId="{2E97DEC7-C38E-4B00-95B3-EB7CC247EE30}" type="pres">
      <dgm:prSet presAssocID="{6D660205-32CA-4526-BB0F-EA1F125427BC}" presName="rect1" presStyleLbl="alignAcc1" presStyleIdx="0" presStyleCnt="1"/>
      <dgm:spPr/>
      <dgm:t>
        <a:bodyPr/>
        <a:lstStyle/>
        <a:p>
          <a:endParaRPr lang="tr-TR"/>
        </a:p>
      </dgm:t>
    </dgm:pt>
    <dgm:pt modelId="{B01ABB7D-48A8-4EAF-B645-AD2CC8C81DE4}" type="pres">
      <dgm:prSet presAssocID="{6D660205-32CA-4526-BB0F-EA1F125427BC}" presName="rect1ParTxNoCh" presStyleLbl="alignAcc1" presStyleIdx="0" presStyleCnt="1">
        <dgm:presLayoutVars>
          <dgm:chMax val="1"/>
          <dgm:bulletEnabled val="1"/>
        </dgm:presLayoutVars>
      </dgm:prSet>
      <dgm:spPr/>
      <dgm:t>
        <a:bodyPr/>
        <a:lstStyle/>
        <a:p>
          <a:endParaRPr lang="tr-TR"/>
        </a:p>
      </dgm:t>
    </dgm:pt>
  </dgm:ptLst>
  <dgm:cxnLst>
    <dgm:cxn modelId="{DF1DCD1A-1AC2-4BBB-B8EE-570F96003445}" type="presOf" srcId="{6D660205-32CA-4526-BB0F-EA1F125427BC}" destId="{2E97DEC7-C38E-4B00-95B3-EB7CC247EE30}" srcOrd="0" destOrd="0" presId="urn:microsoft.com/office/officeart/2005/8/layout/target3"/>
    <dgm:cxn modelId="{C283F47B-AB8D-4776-BE9C-5FE87DCB0C2C}" type="presOf" srcId="{0CCC8D78-052E-4914-9312-AD662D1AC40A}" destId="{B906E004-390A-41C7-8403-80F9C1B6D7A7}" srcOrd="0" destOrd="0" presId="urn:microsoft.com/office/officeart/2005/8/layout/target3"/>
    <dgm:cxn modelId="{A3CF4720-32D3-4703-96EA-089CF03D7C77}" type="presOf" srcId="{6D660205-32CA-4526-BB0F-EA1F125427BC}" destId="{B01ABB7D-48A8-4EAF-B645-AD2CC8C81DE4}" srcOrd="1" destOrd="0" presId="urn:microsoft.com/office/officeart/2005/8/layout/target3"/>
    <dgm:cxn modelId="{ABF51A4A-75F2-4E4F-8919-AA52C6D11B41}" srcId="{0CCC8D78-052E-4914-9312-AD662D1AC40A}" destId="{6D660205-32CA-4526-BB0F-EA1F125427BC}" srcOrd="0" destOrd="0" parTransId="{C3219610-EE59-4B57-9B4A-56E477BCF782}" sibTransId="{07AED117-5829-40DF-8E32-E4D0B86C46E8}"/>
    <dgm:cxn modelId="{1DD83639-72C0-4B5E-AE5E-DBEF771487A2}" type="presParOf" srcId="{B906E004-390A-41C7-8403-80F9C1B6D7A7}" destId="{759EFC1D-378E-46D0-899E-59574B4FF1BC}" srcOrd="0" destOrd="0" presId="urn:microsoft.com/office/officeart/2005/8/layout/target3"/>
    <dgm:cxn modelId="{E0336A37-C611-4C9B-B2E9-3805223EAAA1}" type="presParOf" srcId="{B906E004-390A-41C7-8403-80F9C1B6D7A7}" destId="{9D4EF560-E092-43A8-A5A4-33D040806B2F}" srcOrd="1" destOrd="0" presId="urn:microsoft.com/office/officeart/2005/8/layout/target3"/>
    <dgm:cxn modelId="{BC180894-F50D-4636-9634-706D09C6E333}" type="presParOf" srcId="{B906E004-390A-41C7-8403-80F9C1B6D7A7}" destId="{2E97DEC7-C38E-4B00-95B3-EB7CC247EE30}" srcOrd="2" destOrd="0" presId="urn:microsoft.com/office/officeart/2005/8/layout/target3"/>
    <dgm:cxn modelId="{789F9AE6-0C6A-43DF-99DA-861AF4F04E32}" type="presParOf" srcId="{B906E004-390A-41C7-8403-80F9C1B6D7A7}" destId="{B01ABB7D-48A8-4EAF-B645-AD2CC8C81DE4}" srcOrd="3"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217A65E0-1BDA-42F6-B444-CAAF48B745AE}" type="doc">
      <dgm:prSet loTypeId="urn:microsoft.com/office/officeart/2008/layout/VerticalCurvedList" loCatId="list" qsTypeId="urn:microsoft.com/office/officeart/2005/8/quickstyle/simple1" qsCatId="simple" csTypeId="urn:microsoft.com/office/officeart/2005/8/colors/accent5_1" csCatId="accent5"/>
      <dgm:spPr/>
      <dgm:t>
        <a:bodyPr/>
        <a:lstStyle/>
        <a:p>
          <a:endParaRPr lang="tr-TR"/>
        </a:p>
      </dgm:t>
    </dgm:pt>
    <dgm:pt modelId="{28E78075-FFF9-4458-8714-90388D40D883}">
      <dgm:prSet/>
      <dgm:spPr/>
      <dgm:t>
        <a:bodyPr/>
        <a:lstStyle/>
        <a:p>
          <a:pPr rtl="0"/>
          <a:r>
            <a:rPr lang="tr-TR" smtClean="0"/>
            <a:t>Problem çözme becerilerini geliştirir.</a:t>
          </a:r>
          <a:endParaRPr lang="tr-TR"/>
        </a:p>
      </dgm:t>
    </dgm:pt>
    <dgm:pt modelId="{02297C58-665E-4DD5-B7D3-9F8A6098B2CB}" type="parTrans" cxnId="{10716491-2544-40D5-B588-7711F293F071}">
      <dgm:prSet/>
      <dgm:spPr/>
      <dgm:t>
        <a:bodyPr/>
        <a:lstStyle/>
        <a:p>
          <a:endParaRPr lang="tr-TR"/>
        </a:p>
      </dgm:t>
    </dgm:pt>
    <dgm:pt modelId="{9833FCE4-8D77-4878-8805-8F159CA19A0F}" type="sibTrans" cxnId="{10716491-2544-40D5-B588-7711F293F071}">
      <dgm:prSet/>
      <dgm:spPr/>
      <dgm:t>
        <a:bodyPr/>
        <a:lstStyle/>
        <a:p>
          <a:endParaRPr lang="tr-TR"/>
        </a:p>
      </dgm:t>
    </dgm:pt>
    <dgm:pt modelId="{16862D9B-E563-4374-8AC4-FDF74CC27722}">
      <dgm:prSet/>
      <dgm:spPr/>
      <dgm:t>
        <a:bodyPr/>
        <a:lstStyle/>
        <a:p>
          <a:pPr rtl="0"/>
          <a:r>
            <a:rPr lang="tr-TR" smtClean="0"/>
            <a:t>Bağımsız düşünme ve bilimsel düşünme becerilerini geliştirir.</a:t>
          </a:r>
          <a:endParaRPr lang="tr-TR"/>
        </a:p>
      </dgm:t>
    </dgm:pt>
    <dgm:pt modelId="{514D44DE-C77A-433C-8336-81026F8D2D50}" type="parTrans" cxnId="{0942AB9D-BF34-4F30-9538-C96337931E97}">
      <dgm:prSet/>
      <dgm:spPr/>
      <dgm:t>
        <a:bodyPr/>
        <a:lstStyle/>
        <a:p>
          <a:endParaRPr lang="tr-TR"/>
        </a:p>
      </dgm:t>
    </dgm:pt>
    <dgm:pt modelId="{8424079C-9D8B-40D4-B28F-27D7A19BD1DF}" type="sibTrans" cxnId="{0942AB9D-BF34-4F30-9538-C96337931E97}">
      <dgm:prSet/>
      <dgm:spPr/>
      <dgm:t>
        <a:bodyPr/>
        <a:lstStyle/>
        <a:p>
          <a:endParaRPr lang="tr-TR"/>
        </a:p>
      </dgm:t>
    </dgm:pt>
    <dgm:pt modelId="{0A835526-41F1-4F9D-8988-CD1C6BE32386}">
      <dgm:prSet/>
      <dgm:spPr/>
      <dgm:t>
        <a:bodyPr/>
        <a:lstStyle/>
        <a:p>
          <a:pPr rtl="0"/>
          <a:r>
            <a:rPr lang="tr-TR" smtClean="0"/>
            <a:t>Problem çözmenin(Bilimsel düşünmenin) adımlarını gerçek hayattaki sorunların çözümünde kullanmayı sağlar.</a:t>
          </a:r>
          <a:endParaRPr lang="tr-TR"/>
        </a:p>
      </dgm:t>
    </dgm:pt>
    <dgm:pt modelId="{740AFBEB-6AA3-4BEC-9A9C-688CD6E5A7A2}" type="parTrans" cxnId="{4D9786C9-D3DD-4F77-A00C-128AB555CEDC}">
      <dgm:prSet/>
      <dgm:spPr/>
      <dgm:t>
        <a:bodyPr/>
        <a:lstStyle/>
        <a:p>
          <a:endParaRPr lang="tr-TR"/>
        </a:p>
      </dgm:t>
    </dgm:pt>
    <dgm:pt modelId="{BBA43853-C5BB-4E95-AE9E-4851F877FACC}" type="sibTrans" cxnId="{4D9786C9-D3DD-4F77-A00C-128AB555CEDC}">
      <dgm:prSet/>
      <dgm:spPr/>
      <dgm:t>
        <a:bodyPr/>
        <a:lstStyle/>
        <a:p>
          <a:endParaRPr lang="tr-TR"/>
        </a:p>
      </dgm:t>
    </dgm:pt>
    <dgm:pt modelId="{6E8BC107-9779-422D-AB5C-CE58BC808DBA}" type="pres">
      <dgm:prSet presAssocID="{217A65E0-1BDA-42F6-B444-CAAF48B745AE}" presName="Name0" presStyleCnt="0">
        <dgm:presLayoutVars>
          <dgm:chMax val="7"/>
          <dgm:chPref val="7"/>
          <dgm:dir/>
        </dgm:presLayoutVars>
      </dgm:prSet>
      <dgm:spPr/>
      <dgm:t>
        <a:bodyPr/>
        <a:lstStyle/>
        <a:p>
          <a:endParaRPr lang="tr-TR"/>
        </a:p>
      </dgm:t>
    </dgm:pt>
    <dgm:pt modelId="{4567C9EE-6B7A-46B3-89CF-994F40FE3C0C}" type="pres">
      <dgm:prSet presAssocID="{217A65E0-1BDA-42F6-B444-CAAF48B745AE}" presName="Name1" presStyleCnt="0"/>
      <dgm:spPr/>
    </dgm:pt>
    <dgm:pt modelId="{22BFFD8C-A079-4786-B9CF-2D58F3539205}" type="pres">
      <dgm:prSet presAssocID="{217A65E0-1BDA-42F6-B444-CAAF48B745AE}" presName="cycle" presStyleCnt="0"/>
      <dgm:spPr/>
    </dgm:pt>
    <dgm:pt modelId="{46E8F579-CA5B-489B-8769-CA2240BADFD8}" type="pres">
      <dgm:prSet presAssocID="{217A65E0-1BDA-42F6-B444-CAAF48B745AE}" presName="srcNode" presStyleLbl="node1" presStyleIdx="0" presStyleCnt="3"/>
      <dgm:spPr/>
    </dgm:pt>
    <dgm:pt modelId="{54372E6D-9893-40D1-8553-CB03529243B8}" type="pres">
      <dgm:prSet presAssocID="{217A65E0-1BDA-42F6-B444-CAAF48B745AE}" presName="conn" presStyleLbl="parChTrans1D2" presStyleIdx="0" presStyleCnt="1"/>
      <dgm:spPr/>
      <dgm:t>
        <a:bodyPr/>
        <a:lstStyle/>
        <a:p>
          <a:endParaRPr lang="tr-TR"/>
        </a:p>
      </dgm:t>
    </dgm:pt>
    <dgm:pt modelId="{01D918CB-6ACD-49EE-8C22-2B0B8B78267A}" type="pres">
      <dgm:prSet presAssocID="{217A65E0-1BDA-42F6-B444-CAAF48B745AE}" presName="extraNode" presStyleLbl="node1" presStyleIdx="0" presStyleCnt="3"/>
      <dgm:spPr/>
    </dgm:pt>
    <dgm:pt modelId="{AF327486-092B-4062-A8C2-A06102372416}" type="pres">
      <dgm:prSet presAssocID="{217A65E0-1BDA-42F6-B444-CAAF48B745AE}" presName="dstNode" presStyleLbl="node1" presStyleIdx="0" presStyleCnt="3"/>
      <dgm:spPr/>
    </dgm:pt>
    <dgm:pt modelId="{62EF813F-2F26-465F-BE69-F83473631C68}" type="pres">
      <dgm:prSet presAssocID="{28E78075-FFF9-4458-8714-90388D40D883}" presName="text_1" presStyleLbl="node1" presStyleIdx="0" presStyleCnt="3">
        <dgm:presLayoutVars>
          <dgm:bulletEnabled val="1"/>
        </dgm:presLayoutVars>
      </dgm:prSet>
      <dgm:spPr/>
      <dgm:t>
        <a:bodyPr/>
        <a:lstStyle/>
        <a:p>
          <a:endParaRPr lang="tr-TR"/>
        </a:p>
      </dgm:t>
    </dgm:pt>
    <dgm:pt modelId="{F2C3C55B-F2AF-4FC1-83E0-F4AAB1865A4E}" type="pres">
      <dgm:prSet presAssocID="{28E78075-FFF9-4458-8714-90388D40D883}" presName="accent_1" presStyleCnt="0"/>
      <dgm:spPr/>
    </dgm:pt>
    <dgm:pt modelId="{E29C6211-8ED6-461B-89A5-22A082637B1D}" type="pres">
      <dgm:prSet presAssocID="{28E78075-FFF9-4458-8714-90388D40D883}" presName="accentRepeatNode" presStyleLbl="solidFgAcc1" presStyleIdx="0" presStyleCnt="3"/>
      <dgm:spPr/>
    </dgm:pt>
    <dgm:pt modelId="{53253327-B7F7-4F08-A6E0-2ECCA4090EAD}" type="pres">
      <dgm:prSet presAssocID="{16862D9B-E563-4374-8AC4-FDF74CC27722}" presName="text_2" presStyleLbl="node1" presStyleIdx="1" presStyleCnt="3">
        <dgm:presLayoutVars>
          <dgm:bulletEnabled val="1"/>
        </dgm:presLayoutVars>
      </dgm:prSet>
      <dgm:spPr/>
      <dgm:t>
        <a:bodyPr/>
        <a:lstStyle/>
        <a:p>
          <a:endParaRPr lang="tr-TR"/>
        </a:p>
      </dgm:t>
    </dgm:pt>
    <dgm:pt modelId="{5DFE6FC8-B20B-46AD-A6C5-8A485A566B72}" type="pres">
      <dgm:prSet presAssocID="{16862D9B-E563-4374-8AC4-FDF74CC27722}" presName="accent_2" presStyleCnt="0"/>
      <dgm:spPr/>
    </dgm:pt>
    <dgm:pt modelId="{5C0B2071-1A9C-44F6-B330-B4508D493E2C}" type="pres">
      <dgm:prSet presAssocID="{16862D9B-E563-4374-8AC4-FDF74CC27722}" presName="accentRepeatNode" presStyleLbl="solidFgAcc1" presStyleIdx="1" presStyleCnt="3"/>
      <dgm:spPr/>
    </dgm:pt>
    <dgm:pt modelId="{91C43B3B-813C-44E1-BA8F-13C99CF34E5F}" type="pres">
      <dgm:prSet presAssocID="{0A835526-41F1-4F9D-8988-CD1C6BE32386}" presName="text_3" presStyleLbl="node1" presStyleIdx="2" presStyleCnt="3">
        <dgm:presLayoutVars>
          <dgm:bulletEnabled val="1"/>
        </dgm:presLayoutVars>
      </dgm:prSet>
      <dgm:spPr/>
      <dgm:t>
        <a:bodyPr/>
        <a:lstStyle/>
        <a:p>
          <a:endParaRPr lang="tr-TR"/>
        </a:p>
      </dgm:t>
    </dgm:pt>
    <dgm:pt modelId="{1CD6C4A3-2FCD-49BB-BE0A-0491CE7B6646}" type="pres">
      <dgm:prSet presAssocID="{0A835526-41F1-4F9D-8988-CD1C6BE32386}" presName="accent_3" presStyleCnt="0"/>
      <dgm:spPr/>
    </dgm:pt>
    <dgm:pt modelId="{8A0869B7-7A2B-4BB5-A68C-DE9F2B7EE443}" type="pres">
      <dgm:prSet presAssocID="{0A835526-41F1-4F9D-8988-CD1C6BE32386}" presName="accentRepeatNode" presStyleLbl="solidFgAcc1" presStyleIdx="2" presStyleCnt="3"/>
      <dgm:spPr/>
    </dgm:pt>
  </dgm:ptLst>
  <dgm:cxnLst>
    <dgm:cxn modelId="{0942AB9D-BF34-4F30-9538-C96337931E97}" srcId="{217A65E0-1BDA-42F6-B444-CAAF48B745AE}" destId="{16862D9B-E563-4374-8AC4-FDF74CC27722}" srcOrd="1" destOrd="0" parTransId="{514D44DE-C77A-433C-8336-81026F8D2D50}" sibTransId="{8424079C-9D8B-40D4-B28F-27D7A19BD1DF}"/>
    <dgm:cxn modelId="{7D4EEBDB-B2BE-4D4C-8F7E-1D4A5CAA71A6}" type="presOf" srcId="{28E78075-FFF9-4458-8714-90388D40D883}" destId="{62EF813F-2F26-465F-BE69-F83473631C68}" srcOrd="0" destOrd="0" presId="urn:microsoft.com/office/officeart/2008/layout/VerticalCurvedList"/>
    <dgm:cxn modelId="{4D9786C9-D3DD-4F77-A00C-128AB555CEDC}" srcId="{217A65E0-1BDA-42F6-B444-CAAF48B745AE}" destId="{0A835526-41F1-4F9D-8988-CD1C6BE32386}" srcOrd="2" destOrd="0" parTransId="{740AFBEB-6AA3-4BEC-9A9C-688CD6E5A7A2}" sibTransId="{BBA43853-C5BB-4E95-AE9E-4851F877FACC}"/>
    <dgm:cxn modelId="{12D2DD8E-DE25-4AC4-AAA4-2C9D1FEE33A7}" type="presOf" srcId="{9833FCE4-8D77-4878-8805-8F159CA19A0F}" destId="{54372E6D-9893-40D1-8553-CB03529243B8}" srcOrd="0" destOrd="0" presId="urn:microsoft.com/office/officeart/2008/layout/VerticalCurvedList"/>
    <dgm:cxn modelId="{10716491-2544-40D5-B588-7711F293F071}" srcId="{217A65E0-1BDA-42F6-B444-CAAF48B745AE}" destId="{28E78075-FFF9-4458-8714-90388D40D883}" srcOrd="0" destOrd="0" parTransId="{02297C58-665E-4DD5-B7D3-9F8A6098B2CB}" sibTransId="{9833FCE4-8D77-4878-8805-8F159CA19A0F}"/>
    <dgm:cxn modelId="{5DAD5C21-C395-4D82-ADBD-572F79171AF3}" type="presOf" srcId="{16862D9B-E563-4374-8AC4-FDF74CC27722}" destId="{53253327-B7F7-4F08-A6E0-2ECCA4090EAD}" srcOrd="0" destOrd="0" presId="urn:microsoft.com/office/officeart/2008/layout/VerticalCurvedList"/>
    <dgm:cxn modelId="{3082CA4F-2984-48D5-9BE8-D0FB3A165AA9}" type="presOf" srcId="{217A65E0-1BDA-42F6-B444-CAAF48B745AE}" destId="{6E8BC107-9779-422D-AB5C-CE58BC808DBA}" srcOrd="0" destOrd="0" presId="urn:microsoft.com/office/officeart/2008/layout/VerticalCurvedList"/>
    <dgm:cxn modelId="{1F516D27-0940-4FAC-BA01-610255155D9F}" type="presOf" srcId="{0A835526-41F1-4F9D-8988-CD1C6BE32386}" destId="{91C43B3B-813C-44E1-BA8F-13C99CF34E5F}" srcOrd="0" destOrd="0" presId="urn:microsoft.com/office/officeart/2008/layout/VerticalCurvedList"/>
    <dgm:cxn modelId="{E22C5197-1ED1-4285-AD70-4F7D0447E250}" type="presParOf" srcId="{6E8BC107-9779-422D-AB5C-CE58BC808DBA}" destId="{4567C9EE-6B7A-46B3-89CF-994F40FE3C0C}" srcOrd="0" destOrd="0" presId="urn:microsoft.com/office/officeart/2008/layout/VerticalCurvedList"/>
    <dgm:cxn modelId="{E8247B35-EF9C-445E-907C-F8CDA7B62E37}" type="presParOf" srcId="{4567C9EE-6B7A-46B3-89CF-994F40FE3C0C}" destId="{22BFFD8C-A079-4786-B9CF-2D58F3539205}" srcOrd="0" destOrd="0" presId="urn:microsoft.com/office/officeart/2008/layout/VerticalCurvedList"/>
    <dgm:cxn modelId="{95A4ABB6-27A7-4918-A780-6A7882D23C14}" type="presParOf" srcId="{22BFFD8C-A079-4786-B9CF-2D58F3539205}" destId="{46E8F579-CA5B-489B-8769-CA2240BADFD8}" srcOrd="0" destOrd="0" presId="urn:microsoft.com/office/officeart/2008/layout/VerticalCurvedList"/>
    <dgm:cxn modelId="{7000055B-21B6-46B4-BAF1-57FE1515264A}" type="presParOf" srcId="{22BFFD8C-A079-4786-B9CF-2D58F3539205}" destId="{54372E6D-9893-40D1-8553-CB03529243B8}" srcOrd="1" destOrd="0" presId="urn:microsoft.com/office/officeart/2008/layout/VerticalCurvedList"/>
    <dgm:cxn modelId="{41313145-B58A-4C75-8DC9-F4FD7726BE01}" type="presParOf" srcId="{22BFFD8C-A079-4786-B9CF-2D58F3539205}" destId="{01D918CB-6ACD-49EE-8C22-2B0B8B78267A}" srcOrd="2" destOrd="0" presId="urn:microsoft.com/office/officeart/2008/layout/VerticalCurvedList"/>
    <dgm:cxn modelId="{B48BC4DA-363F-4B65-993A-2D7C701DE148}" type="presParOf" srcId="{22BFFD8C-A079-4786-B9CF-2D58F3539205}" destId="{AF327486-092B-4062-A8C2-A06102372416}" srcOrd="3" destOrd="0" presId="urn:microsoft.com/office/officeart/2008/layout/VerticalCurvedList"/>
    <dgm:cxn modelId="{D24CE83B-3A1F-44E2-9DD3-9F5F27F52742}" type="presParOf" srcId="{4567C9EE-6B7A-46B3-89CF-994F40FE3C0C}" destId="{62EF813F-2F26-465F-BE69-F83473631C68}" srcOrd="1" destOrd="0" presId="urn:microsoft.com/office/officeart/2008/layout/VerticalCurvedList"/>
    <dgm:cxn modelId="{61CC3E0C-A563-4F72-A96C-262A1E550657}" type="presParOf" srcId="{4567C9EE-6B7A-46B3-89CF-994F40FE3C0C}" destId="{F2C3C55B-F2AF-4FC1-83E0-F4AAB1865A4E}" srcOrd="2" destOrd="0" presId="urn:microsoft.com/office/officeart/2008/layout/VerticalCurvedList"/>
    <dgm:cxn modelId="{0F724E26-F96D-45A3-A436-67015F6722DD}" type="presParOf" srcId="{F2C3C55B-F2AF-4FC1-83E0-F4AAB1865A4E}" destId="{E29C6211-8ED6-461B-89A5-22A082637B1D}" srcOrd="0" destOrd="0" presId="urn:microsoft.com/office/officeart/2008/layout/VerticalCurvedList"/>
    <dgm:cxn modelId="{6DED69A8-003A-4071-A440-35BBE6C7DDDC}" type="presParOf" srcId="{4567C9EE-6B7A-46B3-89CF-994F40FE3C0C}" destId="{53253327-B7F7-4F08-A6E0-2ECCA4090EAD}" srcOrd="3" destOrd="0" presId="urn:microsoft.com/office/officeart/2008/layout/VerticalCurvedList"/>
    <dgm:cxn modelId="{419F353F-15A9-4DB0-B1DD-FBACECD8B9CD}" type="presParOf" srcId="{4567C9EE-6B7A-46B3-89CF-994F40FE3C0C}" destId="{5DFE6FC8-B20B-46AD-A6C5-8A485A566B72}" srcOrd="4" destOrd="0" presId="urn:microsoft.com/office/officeart/2008/layout/VerticalCurvedList"/>
    <dgm:cxn modelId="{4B2B0A7C-5C87-4687-9385-15F49C3A7346}" type="presParOf" srcId="{5DFE6FC8-B20B-46AD-A6C5-8A485A566B72}" destId="{5C0B2071-1A9C-44F6-B330-B4508D493E2C}" srcOrd="0" destOrd="0" presId="urn:microsoft.com/office/officeart/2008/layout/VerticalCurvedList"/>
    <dgm:cxn modelId="{BD028001-5C60-4D6F-8F4E-89CD80BEDCCE}" type="presParOf" srcId="{4567C9EE-6B7A-46B3-89CF-994F40FE3C0C}" destId="{91C43B3B-813C-44E1-BA8F-13C99CF34E5F}" srcOrd="5" destOrd="0" presId="urn:microsoft.com/office/officeart/2008/layout/VerticalCurvedList"/>
    <dgm:cxn modelId="{ED1302D6-3B52-4AA2-84E4-BBC9736AEF48}" type="presParOf" srcId="{4567C9EE-6B7A-46B3-89CF-994F40FE3C0C}" destId="{1CD6C4A3-2FCD-49BB-BE0A-0491CE7B6646}" srcOrd="6" destOrd="0" presId="urn:microsoft.com/office/officeart/2008/layout/VerticalCurvedList"/>
    <dgm:cxn modelId="{3223EB08-3047-4D0A-A523-23A09F72FF70}" type="presParOf" srcId="{1CD6C4A3-2FCD-49BB-BE0A-0491CE7B6646}" destId="{8A0869B7-7A2B-4BB5-A68C-DE9F2B7EE443}" srcOrd="0" destOrd="0" presId="urn:microsoft.com/office/officeart/2008/layout/VerticalCurv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76A62942-12F6-43A5-8EAB-5D7F8D5DC072}" type="doc">
      <dgm:prSet loTypeId="urn:microsoft.com/office/officeart/2005/8/layout/vList2" loCatId="list" qsTypeId="urn:microsoft.com/office/officeart/2005/8/quickstyle/simple1" qsCatId="simple" csTypeId="urn:microsoft.com/office/officeart/2005/8/colors/accent3_1" csCatId="accent3"/>
      <dgm:spPr/>
      <dgm:t>
        <a:bodyPr/>
        <a:lstStyle/>
        <a:p>
          <a:endParaRPr lang="tr-TR"/>
        </a:p>
      </dgm:t>
    </dgm:pt>
    <dgm:pt modelId="{4F658E79-4080-4E65-8D68-E78DE98FB18C}">
      <dgm:prSet custT="1"/>
      <dgm:spPr/>
      <dgm:t>
        <a:bodyPr/>
        <a:lstStyle/>
        <a:p>
          <a:pPr algn="ctr" rtl="0"/>
          <a:r>
            <a:rPr lang="tr-TR" sz="2800" dirty="0" smtClean="0"/>
            <a:t>Araştırma- İnceleme Yoluyla Öğretim</a:t>
          </a:r>
          <a:br>
            <a:rPr lang="tr-TR" sz="2800" dirty="0" smtClean="0"/>
          </a:br>
          <a:r>
            <a:rPr lang="tr-TR" sz="3600" dirty="0" smtClean="0">
              <a:latin typeface="Comic Sans MS" panose="030F0702030302020204" pitchFamily="66" charset="0"/>
            </a:rPr>
            <a:t>Dezavantajları</a:t>
          </a:r>
          <a:endParaRPr lang="tr-TR" sz="2800" dirty="0">
            <a:latin typeface="Comic Sans MS" panose="030F0702030302020204" pitchFamily="66" charset="0"/>
          </a:endParaRPr>
        </a:p>
      </dgm:t>
    </dgm:pt>
    <dgm:pt modelId="{01CDC11D-2CA7-4612-A947-105238CE0BB6}" type="parTrans" cxnId="{02BA0B1F-4F83-40B6-81BF-A53CB5D0E1CD}">
      <dgm:prSet/>
      <dgm:spPr/>
      <dgm:t>
        <a:bodyPr/>
        <a:lstStyle/>
        <a:p>
          <a:endParaRPr lang="tr-TR"/>
        </a:p>
      </dgm:t>
    </dgm:pt>
    <dgm:pt modelId="{93A10578-626D-4D1E-BCC7-593755BEF29F}" type="sibTrans" cxnId="{02BA0B1F-4F83-40B6-81BF-A53CB5D0E1CD}">
      <dgm:prSet/>
      <dgm:spPr/>
      <dgm:t>
        <a:bodyPr/>
        <a:lstStyle/>
        <a:p>
          <a:endParaRPr lang="tr-TR"/>
        </a:p>
      </dgm:t>
    </dgm:pt>
    <dgm:pt modelId="{8F37F44F-F977-467A-B49F-1F048068539F}" type="pres">
      <dgm:prSet presAssocID="{76A62942-12F6-43A5-8EAB-5D7F8D5DC072}" presName="linear" presStyleCnt="0">
        <dgm:presLayoutVars>
          <dgm:animLvl val="lvl"/>
          <dgm:resizeHandles val="exact"/>
        </dgm:presLayoutVars>
      </dgm:prSet>
      <dgm:spPr/>
      <dgm:t>
        <a:bodyPr/>
        <a:lstStyle/>
        <a:p>
          <a:endParaRPr lang="tr-TR"/>
        </a:p>
      </dgm:t>
    </dgm:pt>
    <dgm:pt modelId="{0EA7E21A-5CA6-4258-A285-1816E6C8D00E}" type="pres">
      <dgm:prSet presAssocID="{4F658E79-4080-4E65-8D68-E78DE98FB18C}" presName="parentText" presStyleLbl="node1" presStyleIdx="0" presStyleCnt="1">
        <dgm:presLayoutVars>
          <dgm:chMax val="0"/>
          <dgm:bulletEnabled val="1"/>
        </dgm:presLayoutVars>
      </dgm:prSet>
      <dgm:spPr/>
      <dgm:t>
        <a:bodyPr/>
        <a:lstStyle/>
        <a:p>
          <a:endParaRPr lang="tr-TR"/>
        </a:p>
      </dgm:t>
    </dgm:pt>
  </dgm:ptLst>
  <dgm:cxnLst>
    <dgm:cxn modelId="{02BA0B1F-4F83-40B6-81BF-A53CB5D0E1CD}" srcId="{76A62942-12F6-43A5-8EAB-5D7F8D5DC072}" destId="{4F658E79-4080-4E65-8D68-E78DE98FB18C}" srcOrd="0" destOrd="0" parTransId="{01CDC11D-2CA7-4612-A947-105238CE0BB6}" sibTransId="{93A10578-626D-4D1E-BCC7-593755BEF29F}"/>
    <dgm:cxn modelId="{7FEEC40A-5C5E-4DFC-B35D-2E659F77B2F1}" type="presOf" srcId="{4F658E79-4080-4E65-8D68-E78DE98FB18C}" destId="{0EA7E21A-5CA6-4258-A285-1816E6C8D00E}" srcOrd="0" destOrd="0" presId="urn:microsoft.com/office/officeart/2005/8/layout/vList2"/>
    <dgm:cxn modelId="{9ECF0EA0-B3F8-4DB0-B5A5-FD4B8D6C967E}" type="presOf" srcId="{76A62942-12F6-43A5-8EAB-5D7F8D5DC072}" destId="{8F37F44F-F977-467A-B49F-1F048068539F}" srcOrd="0" destOrd="0" presId="urn:microsoft.com/office/officeart/2005/8/layout/vList2"/>
    <dgm:cxn modelId="{39772411-F42B-414C-ABD0-2CE23A458221}" type="presParOf" srcId="{8F37F44F-F977-467A-B49F-1F048068539F}" destId="{0EA7E21A-5CA6-4258-A285-1816E6C8D00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A66F7B14-3309-4C23-8640-B87E78B01BBE}" type="doc">
      <dgm:prSet loTypeId="urn:microsoft.com/office/officeart/2005/8/layout/vProcess5" loCatId="process" qsTypeId="urn:microsoft.com/office/officeart/2005/8/quickstyle/simple1" qsCatId="simple" csTypeId="urn:microsoft.com/office/officeart/2005/8/colors/accent4_1" csCatId="accent4" phldr="1"/>
      <dgm:spPr/>
      <dgm:t>
        <a:bodyPr/>
        <a:lstStyle/>
        <a:p>
          <a:endParaRPr lang="tr-TR"/>
        </a:p>
      </dgm:t>
    </dgm:pt>
    <dgm:pt modelId="{DCD1DFFC-A417-4D97-A392-452A54AB8072}">
      <dgm:prSet/>
      <dgm:spPr/>
      <dgm:t>
        <a:bodyPr/>
        <a:lstStyle/>
        <a:p>
          <a:pPr rtl="0"/>
          <a:r>
            <a:rPr lang="tr-TR" dirty="0" smtClean="0"/>
            <a:t>Uzun zaman alır.</a:t>
          </a:r>
          <a:endParaRPr lang="tr-TR" dirty="0"/>
        </a:p>
      </dgm:t>
    </dgm:pt>
    <dgm:pt modelId="{A9350D8E-AB6E-4BA8-A63D-D96C81D5BC43}" type="parTrans" cxnId="{FF7A367C-91B8-41D0-A3CD-23FFAE10A764}">
      <dgm:prSet/>
      <dgm:spPr/>
      <dgm:t>
        <a:bodyPr/>
        <a:lstStyle/>
        <a:p>
          <a:endParaRPr lang="tr-TR"/>
        </a:p>
      </dgm:t>
    </dgm:pt>
    <dgm:pt modelId="{C1C2C687-5EAA-42BE-BDFB-DA3BC21A0CCB}" type="sibTrans" cxnId="{FF7A367C-91B8-41D0-A3CD-23FFAE10A764}">
      <dgm:prSet/>
      <dgm:spPr/>
      <dgm:t>
        <a:bodyPr/>
        <a:lstStyle/>
        <a:p>
          <a:endParaRPr lang="tr-TR"/>
        </a:p>
      </dgm:t>
    </dgm:pt>
    <dgm:pt modelId="{8C14E6E7-75AE-46E5-9FCA-7BF6C059341A}">
      <dgm:prSet/>
      <dgm:spPr/>
      <dgm:t>
        <a:bodyPr/>
        <a:lstStyle/>
        <a:p>
          <a:pPr rtl="0"/>
          <a:r>
            <a:rPr lang="tr-TR" dirty="0" smtClean="0"/>
            <a:t>Sınıf dışı çalışmalar gerektirir.</a:t>
          </a:r>
          <a:endParaRPr lang="tr-TR" dirty="0"/>
        </a:p>
      </dgm:t>
    </dgm:pt>
    <dgm:pt modelId="{7ED8BEFB-5F48-46D6-BB1E-17411736BBC0}" type="parTrans" cxnId="{2D20199B-3BAE-49F5-9C18-359BE32426AA}">
      <dgm:prSet/>
      <dgm:spPr/>
      <dgm:t>
        <a:bodyPr/>
        <a:lstStyle/>
        <a:p>
          <a:endParaRPr lang="tr-TR"/>
        </a:p>
      </dgm:t>
    </dgm:pt>
    <dgm:pt modelId="{EBBDAA4B-B763-4991-8855-2B9081A61FCA}" type="sibTrans" cxnId="{2D20199B-3BAE-49F5-9C18-359BE32426AA}">
      <dgm:prSet/>
      <dgm:spPr/>
      <dgm:t>
        <a:bodyPr/>
        <a:lstStyle/>
        <a:p>
          <a:endParaRPr lang="tr-TR"/>
        </a:p>
      </dgm:t>
    </dgm:pt>
    <dgm:pt modelId="{DD5DF2BD-4C08-4B98-A3C2-348481D8C122}">
      <dgm:prSet/>
      <dgm:spPr/>
      <dgm:t>
        <a:bodyPr/>
        <a:lstStyle/>
        <a:p>
          <a:pPr rtl="0"/>
          <a:r>
            <a:rPr lang="tr-TR" dirty="0" smtClean="0"/>
            <a:t>Araştırmanın sınırları iyi çizilmezse hedeflerden sapabilir.</a:t>
          </a:r>
          <a:endParaRPr lang="tr-TR" dirty="0"/>
        </a:p>
      </dgm:t>
    </dgm:pt>
    <dgm:pt modelId="{8BA1EB24-D729-49A4-A66E-2BFAA8851754}" type="parTrans" cxnId="{0F14B191-1DDB-4513-BECF-5028B12A65D5}">
      <dgm:prSet/>
      <dgm:spPr/>
      <dgm:t>
        <a:bodyPr/>
        <a:lstStyle/>
        <a:p>
          <a:endParaRPr lang="tr-TR"/>
        </a:p>
      </dgm:t>
    </dgm:pt>
    <dgm:pt modelId="{1AB5A492-062D-4897-A342-22E7931B802F}" type="sibTrans" cxnId="{0F14B191-1DDB-4513-BECF-5028B12A65D5}">
      <dgm:prSet/>
      <dgm:spPr/>
      <dgm:t>
        <a:bodyPr/>
        <a:lstStyle/>
        <a:p>
          <a:endParaRPr lang="tr-TR"/>
        </a:p>
      </dgm:t>
    </dgm:pt>
    <dgm:pt modelId="{A3BA7056-F6E0-4160-BB01-F7715B16233D}">
      <dgm:prSet/>
      <dgm:spPr/>
      <dgm:t>
        <a:bodyPr/>
        <a:lstStyle/>
        <a:p>
          <a:pPr rtl="0"/>
          <a:r>
            <a:rPr lang="tr-TR" dirty="0" smtClean="0"/>
            <a:t>Her konunun öğretiminde kullanılmaz.</a:t>
          </a:r>
          <a:endParaRPr lang="tr-TR" dirty="0"/>
        </a:p>
      </dgm:t>
    </dgm:pt>
    <dgm:pt modelId="{949D2EB3-2B94-47F7-B3D3-1A5DEA640C0B}" type="parTrans" cxnId="{91AABD04-7B53-4940-A18B-46ECD3424C6B}">
      <dgm:prSet/>
      <dgm:spPr/>
      <dgm:t>
        <a:bodyPr/>
        <a:lstStyle/>
        <a:p>
          <a:endParaRPr lang="tr-TR"/>
        </a:p>
      </dgm:t>
    </dgm:pt>
    <dgm:pt modelId="{9BB62D69-F114-43E4-80C4-9BC0779D8E84}" type="sibTrans" cxnId="{91AABD04-7B53-4940-A18B-46ECD3424C6B}">
      <dgm:prSet/>
      <dgm:spPr/>
      <dgm:t>
        <a:bodyPr/>
        <a:lstStyle/>
        <a:p>
          <a:endParaRPr lang="tr-TR"/>
        </a:p>
      </dgm:t>
    </dgm:pt>
    <dgm:pt modelId="{9D989348-2AAE-4E1A-9DF3-DD762C0785C1}">
      <dgm:prSet/>
      <dgm:spPr/>
      <dgm:t>
        <a:bodyPr/>
        <a:lstStyle/>
        <a:p>
          <a:pPr rtl="0"/>
          <a:r>
            <a:rPr lang="tr-TR" dirty="0" smtClean="0"/>
            <a:t>Ön koşul öğrenmelerin eksik olduğu durumlarda kullanılmaz.</a:t>
          </a:r>
          <a:endParaRPr lang="tr-TR" dirty="0"/>
        </a:p>
      </dgm:t>
    </dgm:pt>
    <dgm:pt modelId="{D90DD5BA-393E-4623-9EB2-5E06A62D8F7F}" type="parTrans" cxnId="{0A7C3007-48E9-4462-8B49-300BE9374560}">
      <dgm:prSet/>
      <dgm:spPr/>
      <dgm:t>
        <a:bodyPr/>
        <a:lstStyle/>
        <a:p>
          <a:endParaRPr lang="tr-TR"/>
        </a:p>
      </dgm:t>
    </dgm:pt>
    <dgm:pt modelId="{3DAF0A62-4696-4439-B3D3-A471D59A031D}" type="sibTrans" cxnId="{0A7C3007-48E9-4462-8B49-300BE9374560}">
      <dgm:prSet/>
      <dgm:spPr/>
      <dgm:t>
        <a:bodyPr/>
        <a:lstStyle/>
        <a:p>
          <a:endParaRPr lang="tr-TR"/>
        </a:p>
      </dgm:t>
    </dgm:pt>
    <dgm:pt modelId="{B587324A-0099-4185-ABCB-396EB130D300}" type="pres">
      <dgm:prSet presAssocID="{A66F7B14-3309-4C23-8640-B87E78B01BBE}" presName="outerComposite" presStyleCnt="0">
        <dgm:presLayoutVars>
          <dgm:chMax val="5"/>
          <dgm:dir/>
          <dgm:resizeHandles val="exact"/>
        </dgm:presLayoutVars>
      </dgm:prSet>
      <dgm:spPr/>
      <dgm:t>
        <a:bodyPr/>
        <a:lstStyle/>
        <a:p>
          <a:endParaRPr lang="tr-TR"/>
        </a:p>
      </dgm:t>
    </dgm:pt>
    <dgm:pt modelId="{AFD8AF3A-190E-4E79-A5C4-D9DCFA2A2729}" type="pres">
      <dgm:prSet presAssocID="{A66F7B14-3309-4C23-8640-B87E78B01BBE}" presName="dummyMaxCanvas" presStyleCnt="0">
        <dgm:presLayoutVars/>
      </dgm:prSet>
      <dgm:spPr/>
    </dgm:pt>
    <dgm:pt modelId="{C6182CDF-061F-43BF-8AED-4B3E7C6717DB}" type="pres">
      <dgm:prSet presAssocID="{A66F7B14-3309-4C23-8640-B87E78B01BBE}" presName="FiveNodes_1" presStyleLbl="node1" presStyleIdx="0" presStyleCnt="5">
        <dgm:presLayoutVars>
          <dgm:bulletEnabled val="1"/>
        </dgm:presLayoutVars>
      </dgm:prSet>
      <dgm:spPr/>
      <dgm:t>
        <a:bodyPr/>
        <a:lstStyle/>
        <a:p>
          <a:endParaRPr lang="tr-TR"/>
        </a:p>
      </dgm:t>
    </dgm:pt>
    <dgm:pt modelId="{B7FFD941-B9EE-489C-A272-72EA232B104E}" type="pres">
      <dgm:prSet presAssocID="{A66F7B14-3309-4C23-8640-B87E78B01BBE}" presName="FiveNodes_2" presStyleLbl="node1" presStyleIdx="1" presStyleCnt="5">
        <dgm:presLayoutVars>
          <dgm:bulletEnabled val="1"/>
        </dgm:presLayoutVars>
      </dgm:prSet>
      <dgm:spPr/>
      <dgm:t>
        <a:bodyPr/>
        <a:lstStyle/>
        <a:p>
          <a:endParaRPr lang="tr-TR"/>
        </a:p>
      </dgm:t>
    </dgm:pt>
    <dgm:pt modelId="{102BAE94-EAD7-44DF-AC13-9A631B880952}" type="pres">
      <dgm:prSet presAssocID="{A66F7B14-3309-4C23-8640-B87E78B01BBE}" presName="FiveNodes_3" presStyleLbl="node1" presStyleIdx="2" presStyleCnt="5">
        <dgm:presLayoutVars>
          <dgm:bulletEnabled val="1"/>
        </dgm:presLayoutVars>
      </dgm:prSet>
      <dgm:spPr/>
      <dgm:t>
        <a:bodyPr/>
        <a:lstStyle/>
        <a:p>
          <a:endParaRPr lang="tr-TR"/>
        </a:p>
      </dgm:t>
    </dgm:pt>
    <dgm:pt modelId="{4BCBAD68-5E4D-4B7B-818E-52153A74CC1B}" type="pres">
      <dgm:prSet presAssocID="{A66F7B14-3309-4C23-8640-B87E78B01BBE}" presName="FiveNodes_4" presStyleLbl="node1" presStyleIdx="3" presStyleCnt="5">
        <dgm:presLayoutVars>
          <dgm:bulletEnabled val="1"/>
        </dgm:presLayoutVars>
      </dgm:prSet>
      <dgm:spPr/>
      <dgm:t>
        <a:bodyPr/>
        <a:lstStyle/>
        <a:p>
          <a:endParaRPr lang="tr-TR"/>
        </a:p>
      </dgm:t>
    </dgm:pt>
    <dgm:pt modelId="{EAEDD6D0-7FED-44B3-8095-C0008CAD108C}" type="pres">
      <dgm:prSet presAssocID="{A66F7B14-3309-4C23-8640-B87E78B01BBE}" presName="FiveNodes_5" presStyleLbl="node1" presStyleIdx="4" presStyleCnt="5">
        <dgm:presLayoutVars>
          <dgm:bulletEnabled val="1"/>
        </dgm:presLayoutVars>
      </dgm:prSet>
      <dgm:spPr/>
      <dgm:t>
        <a:bodyPr/>
        <a:lstStyle/>
        <a:p>
          <a:endParaRPr lang="tr-TR"/>
        </a:p>
      </dgm:t>
    </dgm:pt>
    <dgm:pt modelId="{BEDABD8D-0364-44E8-9A59-570677886781}" type="pres">
      <dgm:prSet presAssocID="{A66F7B14-3309-4C23-8640-B87E78B01BBE}" presName="FiveConn_1-2" presStyleLbl="fgAccFollowNode1" presStyleIdx="0" presStyleCnt="4">
        <dgm:presLayoutVars>
          <dgm:bulletEnabled val="1"/>
        </dgm:presLayoutVars>
      </dgm:prSet>
      <dgm:spPr/>
      <dgm:t>
        <a:bodyPr/>
        <a:lstStyle/>
        <a:p>
          <a:endParaRPr lang="tr-TR"/>
        </a:p>
      </dgm:t>
    </dgm:pt>
    <dgm:pt modelId="{3DCBD205-DC55-4C77-9B42-311C3D8B5365}" type="pres">
      <dgm:prSet presAssocID="{A66F7B14-3309-4C23-8640-B87E78B01BBE}" presName="FiveConn_2-3" presStyleLbl="fgAccFollowNode1" presStyleIdx="1" presStyleCnt="4">
        <dgm:presLayoutVars>
          <dgm:bulletEnabled val="1"/>
        </dgm:presLayoutVars>
      </dgm:prSet>
      <dgm:spPr/>
      <dgm:t>
        <a:bodyPr/>
        <a:lstStyle/>
        <a:p>
          <a:endParaRPr lang="tr-TR"/>
        </a:p>
      </dgm:t>
    </dgm:pt>
    <dgm:pt modelId="{31BD5617-5B7A-4CBD-AB76-857A97F5CEF4}" type="pres">
      <dgm:prSet presAssocID="{A66F7B14-3309-4C23-8640-B87E78B01BBE}" presName="FiveConn_3-4" presStyleLbl="fgAccFollowNode1" presStyleIdx="2" presStyleCnt="4">
        <dgm:presLayoutVars>
          <dgm:bulletEnabled val="1"/>
        </dgm:presLayoutVars>
      </dgm:prSet>
      <dgm:spPr/>
      <dgm:t>
        <a:bodyPr/>
        <a:lstStyle/>
        <a:p>
          <a:endParaRPr lang="tr-TR"/>
        </a:p>
      </dgm:t>
    </dgm:pt>
    <dgm:pt modelId="{0EEC9E46-0419-4538-BB61-F4B737AE337E}" type="pres">
      <dgm:prSet presAssocID="{A66F7B14-3309-4C23-8640-B87E78B01BBE}" presName="FiveConn_4-5" presStyleLbl="fgAccFollowNode1" presStyleIdx="3" presStyleCnt="4">
        <dgm:presLayoutVars>
          <dgm:bulletEnabled val="1"/>
        </dgm:presLayoutVars>
      </dgm:prSet>
      <dgm:spPr/>
      <dgm:t>
        <a:bodyPr/>
        <a:lstStyle/>
        <a:p>
          <a:endParaRPr lang="tr-TR"/>
        </a:p>
      </dgm:t>
    </dgm:pt>
    <dgm:pt modelId="{2C0D0BD2-2A04-4E9A-8324-C8973613E918}" type="pres">
      <dgm:prSet presAssocID="{A66F7B14-3309-4C23-8640-B87E78B01BBE}" presName="FiveNodes_1_text" presStyleLbl="node1" presStyleIdx="4" presStyleCnt="5">
        <dgm:presLayoutVars>
          <dgm:bulletEnabled val="1"/>
        </dgm:presLayoutVars>
      </dgm:prSet>
      <dgm:spPr/>
      <dgm:t>
        <a:bodyPr/>
        <a:lstStyle/>
        <a:p>
          <a:endParaRPr lang="tr-TR"/>
        </a:p>
      </dgm:t>
    </dgm:pt>
    <dgm:pt modelId="{22E46686-BBF2-4AEC-A442-61A0B4534F7A}" type="pres">
      <dgm:prSet presAssocID="{A66F7B14-3309-4C23-8640-B87E78B01BBE}" presName="FiveNodes_2_text" presStyleLbl="node1" presStyleIdx="4" presStyleCnt="5">
        <dgm:presLayoutVars>
          <dgm:bulletEnabled val="1"/>
        </dgm:presLayoutVars>
      </dgm:prSet>
      <dgm:spPr/>
      <dgm:t>
        <a:bodyPr/>
        <a:lstStyle/>
        <a:p>
          <a:endParaRPr lang="tr-TR"/>
        </a:p>
      </dgm:t>
    </dgm:pt>
    <dgm:pt modelId="{C5043243-4B55-48FE-A99D-F624359E43ED}" type="pres">
      <dgm:prSet presAssocID="{A66F7B14-3309-4C23-8640-B87E78B01BBE}" presName="FiveNodes_3_text" presStyleLbl="node1" presStyleIdx="4" presStyleCnt="5">
        <dgm:presLayoutVars>
          <dgm:bulletEnabled val="1"/>
        </dgm:presLayoutVars>
      </dgm:prSet>
      <dgm:spPr/>
      <dgm:t>
        <a:bodyPr/>
        <a:lstStyle/>
        <a:p>
          <a:endParaRPr lang="tr-TR"/>
        </a:p>
      </dgm:t>
    </dgm:pt>
    <dgm:pt modelId="{D0499987-C860-4F4D-81E1-6E20510FAE77}" type="pres">
      <dgm:prSet presAssocID="{A66F7B14-3309-4C23-8640-B87E78B01BBE}" presName="FiveNodes_4_text" presStyleLbl="node1" presStyleIdx="4" presStyleCnt="5">
        <dgm:presLayoutVars>
          <dgm:bulletEnabled val="1"/>
        </dgm:presLayoutVars>
      </dgm:prSet>
      <dgm:spPr/>
      <dgm:t>
        <a:bodyPr/>
        <a:lstStyle/>
        <a:p>
          <a:endParaRPr lang="tr-TR"/>
        </a:p>
      </dgm:t>
    </dgm:pt>
    <dgm:pt modelId="{2E1C5800-6A45-4364-BD9F-12555B8BFE98}" type="pres">
      <dgm:prSet presAssocID="{A66F7B14-3309-4C23-8640-B87E78B01BBE}" presName="FiveNodes_5_text" presStyleLbl="node1" presStyleIdx="4" presStyleCnt="5">
        <dgm:presLayoutVars>
          <dgm:bulletEnabled val="1"/>
        </dgm:presLayoutVars>
      </dgm:prSet>
      <dgm:spPr/>
      <dgm:t>
        <a:bodyPr/>
        <a:lstStyle/>
        <a:p>
          <a:endParaRPr lang="tr-TR"/>
        </a:p>
      </dgm:t>
    </dgm:pt>
  </dgm:ptLst>
  <dgm:cxnLst>
    <dgm:cxn modelId="{2D20199B-3BAE-49F5-9C18-359BE32426AA}" srcId="{A66F7B14-3309-4C23-8640-B87E78B01BBE}" destId="{8C14E6E7-75AE-46E5-9FCA-7BF6C059341A}" srcOrd="1" destOrd="0" parTransId="{7ED8BEFB-5F48-46D6-BB1E-17411736BBC0}" sibTransId="{EBBDAA4B-B763-4991-8855-2B9081A61FCA}"/>
    <dgm:cxn modelId="{EE36573D-974E-4FB8-9716-80D8A7190288}" type="presOf" srcId="{9D989348-2AAE-4E1A-9DF3-DD762C0785C1}" destId="{EAEDD6D0-7FED-44B3-8095-C0008CAD108C}" srcOrd="0" destOrd="0" presId="urn:microsoft.com/office/officeart/2005/8/layout/vProcess5"/>
    <dgm:cxn modelId="{91AABD04-7B53-4940-A18B-46ECD3424C6B}" srcId="{A66F7B14-3309-4C23-8640-B87E78B01BBE}" destId="{A3BA7056-F6E0-4160-BB01-F7715B16233D}" srcOrd="3" destOrd="0" parTransId="{949D2EB3-2B94-47F7-B3D3-1A5DEA640C0B}" sibTransId="{9BB62D69-F114-43E4-80C4-9BC0779D8E84}"/>
    <dgm:cxn modelId="{898B9216-6FB8-4376-ADEB-5E9BFD33D81E}" type="presOf" srcId="{DCD1DFFC-A417-4D97-A392-452A54AB8072}" destId="{2C0D0BD2-2A04-4E9A-8324-C8973613E918}" srcOrd="1" destOrd="0" presId="urn:microsoft.com/office/officeart/2005/8/layout/vProcess5"/>
    <dgm:cxn modelId="{0F14B191-1DDB-4513-BECF-5028B12A65D5}" srcId="{A66F7B14-3309-4C23-8640-B87E78B01BBE}" destId="{DD5DF2BD-4C08-4B98-A3C2-348481D8C122}" srcOrd="2" destOrd="0" parTransId="{8BA1EB24-D729-49A4-A66E-2BFAA8851754}" sibTransId="{1AB5A492-062D-4897-A342-22E7931B802F}"/>
    <dgm:cxn modelId="{B29384FB-BEC9-4A5D-9C4B-C9A2B6F920C5}" type="presOf" srcId="{8C14E6E7-75AE-46E5-9FCA-7BF6C059341A}" destId="{22E46686-BBF2-4AEC-A442-61A0B4534F7A}" srcOrd="1" destOrd="0" presId="urn:microsoft.com/office/officeart/2005/8/layout/vProcess5"/>
    <dgm:cxn modelId="{FF7A367C-91B8-41D0-A3CD-23FFAE10A764}" srcId="{A66F7B14-3309-4C23-8640-B87E78B01BBE}" destId="{DCD1DFFC-A417-4D97-A392-452A54AB8072}" srcOrd="0" destOrd="0" parTransId="{A9350D8E-AB6E-4BA8-A63D-D96C81D5BC43}" sibTransId="{C1C2C687-5EAA-42BE-BDFB-DA3BC21A0CCB}"/>
    <dgm:cxn modelId="{624FB0C2-0443-4DA2-A2E5-5938BB6A8EA8}" type="presOf" srcId="{C1C2C687-5EAA-42BE-BDFB-DA3BC21A0CCB}" destId="{BEDABD8D-0364-44E8-9A59-570677886781}" srcOrd="0" destOrd="0" presId="urn:microsoft.com/office/officeart/2005/8/layout/vProcess5"/>
    <dgm:cxn modelId="{3B99D3D7-AF7E-439F-9984-DA85DF40F2B6}" type="presOf" srcId="{8C14E6E7-75AE-46E5-9FCA-7BF6C059341A}" destId="{B7FFD941-B9EE-489C-A272-72EA232B104E}" srcOrd="0" destOrd="0" presId="urn:microsoft.com/office/officeart/2005/8/layout/vProcess5"/>
    <dgm:cxn modelId="{C5DA281F-D696-41A6-9D86-46948796124E}" type="presOf" srcId="{A66F7B14-3309-4C23-8640-B87E78B01BBE}" destId="{B587324A-0099-4185-ABCB-396EB130D300}" srcOrd="0" destOrd="0" presId="urn:microsoft.com/office/officeart/2005/8/layout/vProcess5"/>
    <dgm:cxn modelId="{F5FC19FB-4A63-46EB-AD60-13FF64D55C60}" type="presOf" srcId="{A3BA7056-F6E0-4160-BB01-F7715B16233D}" destId="{D0499987-C860-4F4D-81E1-6E20510FAE77}" srcOrd="1" destOrd="0" presId="urn:microsoft.com/office/officeart/2005/8/layout/vProcess5"/>
    <dgm:cxn modelId="{0A7C3007-48E9-4462-8B49-300BE9374560}" srcId="{A66F7B14-3309-4C23-8640-B87E78B01BBE}" destId="{9D989348-2AAE-4E1A-9DF3-DD762C0785C1}" srcOrd="4" destOrd="0" parTransId="{D90DD5BA-393E-4623-9EB2-5E06A62D8F7F}" sibTransId="{3DAF0A62-4696-4439-B3D3-A471D59A031D}"/>
    <dgm:cxn modelId="{E2401AD3-2C86-4AE1-9FFC-5479B9E44467}" type="presOf" srcId="{DD5DF2BD-4C08-4B98-A3C2-348481D8C122}" destId="{102BAE94-EAD7-44DF-AC13-9A631B880952}" srcOrd="0" destOrd="0" presId="urn:microsoft.com/office/officeart/2005/8/layout/vProcess5"/>
    <dgm:cxn modelId="{7A9750D7-C8C5-4771-9E45-3630A1D6BAE4}" type="presOf" srcId="{1AB5A492-062D-4897-A342-22E7931B802F}" destId="{31BD5617-5B7A-4CBD-AB76-857A97F5CEF4}" srcOrd="0" destOrd="0" presId="urn:microsoft.com/office/officeart/2005/8/layout/vProcess5"/>
    <dgm:cxn modelId="{05A3F881-A034-482F-B698-3BDEB4E07C0F}" type="presOf" srcId="{9D989348-2AAE-4E1A-9DF3-DD762C0785C1}" destId="{2E1C5800-6A45-4364-BD9F-12555B8BFE98}" srcOrd="1" destOrd="0" presId="urn:microsoft.com/office/officeart/2005/8/layout/vProcess5"/>
    <dgm:cxn modelId="{934A17E7-4A64-43BC-8E0D-5F7CCA98D7C8}" type="presOf" srcId="{DD5DF2BD-4C08-4B98-A3C2-348481D8C122}" destId="{C5043243-4B55-48FE-A99D-F624359E43ED}" srcOrd="1" destOrd="0" presId="urn:microsoft.com/office/officeart/2005/8/layout/vProcess5"/>
    <dgm:cxn modelId="{498FEB84-C4B4-4ECC-8CF5-446950AC56AF}" type="presOf" srcId="{EBBDAA4B-B763-4991-8855-2B9081A61FCA}" destId="{3DCBD205-DC55-4C77-9B42-311C3D8B5365}" srcOrd="0" destOrd="0" presId="urn:microsoft.com/office/officeart/2005/8/layout/vProcess5"/>
    <dgm:cxn modelId="{FD8F686D-D4BD-4622-8923-1AC558AEF95B}" type="presOf" srcId="{9BB62D69-F114-43E4-80C4-9BC0779D8E84}" destId="{0EEC9E46-0419-4538-BB61-F4B737AE337E}" srcOrd="0" destOrd="0" presId="urn:microsoft.com/office/officeart/2005/8/layout/vProcess5"/>
    <dgm:cxn modelId="{D9528377-DD84-4BEA-AD89-5CC6B51324B8}" type="presOf" srcId="{A3BA7056-F6E0-4160-BB01-F7715B16233D}" destId="{4BCBAD68-5E4D-4B7B-818E-52153A74CC1B}" srcOrd="0" destOrd="0" presId="urn:microsoft.com/office/officeart/2005/8/layout/vProcess5"/>
    <dgm:cxn modelId="{0A003B6F-269D-4627-9628-59B2A5612ADE}" type="presOf" srcId="{DCD1DFFC-A417-4D97-A392-452A54AB8072}" destId="{C6182CDF-061F-43BF-8AED-4B3E7C6717DB}" srcOrd="0" destOrd="0" presId="urn:microsoft.com/office/officeart/2005/8/layout/vProcess5"/>
    <dgm:cxn modelId="{F02F4F37-EB62-4B77-BA11-FD0C349C82D0}" type="presParOf" srcId="{B587324A-0099-4185-ABCB-396EB130D300}" destId="{AFD8AF3A-190E-4E79-A5C4-D9DCFA2A2729}" srcOrd="0" destOrd="0" presId="urn:microsoft.com/office/officeart/2005/8/layout/vProcess5"/>
    <dgm:cxn modelId="{916D619A-9F84-4934-85A0-1CF9191D33FC}" type="presParOf" srcId="{B587324A-0099-4185-ABCB-396EB130D300}" destId="{C6182CDF-061F-43BF-8AED-4B3E7C6717DB}" srcOrd="1" destOrd="0" presId="urn:microsoft.com/office/officeart/2005/8/layout/vProcess5"/>
    <dgm:cxn modelId="{9A7CB2F4-8B06-437E-BCA6-F216E76591E9}" type="presParOf" srcId="{B587324A-0099-4185-ABCB-396EB130D300}" destId="{B7FFD941-B9EE-489C-A272-72EA232B104E}" srcOrd="2" destOrd="0" presId="urn:microsoft.com/office/officeart/2005/8/layout/vProcess5"/>
    <dgm:cxn modelId="{7E7411F9-06AA-4028-9328-55BCFB42FEE7}" type="presParOf" srcId="{B587324A-0099-4185-ABCB-396EB130D300}" destId="{102BAE94-EAD7-44DF-AC13-9A631B880952}" srcOrd="3" destOrd="0" presId="urn:microsoft.com/office/officeart/2005/8/layout/vProcess5"/>
    <dgm:cxn modelId="{1849333B-3F6E-49EE-95E2-19651B379E20}" type="presParOf" srcId="{B587324A-0099-4185-ABCB-396EB130D300}" destId="{4BCBAD68-5E4D-4B7B-818E-52153A74CC1B}" srcOrd="4" destOrd="0" presId="urn:microsoft.com/office/officeart/2005/8/layout/vProcess5"/>
    <dgm:cxn modelId="{43E582D0-6886-41A8-A086-1634C229BFC4}" type="presParOf" srcId="{B587324A-0099-4185-ABCB-396EB130D300}" destId="{EAEDD6D0-7FED-44B3-8095-C0008CAD108C}" srcOrd="5" destOrd="0" presId="urn:microsoft.com/office/officeart/2005/8/layout/vProcess5"/>
    <dgm:cxn modelId="{6D4E5A73-1958-47EE-AC5E-1E5E550333CB}" type="presParOf" srcId="{B587324A-0099-4185-ABCB-396EB130D300}" destId="{BEDABD8D-0364-44E8-9A59-570677886781}" srcOrd="6" destOrd="0" presId="urn:microsoft.com/office/officeart/2005/8/layout/vProcess5"/>
    <dgm:cxn modelId="{7600DB18-2717-4D42-BEBB-4ECFF8A95831}" type="presParOf" srcId="{B587324A-0099-4185-ABCB-396EB130D300}" destId="{3DCBD205-DC55-4C77-9B42-311C3D8B5365}" srcOrd="7" destOrd="0" presId="urn:microsoft.com/office/officeart/2005/8/layout/vProcess5"/>
    <dgm:cxn modelId="{3E2EE240-F4DE-4906-A7EE-3A98B0C25E5A}" type="presParOf" srcId="{B587324A-0099-4185-ABCB-396EB130D300}" destId="{31BD5617-5B7A-4CBD-AB76-857A97F5CEF4}" srcOrd="8" destOrd="0" presId="urn:microsoft.com/office/officeart/2005/8/layout/vProcess5"/>
    <dgm:cxn modelId="{5B10610B-71BF-4B18-8EF6-56E955287A52}" type="presParOf" srcId="{B587324A-0099-4185-ABCB-396EB130D300}" destId="{0EEC9E46-0419-4538-BB61-F4B737AE337E}" srcOrd="9" destOrd="0" presId="urn:microsoft.com/office/officeart/2005/8/layout/vProcess5"/>
    <dgm:cxn modelId="{6B3618B3-053B-47B3-A655-D65C765FEF1D}" type="presParOf" srcId="{B587324A-0099-4185-ABCB-396EB130D300}" destId="{2C0D0BD2-2A04-4E9A-8324-C8973613E918}" srcOrd="10" destOrd="0" presId="urn:microsoft.com/office/officeart/2005/8/layout/vProcess5"/>
    <dgm:cxn modelId="{21CDEBD1-632E-49FE-8EE3-7B513C6F47FF}" type="presParOf" srcId="{B587324A-0099-4185-ABCB-396EB130D300}" destId="{22E46686-BBF2-4AEC-A442-61A0B4534F7A}" srcOrd="11" destOrd="0" presId="urn:microsoft.com/office/officeart/2005/8/layout/vProcess5"/>
    <dgm:cxn modelId="{626D3192-A2AC-449D-8DC4-DF5828D8A7C4}" type="presParOf" srcId="{B587324A-0099-4185-ABCB-396EB130D300}" destId="{C5043243-4B55-48FE-A99D-F624359E43ED}" srcOrd="12" destOrd="0" presId="urn:microsoft.com/office/officeart/2005/8/layout/vProcess5"/>
    <dgm:cxn modelId="{0BC6077D-E586-412C-9E21-C6CE7ABEB2FD}" type="presParOf" srcId="{B587324A-0099-4185-ABCB-396EB130D300}" destId="{D0499987-C860-4F4D-81E1-6E20510FAE77}" srcOrd="13" destOrd="0" presId="urn:microsoft.com/office/officeart/2005/8/layout/vProcess5"/>
    <dgm:cxn modelId="{C17296EB-FEF8-43CD-816E-6ABBD934F20E}" type="presParOf" srcId="{B587324A-0099-4185-ABCB-396EB130D300}" destId="{2E1C5800-6A45-4364-BD9F-12555B8BFE98}" srcOrd="14" destOrd="0" presId="urn:microsoft.com/office/officeart/2005/8/layout/vProcess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B25DF12-8272-496F-B447-BE564118FA15}" type="doc">
      <dgm:prSet loTypeId="urn:microsoft.com/office/officeart/2008/layout/NameandTitleOrganizationalChart" loCatId="hierarchy" qsTypeId="urn:microsoft.com/office/officeart/2005/8/quickstyle/simple1" qsCatId="simple" csTypeId="urn:microsoft.com/office/officeart/2005/8/colors/accent1_1" csCatId="accent1" phldr="1"/>
      <dgm:spPr/>
      <dgm:t>
        <a:bodyPr/>
        <a:lstStyle/>
        <a:p>
          <a:endParaRPr lang="tr-TR"/>
        </a:p>
      </dgm:t>
    </dgm:pt>
    <dgm:pt modelId="{78B50008-633C-4107-974E-65FA5C80E0BF}">
      <dgm:prSet custT="1"/>
      <dgm:spPr/>
      <dgm:t>
        <a:bodyPr/>
        <a:lstStyle/>
        <a:p>
          <a:pPr rtl="0"/>
          <a:r>
            <a:rPr lang="tr-TR" sz="3200" b="1" dirty="0" smtClean="0">
              <a:latin typeface="Comic Sans MS" panose="030F0702030302020204" pitchFamily="66" charset="0"/>
            </a:rPr>
            <a:t>Öğretim Stratejileri</a:t>
          </a:r>
          <a:endParaRPr lang="tr-TR" sz="3200" b="1" dirty="0">
            <a:latin typeface="Comic Sans MS" panose="030F0702030302020204" pitchFamily="66" charset="0"/>
          </a:endParaRPr>
        </a:p>
      </dgm:t>
    </dgm:pt>
    <dgm:pt modelId="{1B104A59-9FEF-4B07-8485-104BF69B7752}" type="parTrans" cxnId="{20181651-0DBC-491E-B175-8BA115860BA4}">
      <dgm:prSet/>
      <dgm:spPr/>
      <dgm:t>
        <a:bodyPr/>
        <a:lstStyle/>
        <a:p>
          <a:endParaRPr lang="tr-TR"/>
        </a:p>
      </dgm:t>
    </dgm:pt>
    <dgm:pt modelId="{A428381A-11DC-4045-8ADD-FE7E025A67DA}" type="sibTrans" cxnId="{20181651-0DBC-491E-B175-8BA115860BA4}">
      <dgm:prSet/>
      <dgm:spPr/>
      <dgm:t>
        <a:bodyPr/>
        <a:lstStyle/>
        <a:p>
          <a:endParaRPr lang="tr-TR"/>
        </a:p>
      </dgm:t>
    </dgm:pt>
    <dgm:pt modelId="{772633B2-CA46-4843-92FA-B5CE4C46F056}">
      <dgm:prSet custT="1"/>
      <dgm:spPr/>
      <dgm:t>
        <a:bodyPr/>
        <a:lstStyle/>
        <a:p>
          <a:pPr rtl="0"/>
          <a:r>
            <a:rPr lang="tr-TR" sz="2800" b="1" dirty="0" smtClean="0">
              <a:latin typeface="Comic Sans MS" panose="030F0702030302020204" pitchFamily="66" charset="0"/>
            </a:rPr>
            <a:t>Sunuş Yoluyla Öğretim</a:t>
          </a:r>
          <a:endParaRPr lang="tr-TR" sz="2800" b="1" dirty="0">
            <a:latin typeface="Comic Sans MS" panose="030F0702030302020204" pitchFamily="66" charset="0"/>
          </a:endParaRPr>
        </a:p>
      </dgm:t>
    </dgm:pt>
    <dgm:pt modelId="{4D3B5967-2459-43D1-8B3B-00C96C0764E3}" type="parTrans" cxnId="{15EE20E0-BF07-4DC6-88D6-05074283C95F}">
      <dgm:prSet/>
      <dgm:spPr/>
      <dgm:t>
        <a:bodyPr/>
        <a:lstStyle/>
        <a:p>
          <a:endParaRPr lang="tr-TR"/>
        </a:p>
      </dgm:t>
    </dgm:pt>
    <dgm:pt modelId="{2C426DE4-8B0E-492A-B8EE-535D9BEF508B}" type="sibTrans" cxnId="{15EE20E0-BF07-4DC6-88D6-05074283C95F}">
      <dgm:prSet/>
      <dgm:spPr/>
      <dgm:t>
        <a:bodyPr/>
        <a:lstStyle/>
        <a:p>
          <a:endParaRPr lang="tr-TR"/>
        </a:p>
      </dgm:t>
    </dgm:pt>
    <dgm:pt modelId="{579AAC65-08D2-4274-B92D-AEB10B8422CB}">
      <dgm:prSet custT="1"/>
      <dgm:spPr/>
      <dgm:t>
        <a:bodyPr/>
        <a:lstStyle/>
        <a:p>
          <a:pPr rtl="0"/>
          <a:r>
            <a:rPr lang="tr-TR" sz="2800" b="1" dirty="0" smtClean="0">
              <a:latin typeface="Comic Sans MS" panose="030F0702030302020204" pitchFamily="66" charset="0"/>
            </a:rPr>
            <a:t>Buluş Yoluyla Öğretim</a:t>
          </a:r>
          <a:endParaRPr lang="tr-TR" sz="2800" b="1" dirty="0">
            <a:latin typeface="Comic Sans MS" panose="030F0702030302020204" pitchFamily="66" charset="0"/>
          </a:endParaRPr>
        </a:p>
      </dgm:t>
    </dgm:pt>
    <dgm:pt modelId="{247FDA03-68F2-40A0-A93A-64022E582637}" type="parTrans" cxnId="{29442DDA-BD77-437A-9054-954EFA8C6833}">
      <dgm:prSet/>
      <dgm:spPr/>
      <dgm:t>
        <a:bodyPr/>
        <a:lstStyle/>
        <a:p>
          <a:endParaRPr lang="tr-TR"/>
        </a:p>
      </dgm:t>
    </dgm:pt>
    <dgm:pt modelId="{8F18158B-3AE2-4D01-930C-657308B72C2A}" type="sibTrans" cxnId="{29442DDA-BD77-437A-9054-954EFA8C6833}">
      <dgm:prSet/>
      <dgm:spPr/>
      <dgm:t>
        <a:bodyPr/>
        <a:lstStyle/>
        <a:p>
          <a:endParaRPr lang="tr-TR"/>
        </a:p>
      </dgm:t>
    </dgm:pt>
    <dgm:pt modelId="{6260CC68-456E-45E5-A6A7-2979F7D3F42B}">
      <dgm:prSet custT="1"/>
      <dgm:spPr/>
      <dgm:t>
        <a:bodyPr/>
        <a:lstStyle/>
        <a:p>
          <a:pPr rtl="0"/>
          <a:r>
            <a:rPr lang="tr-TR" sz="2400" b="1" dirty="0" smtClean="0">
              <a:latin typeface="Comic Sans MS" panose="030F0702030302020204" pitchFamily="66" charset="0"/>
            </a:rPr>
            <a:t>Araştırma- İnceleme Yoluyla Öğretim</a:t>
          </a:r>
          <a:endParaRPr lang="tr-TR" sz="2400" b="1" dirty="0">
            <a:latin typeface="Comic Sans MS" panose="030F0702030302020204" pitchFamily="66" charset="0"/>
          </a:endParaRPr>
        </a:p>
      </dgm:t>
    </dgm:pt>
    <dgm:pt modelId="{31092632-4953-4AAF-98CB-C3883D46B040}" type="parTrans" cxnId="{F7818944-0261-4AB8-B71B-63362FA972F8}">
      <dgm:prSet/>
      <dgm:spPr/>
      <dgm:t>
        <a:bodyPr/>
        <a:lstStyle/>
        <a:p>
          <a:endParaRPr lang="tr-TR"/>
        </a:p>
      </dgm:t>
    </dgm:pt>
    <dgm:pt modelId="{16905865-12D2-4CE9-B961-ECD75395699D}" type="sibTrans" cxnId="{F7818944-0261-4AB8-B71B-63362FA972F8}">
      <dgm:prSet/>
      <dgm:spPr/>
      <dgm:t>
        <a:bodyPr/>
        <a:lstStyle/>
        <a:p>
          <a:endParaRPr lang="tr-TR"/>
        </a:p>
      </dgm:t>
    </dgm:pt>
    <dgm:pt modelId="{1BE3987D-98AC-4D43-AFF3-EDBE5D320473}" type="pres">
      <dgm:prSet presAssocID="{3B25DF12-8272-496F-B447-BE564118FA15}" presName="hierChild1" presStyleCnt="0">
        <dgm:presLayoutVars>
          <dgm:orgChart val="1"/>
          <dgm:chPref val="1"/>
          <dgm:dir/>
          <dgm:animOne val="branch"/>
          <dgm:animLvl val="lvl"/>
          <dgm:resizeHandles/>
        </dgm:presLayoutVars>
      </dgm:prSet>
      <dgm:spPr/>
      <dgm:t>
        <a:bodyPr/>
        <a:lstStyle/>
        <a:p>
          <a:endParaRPr lang="tr-TR"/>
        </a:p>
      </dgm:t>
    </dgm:pt>
    <dgm:pt modelId="{1FF8EFF2-13CD-4E96-8C5E-F82EDB8111A8}" type="pres">
      <dgm:prSet presAssocID="{78B50008-633C-4107-974E-65FA5C80E0BF}" presName="hierRoot1" presStyleCnt="0">
        <dgm:presLayoutVars>
          <dgm:hierBranch val="init"/>
        </dgm:presLayoutVars>
      </dgm:prSet>
      <dgm:spPr/>
    </dgm:pt>
    <dgm:pt modelId="{D7847A38-8C94-4A3A-B78F-4FBA6519934D}" type="pres">
      <dgm:prSet presAssocID="{78B50008-633C-4107-974E-65FA5C80E0BF}" presName="rootComposite1" presStyleCnt="0"/>
      <dgm:spPr/>
    </dgm:pt>
    <dgm:pt modelId="{8098179E-5643-4A66-912B-474658562B05}" type="pres">
      <dgm:prSet presAssocID="{78B50008-633C-4107-974E-65FA5C80E0BF}" presName="rootText1" presStyleLbl="node0" presStyleIdx="0" presStyleCnt="1" custScaleX="168162" custScaleY="158541">
        <dgm:presLayoutVars>
          <dgm:chMax/>
          <dgm:chPref val="3"/>
        </dgm:presLayoutVars>
      </dgm:prSet>
      <dgm:spPr/>
      <dgm:t>
        <a:bodyPr/>
        <a:lstStyle/>
        <a:p>
          <a:endParaRPr lang="tr-TR"/>
        </a:p>
      </dgm:t>
    </dgm:pt>
    <dgm:pt modelId="{BA9A184A-5133-4BE1-97EB-0C9B3518E535}" type="pres">
      <dgm:prSet presAssocID="{78B50008-633C-4107-974E-65FA5C80E0BF}" presName="titleText1" presStyleLbl="fgAcc0" presStyleIdx="0" presStyleCnt="1" custLinFactNeighborX="48072" custLinFactNeighborY="86730">
        <dgm:presLayoutVars>
          <dgm:chMax val="0"/>
          <dgm:chPref val="0"/>
        </dgm:presLayoutVars>
      </dgm:prSet>
      <dgm:spPr/>
      <dgm:t>
        <a:bodyPr/>
        <a:lstStyle/>
        <a:p>
          <a:endParaRPr lang="tr-TR"/>
        </a:p>
      </dgm:t>
    </dgm:pt>
    <dgm:pt modelId="{CE2579FC-5E71-4609-9149-5A95A731481F}" type="pres">
      <dgm:prSet presAssocID="{78B50008-633C-4107-974E-65FA5C80E0BF}" presName="rootConnector1" presStyleLbl="node1" presStyleIdx="0" presStyleCnt="3"/>
      <dgm:spPr/>
      <dgm:t>
        <a:bodyPr/>
        <a:lstStyle/>
        <a:p>
          <a:endParaRPr lang="tr-TR"/>
        </a:p>
      </dgm:t>
    </dgm:pt>
    <dgm:pt modelId="{BCE6E36E-2F2E-437E-87EF-82EE58654A2B}" type="pres">
      <dgm:prSet presAssocID="{78B50008-633C-4107-974E-65FA5C80E0BF}" presName="hierChild2" presStyleCnt="0"/>
      <dgm:spPr/>
    </dgm:pt>
    <dgm:pt modelId="{EB4EAAEC-7360-4AB0-A3F2-2785DFCBC471}" type="pres">
      <dgm:prSet presAssocID="{4D3B5967-2459-43D1-8B3B-00C96C0764E3}" presName="Name37" presStyleLbl="parChTrans1D2" presStyleIdx="0" presStyleCnt="3"/>
      <dgm:spPr/>
      <dgm:t>
        <a:bodyPr/>
        <a:lstStyle/>
        <a:p>
          <a:endParaRPr lang="tr-TR"/>
        </a:p>
      </dgm:t>
    </dgm:pt>
    <dgm:pt modelId="{1653780D-F0E7-4B3D-80BD-16399DBC4797}" type="pres">
      <dgm:prSet presAssocID="{772633B2-CA46-4843-92FA-B5CE4C46F056}" presName="hierRoot2" presStyleCnt="0">
        <dgm:presLayoutVars>
          <dgm:hierBranch val="init"/>
        </dgm:presLayoutVars>
      </dgm:prSet>
      <dgm:spPr/>
    </dgm:pt>
    <dgm:pt modelId="{DF6E4702-413E-4543-891B-A1DD1D08654B}" type="pres">
      <dgm:prSet presAssocID="{772633B2-CA46-4843-92FA-B5CE4C46F056}" presName="rootComposite" presStyleCnt="0"/>
      <dgm:spPr/>
    </dgm:pt>
    <dgm:pt modelId="{FE08A063-A81A-4A8C-BD11-1EFBF42DBA49}" type="pres">
      <dgm:prSet presAssocID="{772633B2-CA46-4843-92FA-B5CE4C46F056}" presName="rootText" presStyleLbl="node1" presStyleIdx="0" presStyleCnt="3" custScaleX="108188" custScaleY="178923" custLinFactNeighborX="2693" custLinFactNeighborY="3094">
        <dgm:presLayoutVars>
          <dgm:chMax/>
          <dgm:chPref val="3"/>
        </dgm:presLayoutVars>
      </dgm:prSet>
      <dgm:spPr/>
      <dgm:t>
        <a:bodyPr/>
        <a:lstStyle/>
        <a:p>
          <a:endParaRPr lang="tr-TR"/>
        </a:p>
      </dgm:t>
    </dgm:pt>
    <dgm:pt modelId="{B1CF84DA-1A8F-4791-96E3-2D752FD08784}" type="pres">
      <dgm:prSet presAssocID="{772633B2-CA46-4843-92FA-B5CE4C46F056}" presName="titleText2" presStyleLbl="fgAcc1" presStyleIdx="0" presStyleCnt="3" custLinFactY="44670" custLinFactNeighborX="6111" custLinFactNeighborY="100000">
        <dgm:presLayoutVars>
          <dgm:chMax val="0"/>
          <dgm:chPref val="0"/>
        </dgm:presLayoutVars>
      </dgm:prSet>
      <dgm:spPr/>
      <dgm:t>
        <a:bodyPr/>
        <a:lstStyle/>
        <a:p>
          <a:endParaRPr lang="tr-TR"/>
        </a:p>
      </dgm:t>
    </dgm:pt>
    <dgm:pt modelId="{6ABC3390-5F43-4684-AC6A-FEE7D8895255}" type="pres">
      <dgm:prSet presAssocID="{772633B2-CA46-4843-92FA-B5CE4C46F056}" presName="rootConnector" presStyleLbl="node2" presStyleIdx="0" presStyleCnt="0"/>
      <dgm:spPr/>
      <dgm:t>
        <a:bodyPr/>
        <a:lstStyle/>
        <a:p>
          <a:endParaRPr lang="tr-TR"/>
        </a:p>
      </dgm:t>
    </dgm:pt>
    <dgm:pt modelId="{3C11648D-4C43-4644-B5D8-EEF4065FBAFD}" type="pres">
      <dgm:prSet presAssocID="{772633B2-CA46-4843-92FA-B5CE4C46F056}" presName="hierChild4" presStyleCnt="0"/>
      <dgm:spPr/>
    </dgm:pt>
    <dgm:pt modelId="{B8B35A4F-F56E-4818-BB3C-2F14DDEF457F}" type="pres">
      <dgm:prSet presAssocID="{772633B2-CA46-4843-92FA-B5CE4C46F056}" presName="hierChild5" presStyleCnt="0"/>
      <dgm:spPr/>
    </dgm:pt>
    <dgm:pt modelId="{398570F8-9343-42C2-AA67-9DDD3B1DDADD}" type="pres">
      <dgm:prSet presAssocID="{247FDA03-68F2-40A0-A93A-64022E582637}" presName="Name37" presStyleLbl="parChTrans1D2" presStyleIdx="1" presStyleCnt="3"/>
      <dgm:spPr/>
      <dgm:t>
        <a:bodyPr/>
        <a:lstStyle/>
        <a:p>
          <a:endParaRPr lang="tr-TR"/>
        </a:p>
      </dgm:t>
    </dgm:pt>
    <dgm:pt modelId="{5563033B-1650-4036-8441-E65EB2ED0333}" type="pres">
      <dgm:prSet presAssocID="{579AAC65-08D2-4274-B92D-AEB10B8422CB}" presName="hierRoot2" presStyleCnt="0">
        <dgm:presLayoutVars>
          <dgm:hierBranch val="init"/>
        </dgm:presLayoutVars>
      </dgm:prSet>
      <dgm:spPr/>
    </dgm:pt>
    <dgm:pt modelId="{85F7BD6C-E5BF-4763-B36D-84111ACDD90B}" type="pres">
      <dgm:prSet presAssocID="{579AAC65-08D2-4274-B92D-AEB10B8422CB}" presName="rootComposite" presStyleCnt="0"/>
      <dgm:spPr/>
    </dgm:pt>
    <dgm:pt modelId="{5CA827B4-280D-4F06-98D0-D6D133A5A453}" type="pres">
      <dgm:prSet presAssocID="{579AAC65-08D2-4274-B92D-AEB10B8422CB}" presName="rootText" presStyleLbl="node1" presStyleIdx="1" presStyleCnt="3" custScaleX="121927" custScaleY="179323">
        <dgm:presLayoutVars>
          <dgm:chMax/>
          <dgm:chPref val="3"/>
        </dgm:presLayoutVars>
      </dgm:prSet>
      <dgm:spPr/>
      <dgm:t>
        <a:bodyPr/>
        <a:lstStyle/>
        <a:p>
          <a:endParaRPr lang="tr-TR"/>
        </a:p>
      </dgm:t>
    </dgm:pt>
    <dgm:pt modelId="{FA60499A-0982-4A18-9C5D-3A24E86841BF}" type="pres">
      <dgm:prSet presAssocID="{579AAC65-08D2-4274-B92D-AEB10B8422CB}" presName="titleText2" presStyleLbl="fgAcc1" presStyleIdx="1" presStyleCnt="3" custLinFactY="28137" custLinFactNeighborX="10470" custLinFactNeighborY="100000">
        <dgm:presLayoutVars>
          <dgm:chMax val="0"/>
          <dgm:chPref val="0"/>
        </dgm:presLayoutVars>
      </dgm:prSet>
      <dgm:spPr/>
      <dgm:t>
        <a:bodyPr/>
        <a:lstStyle/>
        <a:p>
          <a:endParaRPr lang="tr-TR"/>
        </a:p>
      </dgm:t>
    </dgm:pt>
    <dgm:pt modelId="{645BF2DF-B1B5-4CA9-8364-45C16A0B0E47}" type="pres">
      <dgm:prSet presAssocID="{579AAC65-08D2-4274-B92D-AEB10B8422CB}" presName="rootConnector" presStyleLbl="node2" presStyleIdx="0" presStyleCnt="0"/>
      <dgm:spPr/>
      <dgm:t>
        <a:bodyPr/>
        <a:lstStyle/>
        <a:p>
          <a:endParaRPr lang="tr-TR"/>
        </a:p>
      </dgm:t>
    </dgm:pt>
    <dgm:pt modelId="{4F86F222-AF08-4BE3-BD57-E42876C46017}" type="pres">
      <dgm:prSet presAssocID="{579AAC65-08D2-4274-B92D-AEB10B8422CB}" presName="hierChild4" presStyleCnt="0"/>
      <dgm:spPr/>
    </dgm:pt>
    <dgm:pt modelId="{3B58694F-D3CE-4EC3-A181-E57FF12368DC}" type="pres">
      <dgm:prSet presAssocID="{579AAC65-08D2-4274-B92D-AEB10B8422CB}" presName="hierChild5" presStyleCnt="0"/>
      <dgm:spPr/>
    </dgm:pt>
    <dgm:pt modelId="{DA0C06C6-A82C-474E-9458-0EFA6F224A1A}" type="pres">
      <dgm:prSet presAssocID="{31092632-4953-4AAF-98CB-C3883D46B040}" presName="Name37" presStyleLbl="parChTrans1D2" presStyleIdx="2" presStyleCnt="3"/>
      <dgm:spPr/>
      <dgm:t>
        <a:bodyPr/>
        <a:lstStyle/>
        <a:p>
          <a:endParaRPr lang="tr-TR"/>
        </a:p>
      </dgm:t>
    </dgm:pt>
    <dgm:pt modelId="{9C258787-D580-4EC6-9BC8-B843F0FFFA12}" type="pres">
      <dgm:prSet presAssocID="{6260CC68-456E-45E5-A6A7-2979F7D3F42B}" presName="hierRoot2" presStyleCnt="0">
        <dgm:presLayoutVars>
          <dgm:hierBranch val="init"/>
        </dgm:presLayoutVars>
      </dgm:prSet>
      <dgm:spPr/>
    </dgm:pt>
    <dgm:pt modelId="{B37FF12E-009B-459B-ABE9-AC3441618E5B}" type="pres">
      <dgm:prSet presAssocID="{6260CC68-456E-45E5-A6A7-2979F7D3F42B}" presName="rootComposite" presStyleCnt="0"/>
      <dgm:spPr/>
    </dgm:pt>
    <dgm:pt modelId="{E119971F-9182-423E-BF49-C769F1F4A227}" type="pres">
      <dgm:prSet presAssocID="{6260CC68-456E-45E5-A6A7-2979F7D3F42B}" presName="rootText" presStyleLbl="node1" presStyleIdx="2" presStyleCnt="3" custScaleX="129864" custScaleY="173413">
        <dgm:presLayoutVars>
          <dgm:chMax/>
          <dgm:chPref val="3"/>
        </dgm:presLayoutVars>
      </dgm:prSet>
      <dgm:spPr/>
      <dgm:t>
        <a:bodyPr/>
        <a:lstStyle/>
        <a:p>
          <a:endParaRPr lang="tr-TR"/>
        </a:p>
      </dgm:t>
    </dgm:pt>
    <dgm:pt modelId="{CBF938AE-A6ED-4950-BF6B-5811E0A9AB3D}" type="pres">
      <dgm:prSet presAssocID="{6260CC68-456E-45E5-A6A7-2979F7D3F42B}" presName="titleText2" presStyleLbl="fgAcc1" presStyleIdx="2" presStyleCnt="3" custLinFactY="43958" custLinFactNeighborX="9266" custLinFactNeighborY="100000">
        <dgm:presLayoutVars>
          <dgm:chMax val="0"/>
          <dgm:chPref val="0"/>
        </dgm:presLayoutVars>
      </dgm:prSet>
      <dgm:spPr/>
      <dgm:t>
        <a:bodyPr/>
        <a:lstStyle/>
        <a:p>
          <a:endParaRPr lang="tr-TR"/>
        </a:p>
      </dgm:t>
    </dgm:pt>
    <dgm:pt modelId="{E5ED3F11-62E0-4678-98DD-E0A7916B8E2B}" type="pres">
      <dgm:prSet presAssocID="{6260CC68-456E-45E5-A6A7-2979F7D3F42B}" presName="rootConnector" presStyleLbl="node2" presStyleIdx="0" presStyleCnt="0"/>
      <dgm:spPr/>
      <dgm:t>
        <a:bodyPr/>
        <a:lstStyle/>
        <a:p>
          <a:endParaRPr lang="tr-TR"/>
        </a:p>
      </dgm:t>
    </dgm:pt>
    <dgm:pt modelId="{241764DD-A815-4729-A581-3837980E3A60}" type="pres">
      <dgm:prSet presAssocID="{6260CC68-456E-45E5-A6A7-2979F7D3F42B}" presName="hierChild4" presStyleCnt="0"/>
      <dgm:spPr/>
    </dgm:pt>
    <dgm:pt modelId="{5B42A261-2BC9-473B-9CE2-299AB6484191}" type="pres">
      <dgm:prSet presAssocID="{6260CC68-456E-45E5-A6A7-2979F7D3F42B}" presName="hierChild5" presStyleCnt="0"/>
      <dgm:spPr/>
    </dgm:pt>
    <dgm:pt modelId="{48012B2C-438A-4B48-B068-424F1F67AEF6}" type="pres">
      <dgm:prSet presAssocID="{78B50008-633C-4107-974E-65FA5C80E0BF}" presName="hierChild3" presStyleCnt="0"/>
      <dgm:spPr/>
    </dgm:pt>
  </dgm:ptLst>
  <dgm:cxnLst>
    <dgm:cxn modelId="{29442DDA-BD77-437A-9054-954EFA8C6833}" srcId="{78B50008-633C-4107-974E-65FA5C80E0BF}" destId="{579AAC65-08D2-4274-B92D-AEB10B8422CB}" srcOrd="1" destOrd="0" parTransId="{247FDA03-68F2-40A0-A93A-64022E582637}" sibTransId="{8F18158B-3AE2-4D01-930C-657308B72C2A}"/>
    <dgm:cxn modelId="{C2CCF9B9-ECBD-4761-99E5-C491D843A64C}" type="presOf" srcId="{8F18158B-3AE2-4D01-930C-657308B72C2A}" destId="{FA60499A-0982-4A18-9C5D-3A24E86841BF}" srcOrd="0" destOrd="0" presId="urn:microsoft.com/office/officeart/2008/layout/NameandTitleOrganizationalChart"/>
    <dgm:cxn modelId="{C1A1B9F2-9EAC-499F-97AB-CE0516BB8EEC}" type="presOf" srcId="{6260CC68-456E-45E5-A6A7-2979F7D3F42B}" destId="{E5ED3F11-62E0-4678-98DD-E0A7916B8E2B}" srcOrd="1" destOrd="0" presId="urn:microsoft.com/office/officeart/2008/layout/NameandTitleOrganizationalChart"/>
    <dgm:cxn modelId="{3CE3A8EE-8FCE-459A-ABB4-BADB88641772}" type="presOf" srcId="{31092632-4953-4AAF-98CB-C3883D46B040}" destId="{DA0C06C6-A82C-474E-9458-0EFA6F224A1A}" srcOrd="0" destOrd="0" presId="urn:microsoft.com/office/officeart/2008/layout/NameandTitleOrganizationalChart"/>
    <dgm:cxn modelId="{D5D3CA57-9B6A-4B2F-B1B6-D3DFEFD8B928}" type="presOf" srcId="{6260CC68-456E-45E5-A6A7-2979F7D3F42B}" destId="{E119971F-9182-423E-BF49-C769F1F4A227}" srcOrd="0" destOrd="0" presId="urn:microsoft.com/office/officeart/2008/layout/NameandTitleOrganizationalChart"/>
    <dgm:cxn modelId="{C2B4CA25-88BA-46A9-936E-558F7C9B2399}" type="presOf" srcId="{4D3B5967-2459-43D1-8B3B-00C96C0764E3}" destId="{EB4EAAEC-7360-4AB0-A3F2-2785DFCBC471}" srcOrd="0" destOrd="0" presId="urn:microsoft.com/office/officeart/2008/layout/NameandTitleOrganizationalChart"/>
    <dgm:cxn modelId="{6DCF3CFD-9356-47C0-8471-3336CCE2E60F}" type="presOf" srcId="{579AAC65-08D2-4274-B92D-AEB10B8422CB}" destId="{5CA827B4-280D-4F06-98D0-D6D133A5A453}" srcOrd="0" destOrd="0" presId="urn:microsoft.com/office/officeart/2008/layout/NameandTitleOrganizationalChart"/>
    <dgm:cxn modelId="{63F5DD0B-1DBA-40D1-B6B0-B8F8192453EA}" type="presOf" srcId="{247FDA03-68F2-40A0-A93A-64022E582637}" destId="{398570F8-9343-42C2-AA67-9DDD3B1DDADD}" srcOrd="0" destOrd="0" presId="urn:microsoft.com/office/officeart/2008/layout/NameandTitleOrganizationalChart"/>
    <dgm:cxn modelId="{20181651-0DBC-491E-B175-8BA115860BA4}" srcId="{3B25DF12-8272-496F-B447-BE564118FA15}" destId="{78B50008-633C-4107-974E-65FA5C80E0BF}" srcOrd="0" destOrd="0" parTransId="{1B104A59-9FEF-4B07-8485-104BF69B7752}" sibTransId="{A428381A-11DC-4045-8ADD-FE7E025A67DA}"/>
    <dgm:cxn modelId="{15EE20E0-BF07-4DC6-88D6-05074283C95F}" srcId="{78B50008-633C-4107-974E-65FA5C80E0BF}" destId="{772633B2-CA46-4843-92FA-B5CE4C46F056}" srcOrd="0" destOrd="0" parTransId="{4D3B5967-2459-43D1-8B3B-00C96C0764E3}" sibTransId="{2C426DE4-8B0E-492A-B8EE-535D9BEF508B}"/>
    <dgm:cxn modelId="{28E2F0A9-C997-4292-937A-8A6341F3E158}" type="presOf" srcId="{A428381A-11DC-4045-8ADD-FE7E025A67DA}" destId="{BA9A184A-5133-4BE1-97EB-0C9B3518E535}" srcOrd="0" destOrd="0" presId="urn:microsoft.com/office/officeart/2008/layout/NameandTitleOrganizationalChart"/>
    <dgm:cxn modelId="{F7818944-0261-4AB8-B71B-63362FA972F8}" srcId="{78B50008-633C-4107-974E-65FA5C80E0BF}" destId="{6260CC68-456E-45E5-A6A7-2979F7D3F42B}" srcOrd="2" destOrd="0" parTransId="{31092632-4953-4AAF-98CB-C3883D46B040}" sibTransId="{16905865-12D2-4CE9-B961-ECD75395699D}"/>
    <dgm:cxn modelId="{512F4EBA-C9C6-40A4-BF22-310AA80C8845}" type="presOf" srcId="{3B25DF12-8272-496F-B447-BE564118FA15}" destId="{1BE3987D-98AC-4D43-AFF3-EDBE5D320473}" srcOrd="0" destOrd="0" presId="urn:microsoft.com/office/officeart/2008/layout/NameandTitleOrganizationalChart"/>
    <dgm:cxn modelId="{9BC86F23-0BA6-42F6-96BB-5B9EF14BD4C4}" type="presOf" srcId="{16905865-12D2-4CE9-B961-ECD75395699D}" destId="{CBF938AE-A6ED-4950-BF6B-5811E0A9AB3D}" srcOrd="0" destOrd="0" presId="urn:microsoft.com/office/officeart/2008/layout/NameandTitleOrganizationalChart"/>
    <dgm:cxn modelId="{9061DF67-073D-4748-8C3E-67C72BF8DF82}" type="presOf" srcId="{772633B2-CA46-4843-92FA-B5CE4C46F056}" destId="{FE08A063-A81A-4A8C-BD11-1EFBF42DBA49}" srcOrd="0" destOrd="0" presId="urn:microsoft.com/office/officeart/2008/layout/NameandTitleOrganizationalChart"/>
    <dgm:cxn modelId="{987FF34C-0BCB-4832-AD1B-001C17F1B809}" type="presOf" srcId="{772633B2-CA46-4843-92FA-B5CE4C46F056}" destId="{6ABC3390-5F43-4684-AC6A-FEE7D8895255}" srcOrd="1" destOrd="0" presId="urn:microsoft.com/office/officeart/2008/layout/NameandTitleOrganizationalChart"/>
    <dgm:cxn modelId="{BA600A87-666C-4205-B7EC-A8F981680499}" type="presOf" srcId="{78B50008-633C-4107-974E-65FA5C80E0BF}" destId="{8098179E-5643-4A66-912B-474658562B05}" srcOrd="0" destOrd="0" presId="urn:microsoft.com/office/officeart/2008/layout/NameandTitleOrganizationalChart"/>
    <dgm:cxn modelId="{1AD91140-BC79-4F85-B1A1-1AA2AD2262E7}" type="presOf" srcId="{2C426DE4-8B0E-492A-B8EE-535D9BEF508B}" destId="{B1CF84DA-1A8F-4791-96E3-2D752FD08784}" srcOrd="0" destOrd="0" presId="urn:microsoft.com/office/officeart/2008/layout/NameandTitleOrganizationalChart"/>
    <dgm:cxn modelId="{2DBBEE0B-8DC1-46CA-B714-D3260ECAA39D}" type="presOf" srcId="{579AAC65-08D2-4274-B92D-AEB10B8422CB}" destId="{645BF2DF-B1B5-4CA9-8364-45C16A0B0E47}" srcOrd="1" destOrd="0" presId="urn:microsoft.com/office/officeart/2008/layout/NameandTitleOrganizationalChart"/>
    <dgm:cxn modelId="{F1954E02-73A0-47D0-A1C8-DC09DE0A3496}" type="presOf" srcId="{78B50008-633C-4107-974E-65FA5C80E0BF}" destId="{CE2579FC-5E71-4609-9149-5A95A731481F}" srcOrd="1" destOrd="0" presId="urn:microsoft.com/office/officeart/2008/layout/NameandTitleOrganizationalChart"/>
    <dgm:cxn modelId="{0A592A7D-879D-471C-A91A-D5902A35C790}" type="presParOf" srcId="{1BE3987D-98AC-4D43-AFF3-EDBE5D320473}" destId="{1FF8EFF2-13CD-4E96-8C5E-F82EDB8111A8}" srcOrd="0" destOrd="0" presId="urn:microsoft.com/office/officeart/2008/layout/NameandTitleOrganizationalChart"/>
    <dgm:cxn modelId="{D101CB5A-72E0-4A2A-BF47-1F5877AF0135}" type="presParOf" srcId="{1FF8EFF2-13CD-4E96-8C5E-F82EDB8111A8}" destId="{D7847A38-8C94-4A3A-B78F-4FBA6519934D}" srcOrd="0" destOrd="0" presId="urn:microsoft.com/office/officeart/2008/layout/NameandTitleOrganizationalChart"/>
    <dgm:cxn modelId="{96D8F302-8D3A-482A-AD56-FCBC89E2B314}" type="presParOf" srcId="{D7847A38-8C94-4A3A-B78F-4FBA6519934D}" destId="{8098179E-5643-4A66-912B-474658562B05}" srcOrd="0" destOrd="0" presId="urn:microsoft.com/office/officeart/2008/layout/NameandTitleOrganizationalChart"/>
    <dgm:cxn modelId="{8A0AF488-120F-433A-8235-9E63DFB53CEA}" type="presParOf" srcId="{D7847A38-8C94-4A3A-B78F-4FBA6519934D}" destId="{BA9A184A-5133-4BE1-97EB-0C9B3518E535}" srcOrd="1" destOrd="0" presId="urn:microsoft.com/office/officeart/2008/layout/NameandTitleOrganizationalChart"/>
    <dgm:cxn modelId="{F336B996-F91A-4E9D-84B9-844E0145B36F}" type="presParOf" srcId="{D7847A38-8C94-4A3A-B78F-4FBA6519934D}" destId="{CE2579FC-5E71-4609-9149-5A95A731481F}" srcOrd="2" destOrd="0" presId="urn:microsoft.com/office/officeart/2008/layout/NameandTitleOrganizationalChart"/>
    <dgm:cxn modelId="{A24439AC-0E7F-410F-ADAD-A1E039EB079E}" type="presParOf" srcId="{1FF8EFF2-13CD-4E96-8C5E-F82EDB8111A8}" destId="{BCE6E36E-2F2E-437E-87EF-82EE58654A2B}" srcOrd="1" destOrd="0" presId="urn:microsoft.com/office/officeart/2008/layout/NameandTitleOrganizationalChart"/>
    <dgm:cxn modelId="{0F1BED02-CAAA-414A-9F1E-CBD3D1889B2F}" type="presParOf" srcId="{BCE6E36E-2F2E-437E-87EF-82EE58654A2B}" destId="{EB4EAAEC-7360-4AB0-A3F2-2785DFCBC471}" srcOrd="0" destOrd="0" presId="urn:microsoft.com/office/officeart/2008/layout/NameandTitleOrganizationalChart"/>
    <dgm:cxn modelId="{A839AF80-CB74-42ED-AE04-47DCFCDE6BE3}" type="presParOf" srcId="{BCE6E36E-2F2E-437E-87EF-82EE58654A2B}" destId="{1653780D-F0E7-4B3D-80BD-16399DBC4797}" srcOrd="1" destOrd="0" presId="urn:microsoft.com/office/officeart/2008/layout/NameandTitleOrganizationalChart"/>
    <dgm:cxn modelId="{EDBC58B4-3FC1-4019-85AC-35E0E633A47B}" type="presParOf" srcId="{1653780D-F0E7-4B3D-80BD-16399DBC4797}" destId="{DF6E4702-413E-4543-891B-A1DD1D08654B}" srcOrd="0" destOrd="0" presId="urn:microsoft.com/office/officeart/2008/layout/NameandTitleOrganizationalChart"/>
    <dgm:cxn modelId="{44E2806D-10AE-4923-AE96-17DEF650F408}" type="presParOf" srcId="{DF6E4702-413E-4543-891B-A1DD1D08654B}" destId="{FE08A063-A81A-4A8C-BD11-1EFBF42DBA49}" srcOrd="0" destOrd="0" presId="urn:microsoft.com/office/officeart/2008/layout/NameandTitleOrganizationalChart"/>
    <dgm:cxn modelId="{B8FE0303-037B-4FB9-B877-5FFD32232C06}" type="presParOf" srcId="{DF6E4702-413E-4543-891B-A1DD1D08654B}" destId="{B1CF84DA-1A8F-4791-96E3-2D752FD08784}" srcOrd="1" destOrd="0" presId="urn:microsoft.com/office/officeart/2008/layout/NameandTitleOrganizationalChart"/>
    <dgm:cxn modelId="{C950D4EC-2DCA-4169-9D4F-A134039D75F3}" type="presParOf" srcId="{DF6E4702-413E-4543-891B-A1DD1D08654B}" destId="{6ABC3390-5F43-4684-AC6A-FEE7D8895255}" srcOrd="2" destOrd="0" presId="urn:microsoft.com/office/officeart/2008/layout/NameandTitleOrganizationalChart"/>
    <dgm:cxn modelId="{9735A80E-859A-4DD8-8EB4-5FFD4D1E6112}" type="presParOf" srcId="{1653780D-F0E7-4B3D-80BD-16399DBC4797}" destId="{3C11648D-4C43-4644-B5D8-EEF4065FBAFD}" srcOrd="1" destOrd="0" presId="urn:microsoft.com/office/officeart/2008/layout/NameandTitleOrganizationalChart"/>
    <dgm:cxn modelId="{88AC44ED-DC33-481B-8A88-4889BD40ADE2}" type="presParOf" srcId="{1653780D-F0E7-4B3D-80BD-16399DBC4797}" destId="{B8B35A4F-F56E-4818-BB3C-2F14DDEF457F}" srcOrd="2" destOrd="0" presId="urn:microsoft.com/office/officeart/2008/layout/NameandTitleOrganizationalChart"/>
    <dgm:cxn modelId="{11465339-3D5A-4637-8B2D-304EB46BCE98}" type="presParOf" srcId="{BCE6E36E-2F2E-437E-87EF-82EE58654A2B}" destId="{398570F8-9343-42C2-AA67-9DDD3B1DDADD}" srcOrd="2" destOrd="0" presId="urn:microsoft.com/office/officeart/2008/layout/NameandTitleOrganizationalChart"/>
    <dgm:cxn modelId="{275B051C-47D1-4086-BDAE-3D6D0A527F6D}" type="presParOf" srcId="{BCE6E36E-2F2E-437E-87EF-82EE58654A2B}" destId="{5563033B-1650-4036-8441-E65EB2ED0333}" srcOrd="3" destOrd="0" presId="urn:microsoft.com/office/officeart/2008/layout/NameandTitleOrganizationalChart"/>
    <dgm:cxn modelId="{3539F3A2-429E-467A-B096-55AA5FA46381}" type="presParOf" srcId="{5563033B-1650-4036-8441-E65EB2ED0333}" destId="{85F7BD6C-E5BF-4763-B36D-84111ACDD90B}" srcOrd="0" destOrd="0" presId="urn:microsoft.com/office/officeart/2008/layout/NameandTitleOrganizationalChart"/>
    <dgm:cxn modelId="{0D709287-756A-40FF-887D-A0A8EAB6AB46}" type="presParOf" srcId="{85F7BD6C-E5BF-4763-B36D-84111ACDD90B}" destId="{5CA827B4-280D-4F06-98D0-D6D133A5A453}" srcOrd="0" destOrd="0" presId="urn:microsoft.com/office/officeart/2008/layout/NameandTitleOrganizationalChart"/>
    <dgm:cxn modelId="{CED65090-0758-4FC4-BC5E-0D49E8FB400A}" type="presParOf" srcId="{85F7BD6C-E5BF-4763-B36D-84111ACDD90B}" destId="{FA60499A-0982-4A18-9C5D-3A24E86841BF}" srcOrd="1" destOrd="0" presId="urn:microsoft.com/office/officeart/2008/layout/NameandTitleOrganizationalChart"/>
    <dgm:cxn modelId="{75A5DA29-C291-4067-A9F3-DE6122171789}" type="presParOf" srcId="{85F7BD6C-E5BF-4763-B36D-84111ACDD90B}" destId="{645BF2DF-B1B5-4CA9-8364-45C16A0B0E47}" srcOrd="2" destOrd="0" presId="urn:microsoft.com/office/officeart/2008/layout/NameandTitleOrganizationalChart"/>
    <dgm:cxn modelId="{E6D036F0-0D82-4E86-AE3C-7FBC1F3F2599}" type="presParOf" srcId="{5563033B-1650-4036-8441-E65EB2ED0333}" destId="{4F86F222-AF08-4BE3-BD57-E42876C46017}" srcOrd="1" destOrd="0" presId="urn:microsoft.com/office/officeart/2008/layout/NameandTitleOrganizationalChart"/>
    <dgm:cxn modelId="{3E4771C4-031F-41F0-9E1F-07D4E6F3E5A7}" type="presParOf" srcId="{5563033B-1650-4036-8441-E65EB2ED0333}" destId="{3B58694F-D3CE-4EC3-A181-E57FF12368DC}" srcOrd="2" destOrd="0" presId="urn:microsoft.com/office/officeart/2008/layout/NameandTitleOrganizationalChart"/>
    <dgm:cxn modelId="{0EB8011A-F42A-4462-92C5-3F27850DDCEB}" type="presParOf" srcId="{BCE6E36E-2F2E-437E-87EF-82EE58654A2B}" destId="{DA0C06C6-A82C-474E-9458-0EFA6F224A1A}" srcOrd="4" destOrd="0" presId="urn:microsoft.com/office/officeart/2008/layout/NameandTitleOrganizationalChart"/>
    <dgm:cxn modelId="{ED8F8881-758A-40A0-88A8-9AA8068316E0}" type="presParOf" srcId="{BCE6E36E-2F2E-437E-87EF-82EE58654A2B}" destId="{9C258787-D580-4EC6-9BC8-B843F0FFFA12}" srcOrd="5" destOrd="0" presId="urn:microsoft.com/office/officeart/2008/layout/NameandTitleOrganizationalChart"/>
    <dgm:cxn modelId="{772C6640-0C1B-41F4-A80D-877AC4576963}" type="presParOf" srcId="{9C258787-D580-4EC6-9BC8-B843F0FFFA12}" destId="{B37FF12E-009B-459B-ABE9-AC3441618E5B}" srcOrd="0" destOrd="0" presId="urn:microsoft.com/office/officeart/2008/layout/NameandTitleOrganizationalChart"/>
    <dgm:cxn modelId="{3E93E83F-69D6-4488-9B9C-296390715DA5}" type="presParOf" srcId="{B37FF12E-009B-459B-ABE9-AC3441618E5B}" destId="{E119971F-9182-423E-BF49-C769F1F4A227}" srcOrd="0" destOrd="0" presId="urn:microsoft.com/office/officeart/2008/layout/NameandTitleOrganizationalChart"/>
    <dgm:cxn modelId="{33C7A7D1-E9C0-4AD3-AE8E-41D271D611DF}" type="presParOf" srcId="{B37FF12E-009B-459B-ABE9-AC3441618E5B}" destId="{CBF938AE-A6ED-4950-BF6B-5811E0A9AB3D}" srcOrd="1" destOrd="0" presId="urn:microsoft.com/office/officeart/2008/layout/NameandTitleOrganizationalChart"/>
    <dgm:cxn modelId="{C9C81C12-483A-4616-96C1-0CE0C2F7E95D}" type="presParOf" srcId="{B37FF12E-009B-459B-ABE9-AC3441618E5B}" destId="{E5ED3F11-62E0-4678-98DD-E0A7916B8E2B}" srcOrd="2" destOrd="0" presId="urn:microsoft.com/office/officeart/2008/layout/NameandTitleOrganizationalChart"/>
    <dgm:cxn modelId="{9D4BCA2A-5AC7-4711-820E-F8CA4F83114A}" type="presParOf" srcId="{9C258787-D580-4EC6-9BC8-B843F0FFFA12}" destId="{241764DD-A815-4729-A581-3837980E3A60}" srcOrd="1" destOrd="0" presId="urn:microsoft.com/office/officeart/2008/layout/NameandTitleOrganizationalChart"/>
    <dgm:cxn modelId="{010A29E7-7EFD-413E-AD7F-5C9852EC8C1A}" type="presParOf" srcId="{9C258787-D580-4EC6-9BC8-B843F0FFFA12}" destId="{5B42A261-2BC9-473B-9CE2-299AB6484191}" srcOrd="2" destOrd="0" presId="urn:microsoft.com/office/officeart/2008/layout/NameandTitleOrganizationalChart"/>
    <dgm:cxn modelId="{AAB65C6C-6FD9-465B-AD42-DFE0269C2C2F}" type="presParOf" srcId="{1FF8EFF2-13CD-4E96-8C5E-F82EDB8111A8}" destId="{48012B2C-438A-4B48-B068-424F1F67AEF6}" srcOrd="2" destOrd="0" presId="urn:microsoft.com/office/officeart/2008/layout/NameandTitleOrganizational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AF7F7B5-448F-4F9E-A198-796556C9926F}" type="doc">
      <dgm:prSet loTypeId="urn:microsoft.com/office/officeart/2005/8/layout/vList2" loCatId="list" qsTypeId="urn:microsoft.com/office/officeart/2005/8/quickstyle/simple1" qsCatId="simple" csTypeId="urn:microsoft.com/office/officeart/2005/8/colors/accent5_1" csCatId="accent5" phldr="1"/>
      <dgm:spPr/>
      <dgm:t>
        <a:bodyPr/>
        <a:lstStyle/>
        <a:p>
          <a:endParaRPr lang="tr-TR"/>
        </a:p>
      </dgm:t>
    </dgm:pt>
    <dgm:pt modelId="{CC9B59C1-5251-4352-A77B-38F6B334BC7B}">
      <dgm:prSet custT="1"/>
      <dgm:spPr/>
      <dgm:t>
        <a:bodyPr/>
        <a:lstStyle/>
        <a:p>
          <a:pPr algn="l" rtl="0"/>
          <a:endParaRPr lang="tr-TR" sz="4000" dirty="0" smtClean="0"/>
        </a:p>
        <a:p>
          <a:pPr algn="ctr" rtl="0"/>
          <a:r>
            <a:rPr lang="tr-TR" sz="4000" dirty="0" smtClean="0">
              <a:latin typeface="Comic Sans MS" panose="030F0702030302020204" pitchFamily="66" charset="0"/>
            </a:rPr>
            <a:t>Sunuş Yoluyla Öğretim</a:t>
          </a:r>
          <a:br>
            <a:rPr lang="tr-TR" sz="4000" dirty="0" smtClean="0">
              <a:latin typeface="Comic Sans MS" panose="030F0702030302020204" pitchFamily="66" charset="0"/>
            </a:rPr>
          </a:br>
          <a:endParaRPr lang="tr-TR" sz="4000" dirty="0">
            <a:latin typeface="Comic Sans MS" panose="030F0702030302020204" pitchFamily="66" charset="0"/>
          </a:endParaRPr>
        </a:p>
      </dgm:t>
    </dgm:pt>
    <dgm:pt modelId="{E36F1298-FCCA-449C-8696-D467796978F9}" type="parTrans" cxnId="{F6C60F54-1911-4C7F-B07B-933E66D8BE1E}">
      <dgm:prSet/>
      <dgm:spPr/>
      <dgm:t>
        <a:bodyPr/>
        <a:lstStyle/>
        <a:p>
          <a:endParaRPr lang="tr-TR"/>
        </a:p>
      </dgm:t>
    </dgm:pt>
    <dgm:pt modelId="{B6951196-42BB-4B23-A2AD-352E96F6A794}" type="sibTrans" cxnId="{F6C60F54-1911-4C7F-B07B-933E66D8BE1E}">
      <dgm:prSet/>
      <dgm:spPr/>
      <dgm:t>
        <a:bodyPr/>
        <a:lstStyle/>
        <a:p>
          <a:endParaRPr lang="tr-TR"/>
        </a:p>
      </dgm:t>
    </dgm:pt>
    <dgm:pt modelId="{622B2B19-494C-44B9-AD17-8C899EBCD6C4}" type="pres">
      <dgm:prSet presAssocID="{7AF7F7B5-448F-4F9E-A198-796556C9926F}" presName="linear" presStyleCnt="0">
        <dgm:presLayoutVars>
          <dgm:animLvl val="lvl"/>
          <dgm:resizeHandles val="exact"/>
        </dgm:presLayoutVars>
      </dgm:prSet>
      <dgm:spPr/>
      <dgm:t>
        <a:bodyPr/>
        <a:lstStyle/>
        <a:p>
          <a:endParaRPr lang="tr-TR"/>
        </a:p>
      </dgm:t>
    </dgm:pt>
    <dgm:pt modelId="{C30CBB87-5150-4F23-9DD1-DC58DA4E0642}" type="pres">
      <dgm:prSet presAssocID="{CC9B59C1-5251-4352-A77B-38F6B334BC7B}" presName="parentText" presStyleLbl="node1" presStyleIdx="0" presStyleCnt="1" custScaleY="100014">
        <dgm:presLayoutVars>
          <dgm:chMax val="0"/>
          <dgm:bulletEnabled val="1"/>
        </dgm:presLayoutVars>
      </dgm:prSet>
      <dgm:spPr/>
      <dgm:t>
        <a:bodyPr/>
        <a:lstStyle/>
        <a:p>
          <a:endParaRPr lang="tr-TR"/>
        </a:p>
      </dgm:t>
    </dgm:pt>
  </dgm:ptLst>
  <dgm:cxnLst>
    <dgm:cxn modelId="{D4130E26-1AAC-4F54-87F2-263786CBF366}" type="presOf" srcId="{7AF7F7B5-448F-4F9E-A198-796556C9926F}" destId="{622B2B19-494C-44B9-AD17-8C899EBCD6C4}" srcOrd="0" destOrd="0" presId="urn:microsoft.com/office/officeart/2005/8/layout/vList2"/>
    <dgm:cxn modelId="{F6C60F54-1911-4C7F-B07B-933E66D8BE1E}" srcId="{7AF7F7B5-448F-4F9E-A198-796556C9926F}" destId="{CC9B59C1-5251-4352-A77B-38F6B334BC7B}" srcOrd="0" destOrd="0" parTransId="{E36F1298-FCCA-449C-8696-D467796978F9}" sibTransId="{B6951196-42BB-4B23-A2AD-352E96F6A794}"/>
    <dgm:cxn modelId="{E695601D-6AF6-4BF9-89B6-47C756A228AB}" type="presOf" srcId="{CC9B59C1-5251-4352-A77B-38F6B334BC7B}" destId="{C30CBB87-5150-4F23-9DD1-DC58DA4E0642}" srcOrd="0" destOrd="0" presId="urn:microsoft.com/office/officeart/2005/8/layout/vList2"/>
    <dgm:cxn modelId="{E3E9086D-FE1E-4414-A6EC-200DA01ABA78}" type="presParOf" srcId="{622B2B19-494C-44B9-AD17-8C899EBCD6C4}" destId="{C30CBB87-5150-4F23-9DD1-DC58DA4E064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9FD679F-C814-4055-8ACE-4650B7190EB9}" type="doc">
      <dgm:prSet loTypeId="urn:microsoft.com/office/officeart/2008/layout/AlternatingPictureBlocks" loCatId="picture" qsTypeId="urn:microsoft.com/office/officeart/2005/8/quickstyle/simple1" qsCatId="simple" csTypeId="urn:microsoft.com/office/officeart/2005/8/colors/accent4_1" csCatId="accent4" phldr="1"/>
      <dgm:spPr/>
      <dgm:t>
        <a:bodyPr/>
        <a:lstStyle/>
        <a:p>
          <a:endParaRPr lang="tr-TR"/>
        </a:p>
      </dgm:t>
    </dgm:pt>
    <dgm:pt modelId="{4BEBB1B4-BA75-495E-9535-23F47B629912}">
      <dgm:prSet/>
      <dgm:spPr/>
      <dgm:t>
        <a:bodyPr/>
        <a:lstStyle/>
        <a:p>
          <a:pPr rtl="0"/>
          <a:r>
            <a:rPr lang="tr-TR" b="1" dirty="0" smtClean="0">
              <a:latin typeface="Comic Sans MS" panose="030F0702030302020204" pitchFamily="66" charset="0"/>
            </a:rPr>
            <a:t>Ausubel</a:t>
          </a:r>
          <a:r>
            <a:rPr lang="tr-TR" dirty="0" smtClean="0"/>
            <a:t> tarafından geliştirilmiştir.</a:t>
          </a:r>
          <a:endParaRPr lang="tr-TR" dirty="0"/>
        </a:p>
      </dgm:t>
    </dgm:pt>
    <dgm:pt modelId="{F3E09FB4-FBFD-4FBF-B2B6-56A41FE4D96E}" type="parTrans" cxnId="{4B7CB7DB-1B87-4D27-8D11-1CB81EE98D0C}">
      <dgm:prSet/>
      <dgm:spPr/>
      <dgm:t>
        <a:bodyPr/>
        <a:lstStyle/>
        <a:p>
          <a:endParaRPr lang="tr-TR"/>
        </a:p>
      </dgm:t>
    </dgm:pt>
    <dgm:pt modelId="{26739CB3-6C86-4C3D-BA55-0D155D3813B2}" type="sibTrans" cxnId="{4B7CB7DB-1B87-4D27-8D11-1CB81EE98D0C}">
      <dgm:prSet/>
      <dgm:spPr/>
      <dgm:t>
        <a:bodyPr/>
        <a:lstStyle/>
        <a:p>
          <a:endParaRPr lang="tr-TR"/>
        </a:p>
      </dgm:t>
    </dgm:pt>
    <dgm:pt modelId="{903CE808-523A-400C-8133-0E48B62C6D05}">
      <dgm:prSet/>
      <dgm:spPr/>
      <dgm:t>
        <a:bodyPr/>
        <a:lstStyle/>
        <a:p>
          <a:pPr rtl="0"/>
          <a:r>
            <a:rPr lang="tr-TR" dirty="0" smtClean="0"/>
            <a:t>Ona göre öğrenciler bilgileri keşfetmekten çok hazır alırlar.</a:t>
          </a:r>
          <a:endParaRPr lang="tr-TR" dirty="0"/>
        </a:p>
      </dgm:t>
    </dgm:pt>
    <dgm:pt modelId="{7AC8FA13-FC18-4BE0-828B-E70AA2270305}" type="parTrans" cxnId="{92EF872E-787D-43DD-B56B-A6E58F6D6AEC}">
      <dgm:prSet/>
      <dgm:spPr/>
      <dgm:t>
        <a:bodyPr/>
        <a:lstStyle/>
        <a:p>
          <a:endParaRPr lang="tr-TR"/>
        </a:p>
      </dgm:t>
    </dgm:pt>
    <dgm:pt modelId="{C21C82A8-3518-41D6-BA6E-2473AE0AAAD2}" type="sibTrans" cxnId="{92EF872E-787D-43DD-B56B-A6E58F6D6AEC}">
      <dgm:prSet/>
      <dgm:spPr/>
      <dgm:t>
        <a:bodyPr/>
        <a:lstStyle/>
        <a:p>
          <a:endParaRPr lang="tr-TR"/>
        </a:p>
      </dgm:t>
    </dgm:pt>
    <dgm:pt modelId="{CE074DD3-3789-4663-81AD-D7E3CB75B331}">
      <dgm:prSet/>
      <dgm:spPr/>
      <dgm:t>
        <a:bodyPr/>
        <a:lstStyle/>
        <a:p>
          <a:pPr rtl="0"/>
          <a:r>
            <a:rPr lang="tr-TR" smtClean="0"/>
            <a:t>Bu nedenle öğretmen tarafından düzenlenmiş, organize edilmiş ve öğrenciler tarafından alınmaya hazır hale getirilmiş içeriğin sunulması gerekir.</a:t>
          </a:r>
          <a:endParaRPr lang="tr-TR"/>
        </a:p>
      </dgm:t>
    </dgm:pt>
    <dgm:pt modelId="{4AFE50E7-51DE-4854-912E-97278E6D8365}" type="parTrans" cxnId="{FF33FFC4-87B2-42D1-A21F-AD4E686CB0D7}">
      <dgm:prSet/>
      <dgm:spPr/>
      <dgm:t>
        <a:bodyPr/>
        <a:lstStyle/>
        <a:p>
          <a:endParaRPr lang="tr-TR"/>
        </a:p>
      </dgm:t>
    </dgm:pt>
    <dgm:pt modelId="{84643230-824E-407D-AE00-407B8EEA7D40}" type="sibTrans" cxnId="{FF33FFC4-87B2-42D1-A21F-AD4E686CB0D7}">
      <dgm:prSet/>
      <dgm:spPr/>
      <dgm:t>
        <a:bodyPr/>
        <a:lstStyle/>
        <a:p>
          <a:endParaRPr lang="tr-TR"/>
        </a:p>
      </dgm:t>
    </dgm:pt>
    <dgm:pt modelId="{EAE37D1F-1001-4329-A4A3-7A88A7FCA8C2}">
      <dgm:prSet/>
      <dgm:spPr/>
      <dgm:t>
        <a:bodyPr/>
        <a:lstStyle/>
        <a:p>
          <a:pPr rtl="0"/>
          <a:r>
            <a:rPr lang="tr-TR" smtClean="0"/>
            <a:t>Çünkü birey herhangi bir konu alanıyla ilgili kavramları, ilkeleri kendine sunulanı alma yoluyla kazanabilir.</a:t>
          </a:r>
          <a:endParaRPr lang="tr-TR"/>
        </a:p>
      </dgm:t>
    </dgm:pt>
    <dgm:pt modelId="{7C37A142-03A3-4BCB-B0A7-FD4AEB0BA387}" type="parTrans" cxnId="{18354E3C-48D4-4AF4-A535-C212EDBD94F7}">
      <dgm:prSet/>
      <dgm:spPr/>
      <dgm:t>
        <a:bodyPr/>
        <a:lstStyle/>
        <a:p>
          <a:endParaRPr lang="tr-TR"/>
        </a:p>
      </dgm:t>
    </dgm:pt>
    <dgm:pt modelId="{4CCE9A61-78BA-464B-8CC4-B840067CD15D}" type="sibTrans" cxnId="{18354E3C-48D4-4AF4-A535-C212EDBD94F7}">
      <dgm:prSet/>
      <dgm:spPr/>
      <dgm:t>
        <a:bodyPr/>
        <a:lstStyle/>
        <a:p>
          <a:endParaRPr lang="tr-TR"/>
        </a:p>
      </dgm:t>
    </dgm:pt>
    <dgm:pt modelId="{44F7D09C-1C34-4580-9DB3-FA311813905D}" type="pres">
      <dgm:prSet presAssocID="{69FD679F-C814-4055-8ACE-4650B7190EB9}" presName="linearFlow" presStyleCnt="0">
        <dgm:presLayoutVars>
          <dgm:dir/>
          <dgm:resizeHandles val="exact"/>
        </dgm:presLayoutVars>
      </dgm:prSet>
      <dgm:spPr/>
      <dgm:t>
        <a:bodyPr/>
        <a:lstStyle/>
        <a:p>
          <a:endParaRPr lang="tr-TR"/>
        </a:p>
      </dgm:t>
    </dgm:pt>
    <dgm:pt modelId="{9BBF98BA-3F11-48AB-8B98-EC468A6C0776}" type="pres">
      <dgm:prSet presAssocID="{4BEBB1B4-BA75-495E-9535-23F47B629912}" presName="comp" presStyleCnt="0"/>
      <dgm:spPr/>
    </dgm:pt>
    <dgm:pt modelId="{8FF9C9F2-AE93-4F98-A6DE-161522AF74DD}" type="pres">
      <dgm:prSet presAssocID="{4BEBB1B4-BA75-495E-9535-23F47B629912}" presName="rect2" presStyleLbl="node1" presStyleIdx="0" presStyleCnt="4" custScaleX="129594" custLinFactNeighborX="26024" custLinFactNeighborY="-17">
        <dgm:presLayoutVars>
          <dgm:bulletEnabled val="1"/>
        </dgm:presLayoutVars>
      </dgm:prSet>
      <dgm:spPr/>
      <dgm:t>
        <a:bodyPr/>
        <a:lstStyle/>
        <a:p>
          <a:endParaRPr lang="tr-TR"/>
        </a:p>
      </dgm:t>
    </dgm:pt>
    <dgm:pt modelId="{5DED4E4C-E606-4795-9324-C0AA3B83AF6B}" type="pres">
      <dgm:prSet presAssocID="{4BEBB1B4-BA75-495E-9535-23F47B629912}" presName="rect1" presStyleLbl="lnNode1" presStyleIdx="0" presStyleCnt="4"/>
      <dgm:spPr>
        <a:blipFill>
          <a:blip xmlns:r="http://schemas.openxmlformats.org/officeDocument/2006/relationships" r:embed="rId1">
            <a:extLst>
              <a:ext uri="{28A0092B-C50C-407E-A947-70E740481C1C}">
                <a14:useLocalDpi xmlns:a14="http://schemas.microsoft.com/office/drawing/2010/main" val="0"/>
              </a:ext>
            </a:extLst>
          </a:blip>
          <a:srcRect/>
          <a:stretch>
            <a:fillRect l="-17000" r="-17000"/>
          </a:stretch>
        </a:blipFill>
      </dgm:spPr>
    </dgm:pt>
    <dgm:pt modelId="{F278D6BA-CB99-40C1-8E39-3224E9EE685B}" type="pres">
      <dgm:prSet presAssocID="{26739CB3-6C86-4C3D-BA55-0D155D3813B2}" presName="sibTrans" presStyleCnt="0"/>
      <dgm:spPr/>
    </dgm:pt>
    <dgm:pt modelId="{6A5AF149-489D-45DC-A777-321410D3D24D}" type="pres">
      <dgm:prSet presAssocID="{903CE808-523A-400C-8133-0E48B62C6D05}" presName="comp" presStyleCnt="0"/>
      <dgm:spPr/>
    </dgm:pt>
    <dgm:pt modelId="{FEE0D63A-9FF7-4C1F-979F-BD99BF128BBB}" type="pres">
      <dgm:prSet presAssocID="{903CE808-523A-400C-8133-0E48B62C6D05}" presName="rect2" presStyleLbl="node1" presStyleIdx="1" presStyleCnt="4" custScaleX="198699" custLinFactNeighborX="-50235" custLinFactNeighborY="3012">
        <dgm:presLayoutVars>
          <dgm:bulletEnabled val="1"/>
        </dgm:presLayoutVars>
      </dgm:prSet>
      <dgm:spPr/>
      <dgm:t>
        <a:bodyPr/>
        <a:lstStyle/>
        <a:p>
          <a:endParaRPr lang="tr-TR"/>
        </a:p>
      </dgm:t>
    </dgm:pt>
    <dgm:pt modelId="{18714920-0153-43BD-9DB9-61AC7F40B3A3}" type="pres">
      <dgm:prSet presAssocID="{903CE808-523A-400C-8133-0E48B62C6D05}" presName="rect1" presStyleLbl="lnNode1" presStyleIdx="1" presStyleCnt="4"/>
      <dgm:spPr>
        <a:blipFill>
          <a:blip xmlns:r="http://schemas.openxmlformats.org/officeDocument/2006/relationships" r:embed="rId2">
            <a:extLst>
              <a:ext uri="{28A0092B-C50C-407E-A947-70E740481C1C}">
                <a14:useLocalDpi xmlns:a14="http://schemas.microsoft.com/office/drawing/2010/main" val="0"/>
              </a:ext>
            </a:extLst>
          </a:blip>
          <a:srcRect/>
          <a:stretch>
            <a:fillRect l="-13000" r="-13000"/>
          </a:stretch>
        </a:blipFill>
      </dgm:spPr>
    </dgm:pt>
    <dgm:pt modelId="{5FD89EEE-3EBC-4B3F-A3CD-51B708CECF48}" type="pres">
      <dgm:prSet presAssocID="{C21C82A8-3518-41D6-BA6E-2473AE0AAAD2}" presName="sibTrans" presStyleCnt="0"/>
      <dgm:spPr/>
    </dgm:pt>
    <dgm:pt modelId="{8A15033B-C056-4215-9ED3-D155AC0080BD}" type="pres">
      <dgm:prSet presAssocID="{CE074DD3-3789-4663-81AD-D7E3CB75B331}" presName="comp" presStyleCnt="0"/>
      <dgm:spPr/>
    </dgm:pt>
    <dgm:pt modelId="{3DD383EE-3481-4CC2-A553-E53174705B5F}" type="pres">
      <dgm:prSet presAssocID="{CE074DD3-3789-4663-81AD-D7E3CB75B331}" presName="rect2" presStyleLbl="node1" presStyleIdx="2" presStyleCnt="4" custScaleX="197882" custLinFactNeighborX="54478" custLinFactNeighborY="-249">
        <dgm:presLayoutVars>
          <dgm:bulletEnabled val="1"/>
        </dgm:presLayoutVars>
      </dgm:prSet>
      <dgm:spPr/>
      <dgm:t>
        <a:bodyPr/>
        <a:lstStyle/>
        <a:p>
          <a:endParaRPr lang="tr-TR"/>
        </a:p>
      </dgm:t>
    </dgm:pt>
    <dgm:pt modelId="{FC1CFF3E-B796-4DF3-8B70-1EC063E58457}" type="pres">
      <dgm:prSet presAssocID="{CE074DD3-3789-4663-81AD-D7E3CB75B331}" presName="rect1" presStyleLbl="lnNode1" presStyleIdx="2" presStyleCnt="4"/>
      <dgm:spPr>
        <a:blipFill>
          <a:blip xmlns:r="http://schemas.openxmlformats.org/officeDocument/2006/relationships" r:embed="rId3">
            <a:extLst>
              <a:ext uri="{28A0092B-C50C-407E-A947-70E740481C1C}">
                <a14:useLocalDpi xmlns:a14="http://schemas.microsoft.com/office/drawing/2010/main" val="0"/>
              </a:ext>
            </a:extLst>
          </a:blip>
          <a:srcRect/>
          <a:stretch>
            <a:fillRect l="-38000" r="-38000"/>
          </a:stretch>
        </a:blipFill>
      </dgm:spPr>
    </dgm:pt>
    <dgm:pt modelId="{EEED2D4C-3905-4A61-BDF8-A61834C9361F}" type="pres">
      <dgm:prSet presAssocID="{84643230-824E-407D-AE00-407B8EEA7D40}" presName="sibTrans" presStyleCnt="0"/>
      <dgm:spPr/>
    </dgm:pt>
    <dgm:pt modelId="{C00AAF40-4C39-47CC-ADC5-385E467E073C}" type="pres">
      <dgm:prSet presAssocID="{EAE37D1F-1001-4329-A4A3-7A88A7FCA8C2}" presName="comp" presStyleCnt="0"/>
      <dgm:spPr/>
    </dgm:pt>
    <dgm:pt modelId="{E34FF233-C566-48F2-AEA2-A750C0266D88}" type="pres">
      <dgm:prSet presAssocID="{EAE37D1F-1001-4329-A4A3-7A88A7FCA8C2}" presName="rect2" presStyleLbl="node1" presStyleIdx="3" presStyleCnt="4" custScaleX="175936" custLinFactNeighborX="-41747" custLinFactNeighborY="-3510">
        <dgm:presLayoutVars>
          <dgm:bulletEnabled val="1"/>
        </dgm:presLayoutVars>
      </dgm:prSet>
      <dgm:spPr/>
      <dgm:t>
        <a:bodyPr/>
        <a:lstStyle/>
        <a:p>
          <a:endParaRPr lang="tr-TR"/>
        </a:p>
      </dgm:t>
    </dgm:pt>
    <dgm:pt modelId="{6F572105-1326-49F1-863C-52A44222D727}" type="pres">
      <dgm:prSet presAssocID="{EAE37D1F-1001-4329-A4A3-7A88A7FCA8C2}" presName="rect1" presStyleLbl="lnNode1" presStyleIdx="3" presStyleCnt="4" custLinFactNeighborX="1685" custLinFactNeighborY="-3510"/>
      <dgm:spPr>
        <a:blipFill>
          <a:blip xmlns:r="http://schemas.openxmlformats.org/officeDocument/2006/relationships" r:embed="rId4">
            <a:extLst>
              <a:ext uri="{28A0092B-C50C-407E-A947-70E740481C1C}">
                <a14:useLocalDpi xmlns:a14="http://schemas.microsoft.com/office/drawing/2010/main" val="0"/>
              </a:ext>
            </a:extLst>
          </a:blip>
          <a:srcRect/>
          <a:stretch>
            <a:fillRect l="-31000" r="-31000"/>
          </a:stretch>
        </a:blipFill>
      </dgm:spPr>
    </dgm:pt>
  </dgm:ptLst>
  <dgm:cxnLst>
    <dgm:cxn modelId="{4851EBF9-B37B-40EE-8159-09959030B0C9}" type="presOf" srcId="{69FD679F-C814-4055-8ACE-4650B7190EB9}" destId="{44F7D09C-1C34-4580-9DB3-FA311813905D}" srcOrd="0" destOrd="0" presId="urn:microsoft.com/office/officeart/2008/layout/AlternatingPictureBlocks"/>
    <dgm:cxn modelId="{FF33FFC4-87B2-42D1-A21F-AD4E686CB0D7}" srcId="{69FD679F-C814-4055-8ACE-4650B7190EB9}" destId="{CE074DD3-3789-4663-81AD-D7E3CB75B331}" srcOrd="2" destOrd="0" parTransId="{4AFE50E7-51DE-4854-912E-97278E6D8365}" sibTransId="{84643230-824E-407D-AE00-407B8EEA7D40}"/>
    <dgm:cxn modelId="{502F95C5-1680-446F-9AED-12E086D37AE7}" type="presOf" srcId="{903CE808-523A-400C-8133-0E48B62C6D05}" destId="{FEE0D63A-9FF7-4C1F-979F-BD99BF128BBB}" srcOrd="0" destOrd="0" presId="urn:microsoft.com/office/officeart/2008/layout/AlternatingPictureBlocks"/>
    <dgm:cxn modelId="{4B7CB7DB-1B87-4D27-8D11-1CB81EE98D0C}" srcId="{69FD679F-C814-4055-8ACE-4650B7190EB9}" destId="{4BEBB1B4-BA75-495E-9535-23F47B629912}" srcOrd="0" destOrd="0" parTransId="{F3E09FB4-FBFD-4FBF-B2B6-56A41FE4D96E}" sibTransId="{26739CB3-6C86-4C3D-BA55-0D155D3813B2}"/>
    <dgm:cxn modelId="{18354E3C-48D4-4AF4-A535-C212EDBD94F7}" srcId="{69FD679F-C814-4055-8ACE-4650B7190EB9}" destId="{EAE37D1F-1001-4329-A4A3-7A88A7FCA8C2}" srcOrd="3" destOrd="0" parTransId="{7C37A142-03A3-4BCB-B0A7-FD4AEB0BA387}" sibTransId="{4CCE9A61-78BA-464B-8CC4-B840067CD15D}"/>
    <dgm:cxn modelId="{D46AFEFE-A65E-4F22-BD51-D2373A6B21DB}" type="presOf" srcId="{EAE37D1F-1001-4329-A4A3-7A88A7FCA8C2}" destId="{E34FF233-C566-48F2-AEA2-A750C0266D88}" srcOrd="0" destOrd="0" presId="urn:microsoft.com/office/officeart/2008/layout/AlternatingPictureBlocks"/>
    <dgm:cxn modelId="{6FD12016-A5A8-49A5-A535-5424E892716D}" type="presOf" srcId="{CE074DD3-3789-4663-81AD-D7E3CB75B331}" destId="{3DD383EE-3481-4CC2-A553-E53174705B5F}" srcOrd="0" destOrd="0" presId="urn:microsoft.com/office/officeart/2008/layout/AlternatingPictureBlocks"/>
    <dgm:cxn modelId="{92EF872E-787D-43DD-B56B-A6E58F6D6AEC}" srcId="{69FD679F-C814-4055-8ACE-4650B7190EB9}" destId="{903CE808-523A-400C-8133-0E48B62C6D05}" srcOrd="1" destOrd="0" parTransId="{7AC8FA13-FC18-4BE0-828B-E70AA2270305}" sibTransId="{C21C82A8-3518-41D6-BA6E-2473AE0AAAD2}"/>
    <dgm:cxn modelId="{F62FB7F8-E9CE-4EF8-BC4D-3E3B289CAA44}" type="presOf" srcId="{4BEBB1B4-BA75-495E-9535-23F47B629912}" destId="{8FF9C9F2-AE93-4F98-A6DE-161522AF74DD}" srcOrd="0" destOrd="0" presId="urn:microsoft.com/office/officeart/2008/layout/AlternatingPictureBlocks"/>
    <dgm:cxn modelId="{546AE3D4-38DC-447C-B4B2-55B00B2AA3D3}" type="presParOf" srcId="{44F7D09C-1C34-4580-9DB3-FA311813905D}" destId="{9BBF98BA-3F11-48AB-8B98-EC468A6C0776}" srcOrd="0" destOrd="0" presId="urn:microsoft.com/office/officeart/2008/layout/AlternatingPictureBlocks"/>
    <dgm:cxn modelId="{39713B05-FC55-4EF4-8273-8D109E8A0E7F}" type="presParOf" srcId="{9BBF98BA-3F11-48AB-8B98-EC468A6C0776}" destId="{8FF9C9F2-AE93-4F98-A6DE-161522AF74DD}" srcOrd="0" destOrd="0" presId="urn:microsoft.com/office/officeart/2008/layout/AlternatingPictureBlocks"/>
    <dgm:cxn modelId="{D9A75AB0-5158-4889-B8BF-DCDBEC3A44D3}" type="presParOf" srcId="{9BBF98BA-3F11-48AB-8B98-EC468A6C0776}" destId="{5DED4E4C-E606-4795-9324-C0AA3B83AF6B}" srcOrd="1" destOrd="0" presId="urn:microsoft.com/office/officeart/2008/layout/AlternatingPictureBlocks"/>
    <dgm:cxn modelId="{6042734C-2A96-4E66-BA2D-1641E0A958F8}" type="presParOf" srcId="{44F7D09C-1C34-4580-9DB3-FA311813905D}" destId="{F278D6BA-CB99-40C1-8E39-3224E9EE685B}" srcOrd="1" destOrd="0" presId="urn:microsoft.com/office/officeart/2008/layout/AlternatingPictureBlocks"/>
    <dgm:cxn modelId="{5F60EF3E-4AAF-433F-B885-B7F984B30445}" type="presParOf" srcId="{44F7D09C-1C34-4580-9DB3-FA311813905D}" destId="{6A5AF149-489D-45DC-A777-321410D3D24D}" srcOrd="2" destOrd="0" presId="urn:microsoft.com/office/officeart/2008/layout/AlternatingPictureBlocks"/>
    <dgm:cxn modelId="{41DD3571-0009-4E6C-A23B-4BA026269A38}" type="presParOf" srcId="{6A5AF149-489D-45DC-A777-321410D3D24D}" destId="{FEE0D63A-9FF7-4C1F-979F-BD99BF128BBB}" srcOrd="0" destOrd="0" presId="urn:microsoft.com/office/officeart/2008/layout/AlternatingPictureBlocks"/>
    <dgm:cxn modelId="{7F918099-66F1-4830-A317-7DF2B767AE26}" type="presParOf" srcId="{6A5AF149-489D-45DC-A777-321410D3D24D}" destId="{18714920-0153-43BD-9DB9-61AC7F40B3A3}" srcOrd="1" destOrd="0" presId="urn:microsoft.com/office/officeart/2008/layout/AlternatingPictureBlocks"/>
    <dgm:cxn modelId="{F739B120-1895-4C57-9FF8-025497FB042B}" type="presParOf" srcId="{44F7D09C-1C34-4580-9DB3-FA311813905D}" destId="{5FD89EEE-3EBC-4B3F-A3CD-51B708CECF48}" srcOrd="3" destOrd="0" presId="urn:microsoft.com/office/officeart/2008/layout/AlternatingPictureBlocks"/>
    <dgm:cxn modelId="{FA5F1B51-9E82-4B99-9B1B-28C4ADF97014}" type="presParOf" srcId="{44F7D09C-1C34-4580-9DB3-FA311813905D}" destId="{8A15033B-C056-4215-9ED3-D155AC0080BD}" srcOrd="4" destOrd="0" presId="urn:microsoft.com/office/officeart/2008/layout/AlternatingPictureBlocks"/>
    <dgm:cxn modelId="{06270E3A-455A-4BC6-9BF6-A753226020E9}" type="presParOf" srcId="{8A15033B-C056-4215-9ED3-D155AC0080BD}" destId="{3DD383EE-3481-4CC2-A553-E53174705B5F}" srcOrd="0" destOrd="0" presId="urn:microsoft.com/office/officeart/2008/layout/AlternatingPictureBlocks"/>
    <dgm:cxn modelId="{24566330-3DCE-4AFC-A04F-461753CB1AF8}" type="presParOf" srcId="{8A15033B-C056-4215-9ED3-D155AC0080BD}" destId="{FC1CFF3E-B796-4DF3-8B70-1EC063E58457}" srcOrd="1" destOrd="0" presId="urn:microsoft.com/office/officeart/2008/layout/AlternatingPictureBlocks"/>
    <dgm:cxn modelId="{CDBCE9BF-33FD-4877-A98F-B03466365C70}" type="presParOf" srcId="{44F7D09C-1C34-4580-9DB3-FA311813905D}" destId="{EEED2D4C-3905-4A61-BDF8-A61834C9361F}" srcOrd="5" destOrd="0" presId="urn:microsoft.com/office/officeart/2008/layout/AlternatingPictureBlocks"/>
    <dgm:cxn modelId="{BEB0D002-922A-4AA2-8C24-B79436A82930}" type="presParOf" srcId="{44F7D09C-1C34-4580-9DB3-FA311813905D}" destId="{C00AAF40-4C39-47CC-ADC5-385E467E073C}" srcOrd="6" destOrd="0" presId="urn:microsoft.com/office/officeart/2008/layout/AlternatingPictureBlocks"/>
    <dgm:cxn modelId="{8C1C2258-E60D-4C7C-8785-748E7283D49F}" type="presParOf" srcId="{C00AAF40-4C39-47CC-ADC5-385E467E073C}" destId="{E34FF233-C566-48F2-AEA2-A750C0266D88}" srcOrd="0" destOrd="0" presId="urn:microsoft.com/office/officeart/2008/layout/AlternatingPictureBlocks"/>
    <dgm:cxn modelId="{B759BC1F-338E-460C-85CE-806A97269B87}" type="presParOf" srcId="{C00AAF40-4C39-47CC-ADC5-385E467E073C}" destId="{6F572105-1326-49F1-863C-52A44222D727}" srcOrd="1" destOrd="0" presId="urn:microsoft.com/office/officeart/2008/layout/AlternatingPictureBlock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A0453F6-79FB-4C75-97ED-6B778263CF86}" type="doc">
      <dgm:prSet loTypeId="urn:microsoft.com/office/officeart/2005/8/layout/vList2" loCatId="list" qsTypeId="urn:microsoft.com/office/officeart/2005/8/quickstyle/simple1" qsCatId="simple" csTypeId="urn:microsoft.com/office/officeart/2005/8/colors/accent3_1" csCatId="accent3" phldr="1"/>
      <dgm:spPr/>
      <dgm:t>
        <a:bodyPr/>
        <a:lstStyle/>
        <a:p>
          <a:endParaRPr lang="tr-TR"/>
        </a:p>
      </dgm:t>
    </dgm:pt>
    <dgm:pt modelId="{FBDFECED-46B9-4FDD-AE69-B25A8F4D769A}">
      <dgm:prSet custT="1"/>
      <dgm:spPr/>
      <dgm:t>
        <a:bodyPr/>
        <a:lstStyle/>
        <a:p>
          <a:pPr algn="ctr" rtl="0"/>
          <a:endParaRPr lang="tr-TR" sz="1600" dirty="0" smtClean="0"/>
        </a:p>
        <a:p>
          <a:pPr algn="ctr" rtl="0"/>
          <a:r>
            <a:rPr lang="tr-TR" sz="1800" dirty="0" smtClean="0">
              <a:latin typeface="Comic Sans MS" panose="030F0702030302020204" pitchFamily="66" charset="0"/>
            </a:rPr>
            <a:t>Sunuş Yoluyla Öğretim </a:t>
          </a:r>
          <a:br>
            <a:rPr lang="tr-TR" sz="1800" dirty="0" smtClean="0">
              <a:latin typeface="Comic Sans MS" panose="030F0702030302020204" pitchFamily="66" charset="0"/>
            </a:rPr>
          </a:br>
          <a:r>
            <a:rPr lang="tr-TR" sz="2800" dirty="0" smtClean="0">
              <a:latin typeface="Comic Sans MS" panose="030F0702030302020204" pitchFamily="66" charset="0"/>
            </a:rPr>
            <a:t>Uygulama Basamakları</a:t>
          </a:r>
          <a:r>
            <a:rPr lang="tr-TR" sz="2800" dirty="0" smtClean="0"/>
            <a:t/>
          </a:r>
          <a:br>
            <a:rPr lang="tr-TR" sz="2800" dirty="0" smtClean="0"/>
          </a:br>
          <a:endParaRPr lang="tr-TR" sz="2800" dirty="0"/>
        </a:p>
      </dgm:t>
    </dgm:pt>
    <dgm:pt modelId="{35F5BEFB-F747-4AB3-9541-6E913E791D34}" type="parTrans" cxnId="{B4B1547E-1150-4199-BA4F-D907110C2216}">
      <dgm:prSet/>
      <dgm:spPr/>
      <dgm:t>
        <a:bodyPr/>
        <a:lstStyle/>
        <a:p>
          <a:endParaRPr lang="tr-TR"/>
        </a:p>
      </dgm:t>
    </dgm:pt>
    <dgm:pt modelId="{DB1D0D9A-2F41-4A54-A795-4F7D32B1F220}" type="sibTrans" cxnId="{B4B1547E-1150-4199-BA4F-D907110C2216}">
      <dgm:prSet/>
      <dgm:spPr/>
      <dgm:t>
        <a:bodyPr/>
        <a:lstStyle/>
        <a:p>
          <a:endParaRPr lang="tr-TR"/>
        </a:p>
      </dgm:t>
    </dgm:pt>
    <dgm:pt modelId="{E0F56260-D978-4BCC-B3CA-A02D30103CD0}" type="pres">
      <dgm:prSet presAssocID="{DA0453F6-79FB-4C75-97ED-6B778263CF86}" presName="linear" presStyleCnt="0">
        <dgm:presLayoutVars>
          <dgm:animLvl val="lvl"/>
          <dgm:resizeHandles val="exact"/>
        </dgm:presLayoutVars>
      </dgm:prSet>
      <dgm:spPr/>
      <dgm:t>
        <a:bodyPr/>
        <a:lstStyle/>
        <a:p>
          <a:endParaRPr lang="tr-TR"/>
        </a:p>
      </dgm:t>
    </dgm:pt>
    <dgm:pt modelId="{8B34F5C8-5651-469C-BEED-9B6613BBA32C}" type="pres">
      <dgm:prSet presAssocID="{FBDFECED-46B9-4FDD-AE69-B25A8F4D769A}" presName="parentText" presStyleLbl="node1" presStyleIdx="0" presStyleCnt="1">
        <dgm:presLayoutVars>
          <dgm:chMax val="0"/>
          <dgm:bulletEnabled val="1"/>
        </dgm:presLayoutVars>
      </dgm:prSet>
      <dgm:spPr/>
      <dgm:t>
        <a:bodyPr/>
        <a:lstStyle/>
        <a:p>
          <a:endParaRPr lang="tr-TR"/>
        </a:p>
      </dgm:t>
    </dgm:pt>
  </dgm:ptLst>
  <dgm:cxnLst>
    <dgm:cxn modelId="{4D72C1A2-FAF5-4457-B7B3-54A775BF34C9}" type="presOf" srcId="{FBDFECED-46B9-4FDD-AE69-B25A8F4D769A}" destId="{8B34F5C8-5651-469C-BEED-9B6613BBA32C}" srcOrd="0" destOrd="0" presId="urn:microsoft.com/office/officeart/2005/8/layout/vList2"/>
    <dgm:cxn modelId="{B4B1547E-1150-4199-BA4F-D907110C2216}" srcId="{DA0453F6-79FB-4C75-97ED-6B778263CF86}" destId="{FBDFECED-46B9-4FDD-AE69-B25A8F4D769A}" srcOrd="0" destOrd="0" parTransId="{35F5BEFB-F747-4AB3-9541-6E913E791D34}" sibTransId="{DB1D0D9A-2F41-4A54-A795-4F7D32B1F220}"/>
    <dgm:cxn modelId="{79D6FD48-AD6D-4E97-9A3E-D676A51DE8F9}" type="presOf" srcId="{DA0453F6-79FB-4C75-97ED-6B778263CF86}" destId="{E0F56260-D978-4BCC-B3CA-A02D30103CD0}" srcOrd="0" destOrd="0" presId="urn:microsoft.com/office/officeart/2005/8/layout/vList2"/>
    <dgm:cxn modelId="{BA0CB92E-4E4A-43C9-B7FD-AB4E95DE03C2}" type="presParOf" srcId="{E0F56260-D978-4BCC-B3CA-A02D30103CD0}" destId="{8B34F5C8-5651-469C-BEED-9B6613BBA32C}"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CA6CC72-4767-44FD-B2F9-FEAC61B3445D}" type="doc">
      <dgm:prSet loTypeId="urn:microsoft.com/office/officeart/2005/8/layout/process4" loCatId="list" qsTypeId="urn:microsoft.com/office/officeart/2005/8/quickstyle/simple1" qsCatId="simple" csTypeId="urn:microsoft.com/office/officeart/2005/8/colors/accent4_1" csCatId="accent4"/>
      <dgm:spPr/>
      <dgm:t>
        <a:bodyPr/>
        <a:lstStyle/>
        <a:p>
          <a:endParaRPr lang="tr-TR"/>
        </a:p>
      </dgm:t>
    </dgm:pt>
    <dgm:pt modelId="{02ADE40F-A681-475F-9D81-332306830476}">
      <dgm:prSet/>
      <dgm:spPr/>
      <dgm:t>
        <a:bodyPr/>
        <a:lstStyle/>
        <a:p>
          <a:pPr rtl="0"/>
          <a:r>
            <a:rPr lang="tr-TR" b="1" dirty="0" smtClean="0"/>
            <a:t>Ön organize ediciler</a:t>
          </a:r>
          <a:r>
            <a:rPr lang="tr-TR" dirty="0" smtClean="0"/>
            <a:t>, yeni bilgiler için bir yapı oluşturan, yeni bilginin çerçevesini çizen ve yeni bilginin öğrencinin  daha önce kazanmış olduğu bilgi ile ilişkilendirilmesini sağlayan sözle açıklamalar, şemalar, modeller, şekil ve grafiklerdir. Ön organize ediciler, derste sunulacak bilginin genel bir çerçevesini çizerek, konu ile ilgili ayrıntıların yerleştirileceği bir yapı oluşturur.</a:t>
          </a:r>
          <a:endParaRPr lang="tr-TR" dirty="0"/>
        </a:p>
      </dgm:t>
    </dgm:pt>
    <dgm:pt modelId="{E2C806F1-8CFE-4475-9A72-727DC9FD1AB2}" type="parTrans" cxnId="{F9A6448D-363C-4A46-AD3D-10910AFC8EDE}">
      <dgm:prSet/>
      <dgm:spPr/>
      <dgm:t>
        <a:bodyPr/>
        <a:lstStyle/>
        <a:p>
          <a:endParaRPr lang="tr-TR"/>
        </a:p>
      </dgm:t>
    </dgm:pt>
    <dgm:pt modelId="{D3536B61-3DCE-4E7A-B661-E2791961BA52}" type="sibTrans" cxnId="{F9A6448D-363C-4A46-AD3D-10910AFC8EDE}">
      <dgm:prSet/>
      <dgm:spPr/>
      <dgm:t>
        <a:bodyPr/>
        <a:lstStyle/>
        <a:p>
          <a:endParaRPr lang="tr-TR"/>
        </a:p>
      </dgm:t>
    </dgm:pt>
    <dgm:pt modelId="{183DCE7B-49E5-49A8-AA1A-FDB3D4CC130B}">
      <dgm:prSet/>
      <dgm:spPr/>
      <dgm:t>
        <a:bodyPr/>
        <a:lstStyle/>
        <a:p>
          <a:pPr rtl="0"/>
          <a:r>
            <a:rPr lang="tr-TR" dirty="0" smtClean="0"/>
            <a:t>Daha sonra ders öğretilecek yeni konunun veya materyalin sunulması aşamasıyla devam eder. Bu basamakta bilgi genelden özele doğru sunulur ve örneklendirilir.</a:t>
          </a:r>
          <a:endParaRPr lang="tr-TR" dirty="0"/>
        </a:p>
      </dgm:t>
    </dgm:pt>
    <dgm:pt modelId="{90915B75-AC6F-4911-AAD8-16EE2DDD7A9B}" type="parTrans" cxnId="{5B6189F7-67F9-4E06-A9F7-7ED6D9FCEE87}">
      <dgm:prSet/>
      <dgm:spPr/>
      <dgm:t>
        <a:bodyPr/>
        <a:lstStyle/>
        <a:p>
          <a:endParaRPr lang="tr-TR"/>
        </a:p>
      </dgm:t>
    </dgm:pt>
    <dgm:pt modelId="{577D627A-52F9-41F1-821D-7480E3C31F5D}" type="sibTrans" cxnId="{5B6189F7-67F9-4E06-A9F7-7ED6D9FCEE87}">
      <dgm:prSet/>
      <dgm:spPr/>
      <dgm:t>
        <a:bodyPr/>
        <a:lstStyle/>
        <a:p>
          <a:endParaRPr lang="tr-TR"/>
        </a:p>
      </dgm:t>
    </dgm:pt>
    <dgm:pt modelId="{9EF4F249-8C17-4974-B57C-043007368122}">
      <dgm:prSet/>
      <dgm:spPr/>
      <dgm:t>
        <a:bodyPr/>
        <a:lstStyle/>
        <a:p>
          <a:pPr rtl="0"/>
          <a:r>
            <a:rPr lang="tr-TR" smtClean="0"/>
            <a:t>Verilen yeni bilginin başlangıçta sunulan yapı içine tam olarak yerleştirilmesine çalışılır. Bilginin genel çerçevesi ile ilişkileri gözden geçirilir. Öğrencinin bilgiyi anlamlandırıp anlamlandırmadığı sorularla test edilir. </a:t>
          </a:r>
          <a:endParaRPr lang="tr-TR"/>
        </a:p>
      </dgm:t>
    </dgm:pt>
    <dgm:pt modelId="{7B74FBA3-27C9-46D6-8CDF-74345F0C3A42}" type="parTrans" cxnId="{E6D4CC24-DD86-431A-8DEF-FB91EA84414C}">
      <dgm:prSet/>
      <dgm:spPr/>
      <dgm:t>
        <a:bodyPr/>
        <a:lstStyle/>
        <a:p>
          <a:endParaRPr lang="tr-TR"/>
        </a:p>
      </dgm:t>
    </dgm:pt>
    <dgm:pt modelId="{6AD7016F-2641-436E-8A0F-2976B0131181}" type="sibTrans" cxnId="{E6D4CC24-DD86-431A-8DEF-FB91EA84414C}">
      <dgm:prSet/>
      <dgm:spPr/>
      <dgm:t>
        <a:bodyPr/>
        <a:lstStyle/>
        <a:p>
          <a:endParaRPr lang="tr-TR"/>
        </a:p>
      </dgm:t>
    </dgm:pt>
    <dgm:pt modelId="{B7AFEB0E-47AD-4680-B1C4-282B8BB99481}" type="pres">
      <dgm:prSet presAssocID="{9CA6CC72-4767-44FD-B2F9-FEAC61B3445D}" presName="Name0" presStyleCnt="0">
        <dgm:presLayoutVars>
          <dgm:dir/>
          <dgm:animLvl val="lvl"/>
          <dgm:resizeHandles val="exact"/>
        </dgm:presLayoutVars>
      </dgm:prSet>
      <dgm:spPr/>
      <dgm:t>
        <a:bodyPr/>
        <a:lstStyle/>
        <a:p>
          <a:endParaRPr lang="tr-TR"/>
        </a:p>
      </dgm:t>
    </dgm:pt>
    <dgm:pt modelId="{C287957F-4105-4A4C-B209-DDE2ABE06B62}" type="pres">
      <dgm:prSet presAssocID="{9EF4F249-8C17-4974-B57C-043007368122}" presName="boxAndChildren" presStyleCnt="0"/>
      <dgm:spPr/>
    </dgm:pt>
    <dgm:pt modelId="{C0FD7F78-9F97-4208-8960-A4B7281F722D}" type="pres">
      <dgm:prSet presAssocID="{9EF4F249-8C17-4974-B57C-043007368122}" presName="parentTextBox" presStyleLbl="node1" presStyleIdx="0" presStyleCnt="3"/>
      <dgm:spPr/>
      <dgm:t>
        <a:bodyPr/>
        <a:lstStyle/>
        <a:p>
          <a:endParaRPr lang="tr-TR"/>
        </a:p>
      </dgm:t>
    </dgm:pt>
    <dgm:pt modelId="{B2B369AE-19EF-4ECF-AE5D-83FF7D43C242}" type="pres">
      <dgm:prSet presAssocID="{577D627A-52F9-41F1-821D-7480E3C31F5D}" presName="sp" presStyleCnt="0"/>
      <dgm:spPr/>
    </dgm:pt>
    <dgm:pt modelId="{B032DEB2-9B51-440A-8C9E-8724D255C0F4}" type="pres">
      <dgm:prSet presAssocID="{183DCE7B-49E5-49A8-AA1A-FDB3D4CC130B}" presName="arrowAndChildren" presStyleCnt="0"/>
      <dgm:spPr/>
    </dgm:pt>
    <dgm:pt modelId="{9B268882-AD0A-4A5A-8564-1CC4916344D6}" type="pres">
      <dgm:prSet presAssocID="{183DCE7B-49E5-49A8-AA1A-FDB3D4CC130B}" presName="parentTextArrow" presStyleLbl="node1" presStyleIdx="1" presStyleCnt="3"/>
      <dgm:spPr/>
      <dgm:t>
        <a:bodyPr/>
        <a:lstStyle/>
        <a:p>
          <a:endParaRPr lang="tr-TR"/>
        </a:p>
      </dgm:t>
    </dgm:pt>
    <dgm:pt modelId="{419751FC-FF43-45A8-9F6A-C058B8307985}" type="pres">
      <dgm:prSet presAssocID="{D3536B61-3DCE-4E7A-B661-E2791961BA52}" presName="sp" presStyleCnt="0"/>
      <dgm:spPr/>
    </dgm:pt>
    <dgm:pt modelId="{A94006B4-D6AA-4C71-B61D-5A4A6F3D711D}" type="pres">
      <dgm:prSet presAssocID="{02ADE40F-A681-475F-9D81-332306830476}" presName="arrowAndChildren" presStyleCnt="0"/>
      <dgm:spPr/>
    </dgm:pt>
    <dgm:pt modelId="{64E4D8C6-7D3C-42E1-A992-ECA7D02519BF}" type="pres">
      <dgm:prSet presAssocID="{02ADE40F-A681-475F-9D81-332306830476}" presName="parentTextArrow" presStyleLbl="node1" presStyleIdx="2" presStyleCnt="3"/>
      <dgm:spPr/>
      <dgm:t>
        <a:bodyPr/>
        <a:lstStyle/>
        <a:p>
          <a:endParaRPr lang="tr-TR"/>
        </a:p>
      </dgm:t>
    </dgm:pt>
  </dgm:ptLst>
  <dgm:cxnLst>
    <dgm:cxn modelId="{420135A8-D65E-4F02-B769-BAE19CBE7083}" type="presOf" srcId="{9CA6CC72-4767-44FD-B2F9-FEAC61B3445D}" destId="{B7AFEB0E-47AD-4680-B1C4-282B8BB99481}" srcOrd="0" destOrd="0" presId="urn:microsoft.com/office/officeart/2005/8/layout/process4"/>
    <dgm:cxn modelId="{5B6189F7-67F9-4E06-A9F7-7ED6D9FCEE87}" srcId="{9CA6CC72-4767-44FD-B2F9-FEAC61B3445D}" destId="{183DCE7B-49E5-49A8-AA1A-FDB3D4CC130B}" srcOrd="1" destOrd="0" parTransId="{90915B75-AC6F-4911-AAD8-16EE2DDD7A9B}" sibTransId="{577D627A-52F9-41F1-821D-7480E3C31F5D}"/>
    <dgm:cxn modelId="{9F9477DC-C232-4EEC-B07F-DEA3DFCD2CA1}" type="presOf" srcId="{183DCE7B-49E5-49A8-AA1A-FDB3D4CC130B}" destId="{9B268882-AD0A-4A5A-8564-1CC4916344D6}" srcOrd="0" destOrd="0" presId="urn:microsoft.com/office/officeart/2005/8/layout/process4"/>
    <dgm:cxn modelId="{98502076-BF02-4524-9F22-56E8EE0D4965}" type="presOf" srcId="{02ADE40F-A681-475F-9D81-332306830476}" destId="{64E4D8C6-7D3C-42E1-A992-ECA7D02519BF}" srcOrd="0" destOrd="0" presId="urn:microsoft.com/office/officeart/2005/8/layout/process4"/>
    <dgm:cxn modelId="{E6D4CC24-DD86-431A-8DEF-FB91EA84414C}" srcId="{9CA6CC72-4767-44FD-B2F9-FEAC61B3445D}" destId="{9EF4F249-8C17-4974-B57C-043007368122}" srcOrd="2" destOrd="0" parTransId="{7B74FBA3-27C9-46D6-8CDF-74345F0C3A42}" sibTransId="{6AD7016F-2641-436E-8A0F-2976B0131181}"/>
    <dgm:cxn modelId="{F5B6DC37-3348-4AAF-9D26-1A2F010217C9}" type="presOf" srcId="{9EF4F249-8C17-4974-B57C-043007368122}" destId="{C0FD7F78-9F97-4208-8960-A4B7281F722D}" srcOrd="0" destOrd="0" presId="urn:microsoft.com/office/officeart/2005/8/layout/process4"/>
    <dgm:cxn modelId="{F9A6448D-363C-4A46-AD3D-10910AFC8EDE}" srcId="{9CA6CC72-4767-44FD-B2F9-FEAC61B3445D}" destId="{02ADE40F-A681-475F-9D81-332306830476}" srcOrd="0" destOrd="0" parTransId="{E2C806F1-8CFE-4475-9A72-727DC9FD1AB2}" sibTransId="{D3536B61-3DCE-4E7A-B661-E2791961BA52}"/>
    <dgm:cxn modelId="{14797C5F-41BF-4969-9FD0-C9CBD201F32A}" type="presParOf" srcId="{B7AFEB0E-47AD-4680-B1C4-282B8BB99481}" destId="{C287957F-4105-4A4C-B209-DDE2ABE06B62}" srcOrd="0" destOrd="0" presId="urn:microsoft.com/office/officeart/2005/8/layout/process4"/>
    <dgm:cxn modelId="{835EBB62-3F65-42B3-B672-83D38C863ECC}" type="presParOf" srcId="{C287957F-4105-4A4C-B209-DDE2ABE06B62}" destId="{C0FD7F78-9F97-4208-8960-A4B7281F722D}" srcOrd="0" destOrd="0" presId="urn:microsoft.com/office/officeart/2005/8/layout/process4"/>
    <dgm:cxn modelId="{6DCB8351-C99A-4720-A4E6-BF0B323C7AC8}" type="presParOf" srcId="{B7AFEB0E-47AD-4680-B1C4-282B8BB99481}" destId="{B2B369AE-19EF-4ECF-AE5D-83FF7D43C242}" srcOrd="1" destOrd="0" presId="urn:microsoft.com/office/officeart/2005/8/layout/process4"/>
    <dgm:cxn modelId="{53F3CBF1-F4BA-44A2-9872-F21BE4038E77}" type="presParOf" srcId="{B7AFEB0E-47AD-4680-B1C4-282B8BB99481}" destId="{B032DEB2-9B51-440A-8C9E-8724D255C0F4}" srcOrd="2" destOrd="0" presId="urn:microsoft.com/office/officeart/2005/8/layout/process4"/>
    <dgm:cxn modelId="{FF8E44AF-FF25-4C93-B34A-7BA072BE32CA}" type="presParOf" srcId="{B032DEB2-9B51-440A-8C9E-8724D255C0F4}" destId="{9B268882-AD0A-4A5A-8564-1CC4916344D6}" srcOrd="0" destOrd="0" presId="urn:microsoft.com/office/officeart/2005/8/layout/process4"/>
    <dgm:cxn modelId="{31413899-C457-456E-91FC-3AA6C2871A86}" type="presParOf" srcId="{B7AFEB0E-47AD-4680-B1C4-282B8BB99481}" destId="{419751FC-FF43-45A8-9F6A-C058B8307985}" srcOrd="3" destOrd="0" presId="urn:microsoft.com/office/officeart/2005/8/layout/process4"/>
    <dgm:cxn modelId="{2DA9E2EF-94A4-449B-8BF1-90636A836A19}" type="presParOf" srcId="{B7AFEB0E-47AD-4680-B1C4-282B8BB99481}" destId="{A94006B4-D6AA-4C71-B61D-5A4A6F3D711D}" srcOrd="4" destOrd="0" presId="urn:microsoft.com/office/officeart/2005/8/layout/process4"/>
    <dgm:cxn modelId="{ECD77F87-7E8E-4963-97C2-870DD2133EC6}" type="presParOf" srcId="{A94006B4-D6AA-4C71-B61D-5A4A6F3D711D}" destId="{64E4D8C6-7D3C-42E1-A992-ECA7D02519BF}" srcOrd="0" destOrd="0" presId="urn:microsoft.com/office/officeart/2005/8/layout/process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876719E-B54A-4E67-9C95-5384B1031060}" type="doc">
      <dgm:prSet loTypeId="urn:microsoft.com/office/officeart/2008/layout/AlternatingPictureBlocks" loCatId="list" qsTypeId="urn:microsoft.com/office/officeart/2005/8/quickstyle/simple1" qsCatId="simple" csTypeId="urn:microsoft.com/office/officeart/2005/8/colors/accent5_1" csCatId="accent5" phldr="1"/>
      <dgm:spPr/>
      <dgm:t>
        <a:bodyPr/>
        <a:lstStyle/>
        <a:p>
          <a:endParaRPr lang="tr-TR"/>
        </a:p>
      </dgm:t>
    </dgm:pt>
    <dgm:pt modelId="{1AC09D41-83E8-425F-8053-EE23FFAF0171}">
      <dgm:prSet/>
      <dgm:spPr/>
      <dgm:t>
        <a:bodyPr/>
        <a:lstStyle/>
        <a:p>
          <a:pPr rtl="0"/>
          <a:r>
            <a:rPr lang="tr-TR" dirty="0" smtClean="0"/>
            <a:t>Sunuş Yoluyla Öğretim hedeflere ulaşmada zamanı kısaltmakta ve zamandan tasarruf sağlamaktadır.</a:t>
          </a:r>
          <a:endParaRPr lang="tr-TR" dirty="0"/>
        </a:p>
      </dgm:t>
    </dgm:pt>
    <dgm:pt modelId="{1D0A05AE-E541-418B-8757-1A210E26C17B}" type="parTrans" cxnId="{B04F5EC4-6901-47D9-BA1B-6D157A0343A3}">
      <dgm:prSet/>
      <dgm:spPr/>
      <dgm:t>
        <a:bodyPr/>
        <a:lstStyle/>
        <a:p>
          <a:endParaRPr lang="tr-TR"/>
        </a:p>
      </dgm:t>
    </dgm:pt>
    <dgm:pt modelId="{1DD147E4-CBD2-41D0-859E-3AC41FE3B2CB}" type="sibTrans" cxnId="{B04F5EC4-6901-47D9-BA1B-6D157A0343A3}">
      <dgm:prSet/>
      <dgm:spPr/>
      <dgm:t>
        <a:bodyPr/>
        <a:lstStyle/>
        <a:p>
          <a:endParaRPr lang="tr-TR"/>
        </a:p>
      </dgm:t>
    </dgm:pt>
    <dgm:pt modelId="{C7962BEF-883C-49E9-BA15-2CBD8E50F1E6}">
      <dgm:prSet/>
      <dgm:spPr/>
      <dgm:t>
        <a:bodyPr/>
        <a:lstStyle/>
        <a:p>
          <a:pPr rtl="0"/>
          <a:r>
            <a:rPr lang="tr-TR" dirty="0" smtClean="0"/>
            <a:t>Bilgi düzeyindeki hedeflere ulaşmada, soyut kavram veya ilkelerin açıklanmasında en etkili öğretim stratejisidir.</a:t>
          </a:r>
          <a:endParaRPr lang="tr-TR" dirty="0"/>
        </a:p>
      </dgm:t>
    </dgm:pt>
    <dgm:pt modelId="{313F4456-3969-475F-A122-88A0B4A68406}" type="parTrans" cxnId="{FD02207D-FEDD-4E98-A47E-E45CBFF9EC59}">
      <dgm:prSet/>
      <dgm:spPr/>
      <dgm:t>
        <a:bodyPr/>
        <a:lstStyle/>
        <a:p>
          <a:endParaRPr lang="tr-TR"/>
        </a:p>
      </dgm:t>
    </dgm:pt>
    <dgm:pt modelId="{A7C377CD-2DDF-41BC-918D-A58152A90DCC}" type="sibTrans" cxnId="{FD02207D-FEDD-4E98-A47E-E45CBFF9EC59}">
      <dgm:prSet/>
      <dgm:spPr/>
      <dgm:t>
        <a:bodyPr/>
        <a:lstStyle/>
        <a:p>
          <a:endParaRPr lang="tr-TR"/>
        </a:p>
      </dgm:t>
    </dgm:pt>
    <dgm:pt modelId="{771E5B94-6CE9-4E41-9D7F-FF1C8FBBBC55}">
      <dgm:prSet/>
      <dgm:spPr/>
      <dgm:t>
        <a:bodyPr/>
        <a:lstStyle/>
        <a:p>
          <a:pPr rtl="0"/>
          <a:r>
            <a:rPr lang="tr-TR" dirty="0" smtClean="0"/>
            <a:t>Grubun kalabalık olduğu ve öğretime ayrılan sürenin sınırlı olduğu durumlarda en ekonomik stratejidir.</a:t>
          </a:r>
          <a:endParaRPr lang="tr-TR" dirty="0"/>
        </a:p>
      </dgm:t>
    </dgm:pt>
    <dgm:pt modelId="{D01534C9-CA65-46CD-9E52-9FD8117C871D}" type="parTrans" cxnId="{8AFAF012-303B-4470-B800-68D14043D16A}">
      <dgm:prSet/>
      <dgm:spPr/>
      <dgm:t>
        <a:bodyPr/>
        <a:lstStyle/>
        <a:p>
          <a:endParaRPr lang="tr-TR"/>
        </a:p>
      </dgm:t>
    </dgm:pt>
    <dgm:pt modelId="{45949FB4-4640-4BB4-B27D-C1F4975A747A}" type="sibTrans" cxnId="{8AFAF012-303B-4470-B800-68D14043D16A}">
      <dgm:prSet/>
      <dgm:spPr/>
      <dgm:t>
        <a:bodyPr/>
        <a:lstStyle/>
        <a:p>
          <a:endParaRPr lang="tr-TR"/>
        </a:p>
      </dgm:t>
    </dgm:pt>
    <dgm:pt modelId="{EF1F3732-D53F-4740-9AE1-41F5657BCED3}" type="pres">
      <dgm:prSet presAssocID="{1876719E-B54A-4E67-9C95-5384B1031060}" presName="linearFlow" presStyleCnt="0">
        <dgm:presLayoutVars>
          <dgm:dir/>
          <dgm:resizeHandles val="exact"/>
        </dgm:presLayoutVars>
      </dgm:prSet>
      <dgm:spPr/>
      <dgm:t>
        <a:bodyPr/>
        <a:lstStyle/>
        <a:p>
          <a:endParaRPr lang="tr-TR"/>
        </a:p>
      </dgm:t>
    </dgm:pt>
    <dgm:pt modelId="{C3AC5046-C742-40ED-AD27-D86F3AC2CBE1}" type="pres">
      <dgm:prSet presAssocID="{1AC09D41-83E8-425F-8053-EE23FFAF0171}" presName="comp" presStyleCnt="0"/>
      <dgm:spPr/>
    </dgm:pt>
    <dgm:pt modelId="{CD6C3D84-A88A-41C8-B2CC-AA22BE504AD2}" type="pres">
      <dgm:prSet presAssocID="{1AC09D41-83E8-425F-8053-EE23FFAF0171}" presName="rect2" presStyleLbl="node1" presStyleIdx="0" presStyleCnt="3" custScaleX="130351" custLinFactNeighborX="11554" custLinFactNeighborY="-124">
        <dgm:presLayoutVars>
          <dgm:bulletEnabled val="1"/>
        </dgm:presLayoutVars>
      </dgm:prSet>
      <dgm:spPr/>
      <dgm:t>
        <a:bodyPr/>
        <a:lstStyle/>
        <a:p>
          <a:endParaRPr lang="tr-TR"/>
        </a:p>
      </dgm:t>
    </dgm:pt>
    <dgm:pt modelId="{E6D7DF44-3B7A-4A66-A283-453D54062A3F}" type="pres">
      <dgm:prSet presAssocID="{1AC09D41-83E8-425F-8053-EE23FFAF0171}" presName="rect1" presStyleLbl="lnNode1" presStyleIdx="0"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l="-139000" r="-139000"/>
          </a:stretch>
        </a:blipFill>
      </dgm:spPr>
    </dgm:pt>
    <dgm:pt modelId="{F7FE8B8B-8645-4983-9D8B-1AD40D46EF5E}" type="pres">
      <dgm:prSet presAssocID="{1DD147E4-CBD2-41D0-859E-3AC41FE3B2CB}" presName="sibTrans" presStyleCnt="0"/>
      <dgm:spPr/>
    </dgm:pt>
    <dgm:pt modelId="{5A888CB5-5AD2-4F3E-AE90-3FBEA7533707}" type="pres">
      <dgm:prSet presAssocID="{C7962BEF-883C-49E9-BA15-2CBD8E50F1E6}" presName="comp" presStyleCnt="0"/>
      <dgm:spPr/>
    </dgm:pt>
    <dgm:pt modelId="{71C5FA98-843E-4D89-9C63-AB7A9CE34A91}" type="pres">
      <dgm:prSet presAssocID="{C7962BEF-883C-49E9-BA15-2CBD8E50F1E6}" presName="rect2" presStyleLbl="node1" presStyleIdx="1" presStyleCnt="3" custScaleX="149717" custLinFactNeighborX="-20005" custLinFactNeighborY="2845">
        <dgm:presLayoutVars>
          <dgm:bulletEnabled val="1"/>
        </dgm:presLayoutVars>
      </dgm:prSet>
      <dgm:spPr/>
      <dgm:t>
        <a:bodyPr/>
        <a:lstStyle/>
        <a:p>
          <a:endParaRPr lang="tr-TR"/>
        </a:p>
      </dgm:t>
    </dgm:pt>
    <dgm:pt modelId="{5229D051-1972-4B30-B8BC-32E8324B806A}" type="pres">
      <dgm:prSet presAssocID="{C7962BEF-883C-49E9-BA15-2CBD8E50F1E6}" presName="rect1" presStyleLbl="lnNode1" presStyleIdx="1" presStyleCnt="3" custLinFactNeighborX="12756" custLinFactNeighborY="2845"/>
      <dgm:spPr>
        <a:blipFill>
          <a:blip xmlns:r="http://schemas.openxmlformats.org/officeDocument/2006/relationships" r:embed="rId2">
            <a:extLst>
              <a:ext uri="{28A0092B-C50C-407E-A947-70E740481C1C}">
                <a14:useLocalDpi xmlns:a14="http://schemas.microsoft.com/office/drawing/2010/main" val="0"/>
              </a:ext>
            </a:extLst>
          </a:blip>
          <a:srcRect/>
          <a:stretch>
            <a:fillRect l="-1000" r="-1000"/>
          </a:stretch>
        </a:blipFill>
      </dgm:spPr>
    </dgm:pt>
    <dgm:pt modelId="{C280E48A-483A-43CC-8B94-70E01FBD2849}" type="pres">
      <dgm:prSet presAssocID="{A7C377CD-2DDF-41BC-918D-A58152A90DCC}" presName="sibTrans" presStyleCnt="0"/>
      <dgm:spPr/>
    </dgm:pt>
    <dgm:pt modelId="{CA987822-1B22-47AF-A139-6F5CC96BF066}" type="pres">
      <dgm:prSet presAssocID="{771E5B94-6CE9-4E41-9D7F-FF1C8FBBBC55}" presName="comp" presStyleCnt="0"/>
      <dgm:spPr/>
    </dgm:pt>
    <dgm:pt modelId="{73282A44-013F-4BCB-8DC0-4D298E8E4343}" type="pres">
      <dgm:prSet presAssocID="{771E5B94-6CE9-4E41-9D7F-FF1C8FBBBC55}" presName="rect2" presStyleLbl="node1" presStyleIdx="2" presStyleCnt="3" custScaleX="135616" custScaleY="101557" custLinFactNeighborX="15502" custLinFactNeighborY="619">
        <dgm:presLayoutVars>
          <dgm:bulletEnabled val="1"/>
        </dgm:presLayoutVars>
      </dgm:prSet>
      <dgm:spPr/>
      <dgm:t>
        <a:bodyPr/>
        <a:lstStyle/>
        <a:p>
          <a:endParaRPr lang="tr-TR"/>
        </a:p>
      </dgm:t>
    </dgm:pt>
    <dgm:pt modelId="{921C40BD-C549-4B2A-8674-02111FE41526}" type="pres">
      <dgm:prSet presAssocID="{771E5B94-6CE9-4E41-9D7F-FF1C8FBBBC55}" presName="rect1" presStyleLbl="lnNode1" presStyleIdx="2" presStyleCnt="3"/>
      <dgm:spPr>
        <a:blipFill>
          <a:blip xmlns:r="http://schemas.openxmlformats.org/officeDocument/2006/relationships" r:embed="rId3">
            <a:extLst>
              <a:ext uri="{28A0092B-C50C-407E-A947-70E740481C1C}">
                <a14:useLocalDpi xmlns:a14="http://schemas.microsoft.com/office/drawing/2010/main" val="0"/>
              </a:ext>
            </a:extLst>
          </a:blip>
          <a:srcRect/>
          <a:stretch>
            <a:fillRect l="-26000" r="-26000"/>
          </a:stretch>
        </a:blipFill>
      </dgm:spPr>
    </dgm:pt>
  </dgm:ptLst>
  <dgm:cxnLst>
    <dgm:cxn modelId="{FD02207D-FEDD-4E98-A47E-E45CBFF9EC59}" srcId="{1876719E-B54A-4E67-9C95-5384B1031060}" destId="{C7962BEF-883C-49E9-BA15-2CBD8E50F1E6}" srcOrd="1" destOrd="0" parTransId="{313F4456-3969-475F-A122-88A0B4A68406}" sibTransId="{A7C377CD-2DDF-41BC-918D-A58152A90DCC}"/>
    <dgm:cxn modelId="{B04F5EC4-6901-47D9-BA1B-6D157A0343A3}" srcId="{1876719E-B54A-4E67-9C95-5384B1031060}" destId="{1AC09D41-83E8-425F-8053-EE23FFAF0171}" srcOrd="0" destOrd="0" parTransId="{1D0A05AE-E541-418B-8757-1A210E26C17B}" sibTransId="{1DD147E4-CBD2-41D0-859E-3AC41FE3B2CB}"/>
    <dgm:cxn modelId="{30554EDA-1374-4BE5-8378-77DA5EF0BBB9}" type="presOf" srcId="{1876719E-B54A-4E67-9C95-5384B1031060}" destId="{EF1F3732-D53F-4740-9AE1-41F5657BCED3}" srcOrd="0" destOrd="0" presId="urn:microsoft.com/office/officeart/2008/layout/AlternatingPictureBlocks"/>
    <dgm:cxn modelId="{96600800-910F-4B4B-8547-8F23ADD8E70D}" type="presOf" srcId="{1AC09D41-83E8-425F-8053-EE23FFAF0171}" destId="{CD6C3D84-A88A-41C8-B2CC-AA22BE504AD2}" srcOrd="0" destOrd="0" presId="urn:microsoft.com/office/officeart/2008/layout/AlternatingPictureBlocks"/>
    <dgm:cxn modelId="{8AFAF012-303B-4470-B800-68D14043D16A}" srcId="{1876719E-B54A-4E67-9C95-5384B1031060}" destId="{771E5B94-6CE9-4E41-9D7F-FF1C8FBBBC55}" srcOrd="2" destOrd="0" parTransId="{D01534C9-CA65-46CD-9E52-9FD8117C871D}" sibTransId="{45949FB4-4640-4BB4-B27D-C1F4975A747A}"/>
    <dgm:cxn modelId="{0B6D6CAF-FA25-4E1E-82D4-D0957DA878E9}" type="presOf" srcId="{C7962BEF-883C-49E9-BA15-2CBD8E50F1E6}" destId="{71C5FA98-843E-4D89-9C63-AB7A9CE34A91}" srcOrd="0" destOrd="0" presId="urn:microsoft.com/office/officeart/2008/layout/AlternatingPictureBlocks"/>
    <dgm:cxn modelId="{A5929F4F-66CE-4356-A4B4-4F82F8231EB3}" type="presOf" srcId="{771E5B94-6CE9-4E41-9D7F-FF1C8FBBBC55}" destId="{73282A44-013F-4BCB-8DC0-4D298E8E4343}" srcOrd="0" destOrd="0" presId="urn:microsoft.com/office/officeart/2008/layout/AlternatingPictureBlocks"/>
    <dgm:cxn modelId="{74E4AEAE-5ED2-42F3-98A9-765D2750516E}" type="presParOf" srcId="{EF1F3732-D53F-4740-9AE1-41F5657BCED3}" destId="{C3AC5046-C742-40ED-AD27-D86F3AC2CBE1}" srcOrd="0" destOrd="0" presId="urn:microsoft.com/office/officeart/2008/layout/AlternatingPictureBlocks"/>
    <dgm:cxn modelId="{88CB85DD-B7C5-45E6-8514-61FD62B62D16}" type="presParOf" srcId="{C3AC5046-C742-40ED-AD27-D86F3AC2CBE1}" destId="{CD6C3D84-A88A-41C8-B2CC-AA22BE504AD2}" srcOrd="0" destOrd="0" presId="urn:microsoft.com/office/officeart/2008/layout/AlternatingPictureBlocks"/>
    <dgm:cxn modelId="{FA6E57D5-7F2A-426A-9E32-76A093FFA78B}" type="presParOf" srcId="{C3AC5046-C742-40ED-AD27-D86F3AC2CBE1}" destId="{E6D7DF44-3B7A-4A66-A283-453D54062A3F}" srcOrd="1" destOrd="0" presId="urn:microsoft.com/office/officeart/2008/layout/AlternatingPictureBlocks"/>
    <dgm:cxn modelId="{848262FD-93A5-46EC-8C86-8AA733A302A5}" type="presParOf" srcId="{EF1F3732-D53F-4740-9AE1-41F5657BCED3}" destId="{F7FE8B8B-8645-4983-9D8B-1AD40D46EF5E}" srcOrd="1" destOrd="0" presId="urn:microsoft.com/office/officeart/2008/layout/AlternatingPictureBlocks"/>
    <dgm:cxn modelId="{A33D9857-FC57-4F79-9648-F922707AB01D}" type="presParOf" srcId="{EF1F3732-D53F-4740-9AE1-41F5657BCED3}" destId="{5A888CB5-5AD2-4F3E-AE90-3FBEA7533707}" srcOrd="2" destOrd="0" presId="urn:microsoft.com/office/officeart/2008/layout/AlternatingPictureBlocks"/>
    <dgm:cxn modelId="{A35CB911-FC5F-43CD-A418-89A9BF1843C6}" type="presParOf" srcId="{5A888CB5-5AD2-4F3E-AE90-3FBEA7533707}" destId="{71C5FA98-843E-4D89-9C63-AB7A9CE34A91}" srcOrd="0" destOrd="0" presId="urn:microsoft.com/office/officeart/2008/layout/AlternatingPictureBlocks"/>
    <dgm:cxn modelId="{E04227E9-E324-4CDB-8C27-AB7FC84F7E87}" type="presParOf" srcId="{5A888CB5-5AD2-4F3E-AE90-3FBEA7533707}" destId="{5229D051-1972-4B30-B8BC-32E8324B806A}" srcOrd="1" destOrd="0" presId="urn:microsoft.com/office/officeart/2008/layout/AlternatingPictureBlocks"/>
    <dgm:cxn modelId="{8DBD8F11-71F4-41B4-A54B-6C963F87CFF7}" type="presParOf" srcId="{EF1F3732-D53F-4740-9AE1-41F5657BCED3}" destId="{C280E48A-483A-43CC-8B94-70E01FBD2849}" srcOrd="3" destOrd="0" presId="urn:microsoft.com/office/officeart/2008/layout/AlternatingPictureBlocks"/>
    <dgm:cxn modelId="{593E5F71-8792-48E8-B176-E99DF10F202B}" type="presParOf" srcId="{EF1F3732-D53F-4740-9AE1-41F5657BCED3}" destId="{CA987822-1B22-47AF-A139-6F5CC96BF066}" srcOrd="4" destOrd="0" presId="urn:microsoft.com/office/officeart/2008/layout/AlternatingPictureBlocks"/>
    <dgm:cxn modelId="{C97B8B1F-4634-437B-BF2E-9CE6531B23B7}" type="presParOf" srcId="{CA987822-1B22-47AF-A139-6F5CC96BF066}" destId="{73282A44-013F-4BCB-8DC0-4D298E8E4343}" srcOrd="0" destOrd="0" presId="urn:microsoft.com/office/officeart/2008/layout/AlternatingPictureBlocks"/>
    <dgm:cxn modelId="{968CF2E1-532D-471F-BEB2-EDA89C2ED55C}" type="presParOf" srcId="{CA987822-1B22-47AF-A139-6F5CC96BF066}" destId="{921C40BD-C549-4B2A-8674-02111FE41526}" srcOrd="1" destOrd="0" presId="urn:microsoft.com/office/officeart/2008/layout/AlternatingPictureBlock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4C6CEC4-67B1-4A2E-BEAC-AC2AC4167DF5}" type="doc">
      <dgm:prSet loTypeId="urn:microsoft.com/office/officeart/2005/8/layout/vList2" loCatId="list" qsTypeId="urn:microsoft.com/office/officeart/2005/8/quickstyle/simple1" qsCatId="simple" csTypeId="urn:microsoft.com/office/officeart/2005/8/colors/accent3_1" csCatId="accent3"/>
      <dgm:spPr/>
      <dgm:t>
        <a:bodyPr/>
        <a:lstStyle/>
        <a:p>
          <a:endParaRPr lang="tr-TR"/>
        </a:p>
      </dgm:t>
    </dgm:pt>
    <dgm:pt modelId="{3619B2FD-1EBB-47C0-AB41-2B4D44CCAC60}">
      <dgm:prSet/>
      <dgm:spPr/>
      <dgm:t>
        <a:bodyPr/>
        <a:lstStyle/>
        <a:p>
          <a:pPr algn="ctr" rtl="0"/>
          <a:r>
            <a:rPr lang="tr-TR" smtClean="0"/>
            <a:t>Buluş Yoluyla Öğretim</a:t>
          </a:r>
          <a:endParaRPr lang="tr-TR"/>
        </a:p>
      </dgm:t>
    </dgm:pt>
    <dgm:pt modelId="{72A2F336-8288-49F5-9712-3A55ED101D63}" type="parTrans" cxnId="{013FE6D7-34A3-4B39-B461-87814ED12B19}">
      <dgm:prSet/>
      <dgm:spPr/>
      <dgm:t>
        <a:bodyPr/>
        <a:lstStyle/>
        <a:p>
          <a:endParaRPr lang="tr-TR"/>
        </a:p>
      </dgm:t>
    </dgm:pt>
    <dgm:pt modelId="{A547F2CB-912B-4224-A51D-BF6176679DAA}" type="sibTrans" cxnId="{013FE6D7-34A3-4B39-B461-87814ED12B19}">
      <dgm:prSet/>
      <dgm:spPr/>
      <dgm:t>
        <a:bodyPr/>
        <a:lstStyle/>
        <a:p>
          <a:endParaRPr lang="tr-TR"/>
        </a:p>
      </dgm:t>
    </dgm:pt>
    <dgm:pt modelId="{8629B421-B6A0-49AB-9CB5-56706962D5F2}" type="pres">
      <dgm:prSet presAssocID="{C4C6CEC4-67B1-4A2E-BEAC-AC2AC4167DF5}" presName="linear" presStyleCnt="0">
        <dgm:presLayoutVars>
          <dgm:animLvl val="lvl"/>
          <dgm:resizeHandles val="exact"/>
        </dgm:presLayoutVars>
      </dgm:prSet>
      <dgm:spPr/>
      <dgm:t>
        <a:bodyPr/>
        <a:lstStyle/>
        <a:p>
          <a:endParaRPr lang="tr-TR"/>
        </a:p>
      </dgm:t>
    </dgm:pt>
    <dgm:pt modelId="{D307A8CF-746D-479A-9AD4-7062FAE9AEF3}" type="pres">
      <dgm:prSet presAssocID="{3619B2FD-1EBB-47C0-AB41-2B4D44CCAC60}" presName="parentText" presStyleLbl="node1" presStyleIdx="0" presStyleCnt="1">
        <dgm:presLayoutVars>
          <dgm:chMax val="0"/>
          <dgm:bulletEnabled val="1"/>
        </dgm:presLayoutVars>
      </dgm:prSet>
      <dgm:spPr/>
      <dgm:t>
        <a:bodyPr/>
        <a:lstStyle/>
        <a:p>
          <a:endParaRPr lang="tr-TR"/>
        </a:p>
      </dgm:t>
    </dgm:pt>
  </dgm:ptLst>
  <dgm:cxnLst>
    <dgm:cxn modelId="{013FE6D7-34A3-4B39-B461-87814ED12B19}" srcId="{C4C6CEC4-67B1-4A2E-BEAC-AC2AC4167DF5}" destId="{3619B2FD-1EBB-47C0-AB41-2B4D44CCAC60}" srcOrd="0" destOrd="0" parTransId="{72A2F336-8288-49F5-9712-3A55ED101D63}" sibTransId="{A547F2CB-912B-4224-A51D-BF6176679DAA}"/>
    <dgm:cxn modelId="{8008CDA8-B873-46DB-8692-6249C7723559}" type="presOf" srcId="{3619B2FD-1EBB-47C0-AB41-2B4D44CCAC60}" destId="{D307A8CF-746D-479A-9AD4-7062FAE9AEF3}" srcOrd="0" destOrd="0" presId="urn:microsoft.com/office/officeart/2005/8/layout/vList2"/>
    <dgm:cxn modelId="{B1238439-8311-4833-A277-D8C803AC1388}" type="presOf" srcId="{C4C6CEC4-67B1-4A2E-BEAC-AC2AC4167DF5}" destId="{8629B421-B6A0-49AB-9CB5-56706962D5F2}" srcOrd="0" destOrd="0" presId="urn:microsoft.com/office/officeart/2005/8/layout/vList2"/>
    <dgm:cxn modelId="{284A9670-7ACE-4E29-9346-89FB932F5A26}" type="presParOf" srcId="{8629B421-B6A0-49AB-9CB5-56706962D5F2}" destId="{D307A8CF-746D-479A-9AD4-7062FAE9AEF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6296E1-5E80-4063-8D92-A6C0C55F14EB}">
      <dsp:nvSpPr>
        <dsp:cNvPr id="0" name=""/>
        <dsp:cNvSpPr/>
      </dsp:nvSpPr>
      <dsp:spPr>
        <a:xfrm>
          <a:off x="0" y="14"/>
          <a:ext cx="7772400" cy="1469995"/>
        </a:xfrm>
        <a:prstGeom prst="round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0">
            <a:lnSpc>
              <a:spcPct val="90000"/>
            </a:lnSpc>
            <a:spcBef>
              <a:spcPct val="0"/>
            </a:spcBef>
            <a:spcAft>
              <a:spcPct val="35000"/>
            </a:spcAft>
          </a:pPr>
          <a:r>
            <a:rPr lang="tr-TR" sz="3600" kern="1200" dirty="0" smtClean="0">
              <a:latin typeface="Comic Sans MS" panose="030F0702030302020204" pitchFamily="66" charset="0"/>
            </a:rPr>
            <a:t>Öğrenme- Öğretme Yaklaşımları ve Stratejileri</a:t>
          </a:r>
          <a:endParaRPr lang="tr-TR" sz="3600" kern="1200" dirty="0">
            <a:latin typeface="Comic Sans MS" panose="030F0702030302020204" pitchFamily="66" charset="0"/>
          </a:endParaRPr>
        </a:p>
      </dsp:txBody>
      <dsp:txXfrm>
        <a:off x="71759" y="71773"/>
        <a:ext cx="7628882" cy="132647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DC3186-9B71-4CC2-993A-CCF33352A541}">
      <dsp:nvSpPr>
        <dsp:cNvPr id="0" name=""/>
        <dsp:cNvSpPr/>
      </dsp:nvSpPr>
      <dsp:spPr>
        <a:xfrm rot="5400000">
          <a:off x="-361297" y="1600049"/>
          <a:ext cx="2498823" cy="301618"/>
        </a:xfrm>
        <a:prstGeom prst="rect">
          <a:avLst/>
        </a:prstGeom>
        <a:solidFill>
          <a:schemeClr val="accent5">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F829015-25EF-4311-A6BF-74477BBC6184}">
      <dsp:nvSpPr>
        <dsp:cNvPr id="0" name=""/>
        <dsp:cNvSpPr/>
      </dsp:nvSpPr>
      <dsp:spPr>
        <a:xfrm>
          <a:off x="210521" y="846"/>
          <a:ext cx="3351311" cy="2010787"/>
        </a:xfrm>
        <a:prstGeom prst="roundRect">
          <a:avLst>
            <a:gd name="adj" fmla="val 10000"/>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endParaRPr lang="tr-TR" sz="1800" b="1" kern="1200" dirty="0" smtClean="0">
            <a:latin typeface="Comic Sans MS" panose="030F0702030302020204" pitchFamily="66" charset="0"/>
          </a:endParaRPr>
        </a:p>
        <a:p>
          <a:pPr lvl="0" algn="ctr" defTabSz="800100" rtl="0">
            <a:lnSpc>
              <a:spcPct val="90000"/>
            </a:lnSpc>
            <a:spcBef>
              <a:spcPct val="0"/>
            </a:spcBef>
            <a:spcAft>
              <a:spcPct val="35000"/>
            </a:spcAft>
          </a:pPr>
          <a:endParaRPr lang="tr-TR" sz="1800" b="1" kern="1200" dirty="0" smtClean="0">
            <a:latin typeface="Comic Sans MS" panose="030F0702030302020204" pitchFamily="66" charset="0"/>
          </a:endParaRPr>
        </a:p>
        <a:p>
          <a:pPr lvl="0" algn="ctr" defTabSz="800100" rtl="0">
            <a:lnSpc>
              <a:spcPct val="90000"/>
            </a:lnSpc>
            <a:spcBef>
              <a:spcPct val="0"/>
            </a:spcBef>
            <a:spcAft>
              <a:spcPct val="35000"/>
            </a:spcAft>
          </a:pPr>
          <a:endParaRPr lang="tr-TR" sz="1800" b="1" kern="1200" dirty="0" smtClean="0">
            <a:latin typeface="Comic Sans MS" panose="030F0702030302020204" pitchFamily="66" charset="0"/>
          </a:endParaRPr>
        </a:p>
        <a:p>
          <a:pPr lvl="0" algn="ctr" defTabSz="800100" rtl="0">
            <a:lnSpc>
              <a:spcPct val="90000"/>
            </a:lnSpc>
            <a:spcBef>
              <a:spcPct val="0"/>
            </a:spcBef>
            <a:spcAft>
              <a:spcPct val="35000"/>
            </a:spcAft>
          </a:pPr>
          <a:r>
            <a:rPr lang="tr-TR" sz="1800" b="1" kern="1200" dirty="0" smtClean="0">
              <a:latin typeface="Comic Sans MS" panose="030F0702030302020204" pitchFamily="66" charset="0"/>
            </a:rPr>
            <a:t>J. Bruner</a:t>
          </a:r>
          <a:r>
            <a:rPr lang="tr-TR" sz="1800" kern="1200" dirty="0" smtClean="0"/>
            <a:t> tarafından geliştirilmiştir.</a:t>
          </a:r>
          <a:endParaRPr lang="tr-TR" sz="1800" kern="1200" dirty="0"/>
        </a:p>
      </dsp:txBody>
      <dsp:txXfrm>
        <a:off x="269415" y="59740"/>
        <a:ext cx="3233523" cy="1892999"/>
      </dsp:txXfrm>
    </dsp:sp>
    <dsp:sp modelId="{36CA4F9F-E685-40DD-89AA-02E175C86312}">
      <dsp:nvSpPr>
        <dsp:cNvPr id="0" name=""/>
        <dsp:cNvSpPr/>
      </dsp:nvSpPr>
      <dsp:spPr>
        <a:xfrm>
          <a:off x="895444" y="2856791"/>
          <a:ext cx="4442584" cy="301618"/>
        </a:xfrm>
        <a:prstGeom prst="rect">
          <a:avLst/>
        </a:prstGeom>
        <a:solidFill>
          <a:schemeClr val="accent5">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EC9F3C7-25D3-4B43-959F-308B522B499C}">
      <dsp:nvSpPr>
        <dsp:cNvPr id="0" name=""/>
        <dsp:cNvSpPr/>
      </dsp:nvSpPr>
      <dsp:spPr>
        <a:xfrm>
          <a:off x="210521" y="2514329"/>
          <a:ext cx="3351311" cy="2010787"/>
        </a:xfrm>
        <a:prstGeom prst="roundRect">
          <a:avLst>
            <a:gd name="adj" fmla="val 10000"/>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smtClean="0"/>
            <a:t>Bu stratejide öğretim sürecinin merkezinde öğrenci vardır.</a:t>
          </a:r>
          <a:endParaRPr lang="tr-TR" sz="1800" kern="1200"/>
        </a:p>
      </dsp:txBody>
      <dsp:txXfrm>
        <a:off x="269415" y="2573223"/>
        <a:ext cx="3233523" cy="1892999"/>
      </dsp:txXfrm>
    </dsp:sp>
    <dsp:sp modelId="{F02B6C16-452A-4837-9ECE-E44362AC9F85}">
      <dsp:nvSpPr>
        <dsp:cNvPr id="0" name=""/>
        <dsp:cNvSpPr/>
      </dsp:nvSpPr>
      <dsp:spPr>
        <a:xfrm rot="16200000">
          <a:off x="4095947" y="1600049"/>
          <a:ext cx="2498823" cy="301618"/>
        </a:xfrm>
        <a:prstGeom prst="rect">
          <a:avLst/>
        </a:prstGeom>
        <a:solidFill>
          <a:schemeClr val="accent5">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CFF67C3-166C-45E0-8DEE-E94E99BA5C5C}">
      <dsp:nvSpPr>
        <dsp:cNvPr id="0" name=""/>
        <dsp:cNvSpPr/>
      </dsp:nvSpPr>
      <dsp:spPr>
        <a:xfrm>
          <a:off x="4667766" y="2514329"/>
          <a:ext cx="3351311" cy="2010787"/>
        </a:xfrm>
        <a:prstGeom prst="roundRect">
          <a:avLst>
            <a:gd name="adj" fmla="val 10000"/>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smtClean="0"/>
            <a:t>Birey, bilgiyi merakına dayalı olarak kendi kendine keşfederek öğrenir.</a:t>
          </a:r>
          <a:endParaRPr lang="tr-TR" sz="1800" kern="1200"/>
        </a:p>
      </dsp:txBody>
      <dsp:txXfrm>
        <a:off x="4726660" y="2573223"/>
        <a:ext cx="3233523" cy="1892999"/>
      </dsp:txXfrm>
    </dsp:sp>
    <dsp:sp modelId="{EE88F719-0DAB-4D4C-8CCE-923CD37210A5}">
      <dsp:nvSpPr>
        <dsp:cNvPr id="0" name=""/>
        <dsp:cNvSpPr/>
      </dsp:nvSpPr>
      <dsp:spPr>
        <a:xfrm>
          <a:off x="4667766" y="846"/>
          <a:ext cx="3351311" cy="2010787"/>
        </a:xfrm>
        <a:prstGeom prst="roundRect">
          <a:avLst>
            <a:gd name="adj" fmla="val 10000"/>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smtClean="0"/>
            <a:t>Buluş Yoluyla Öğretim, hangi sonuca ulaşmaları gerektiği söylenmeden, öğrencinin kendi etkinliklerine ve gözlemlerine dayalı olarak yargıya varmasıdır.</a:t>
          </a:r>
          <a:endParaRPr lang="tr-TR" sz="1800" kern="1200"/>
        </a:p>
      </dsp:txBody>
      <dsp:txXfrm>
        <a:off x="4726660" y="59740"/>
        <a:ext cx="3233523" cy="189299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C9F319-6453-4B4B-B457-ADBDCFAC7F33}">
      <dsp:nvSpPr>
        <dsp:cNvPr id="0" name=""/>
        <dsp:cNvSpPr/>
      </dsp:nvSpPr>
      <dsp:spPr>
        <a:xfrm>
          <a:off x="-1068338" y="-188774"/>
          <a:ext cx="1443678" cy="1443678"/>
        </a:xfrm>
        <a:prstGeom prst="blockArc">
          <a:avLst>
            <a:gd name="adj1" fmla="val 18900000"/>
            <a:gd name="adj2" fmla="val 2700000"/>
            <a:gd name="adj3" fmla="val 1496"/>
          </a:avLst>
        </a:prstGeom>
        <a:noFill/>
        <a:ln w="25400" cap="flat" cmpd="sng" algn="ctr">
          <a:solidFill>
            <a:schemeClr val="accent4">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B931180-FD90-4ED8-B762-947A46B55C1C}">
      <dsp:nvSpPr>
        <dsp:cNvPr id="0" name=""/>
        <dsp:cNvSpPr/>
      </dsp:nvSpPr>
      <dsp:spPr>
        <a:xfrm>
          <a:off x="437513" y="72007"/>
          <a:ext cx="7879409" cy="922115"/>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3120" tIns="81280" rIns="81280" bIns="81280" numCol="1" spcCol="1270" anchor="ctr" anchorCtr="0">
          <a:noAutofit/>
        </a:bodyPr>
        <a:lstStyle/>
        <a:p>
          <a:pPr lvl="0" algn="ctr" defTabSz="1422400" rtl="0">
            <a:lnSpc>
              <a:spcPct val="90000"/>
            </a:lnSpc>
            <a:spcBef>
              <a:spcPct val="0"/>
            </a:spcBef>
            <a:spcAft>
              <a:spcPct val="35000"/>
            </a:spcAft>
          </a:pPr>
          <a:r>
            <a:rPr lang="tr-TR" sz="3200" kern="1200" dirty="0" smtClean="0">
              <a:latin typeface="Comic Sans MS" panose="030F0702030302020204" pitchFamily="66" charset="0"/>
            </a:rPr>
            <a:t>Buluş Yoluyla Öğretim</a:t>
          </a:r>
          <a:endParaRPr lang="tr-TR" sz="3200" kern="1200" dirty="0">
            <a:latin typeface="Comic Sans MS" panose="030F0702030302020204" pitchFamily="66" charset="0"/>
          </a:endParaRPr>
        </a:p>
      </dsp:txBody>
      <dsp:txXfrm>
        <a:off x="437513" y="72007"/>
        <a:ext cx="7879409" cy="922115"/>
      </dsp:txXfrm>
    </dsp:sp>
    <dsp:sp modelId="{CC513DED-4123-4ADF-A532-0DA75BF6FCE9}">
      <dsp:nvSpPr>
        <dsp:cNvPr id="0" name=""/>
        <dsp:cNvSpPr/>
      </dsp:nvSpPr>
      <dsp:spPr>
        <a:xfrm>
          <a:off x="36005" y="203566"/>
          <a:ext cx="658996" cy="658996"/>
        </a:xfrm>
        <a:prstGeom prst="ellipse">
          <a:avLst/>
        </a:prstGeom>
        <a:solidFill>
          <a:schemeClr val="lt1">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68E927-0073-4C07-A112-F1C8EFDF87BC}">
      <dsp:nvSpPr>
        <dsp:cNvPr id="0" name=""/>
        <dsp:cNvSpPr/>
      </dsp:nvSpPr>
      <dsp:spPr>
        <a:xfrm>
          <a:off x="-5088504" y="-783865"/>
          <a:ext cx="6093694" cy="6093694"/>
        </a:xfrm>
        <a:prstGeom prst="blockArc">
          <a:avLst>
            <a:gd name="adj1" fmla="val 18900000"/>
            <a:gd name="adj2" fmla="val 2700000"/>
            <a:gd name="adj3" fmla="val 354"/>
          </a:avLst>
        </a:prstGeom>
        <a:noFill/>
        <a:ln w="25400" cap="flat" cmpd="sng" algn="ctr">
          <a:solidFill>
            <a:schemeClr val="accent5">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269C11-6741-4147-A2E6-5ED2DC6AA082}">
      <dsp:nvSpPr>
        <dsp:cNvPr id="0" name=""/>
        <dsp:cNvSpPr/>
      </dsp:nvSpPr>
      <dsp:spPr>
        <a:xfrm>
          <a:off x="802434" y="388643"/>
          <a:ext cx="7414222" cy="1664837"/>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6301" tIns="66040" rIns="66040" bIns="66040" numCol="1" spcCol="1270" anchor="ctr" anchorCtr="0">
          <a:noAutofit/>
        </a:bodyPr>
        <a:lstStyle/>
        <a:p>
          <a:pPr lvl="0" algn="l" defTabSz="1155700" rtl="0">
            <a:lnSpc>
              <a:spcPct val="90000"/>
            </a:lnSpc>
            <a:spcBef>
              <a:spcPct val="0"/>
            </a:spcBef>
            <a:spcAft>
              <a:spcPct val="35000"/>
            </a:spcAft>
          </a:pPr>
          <a:r>
            <a:rPr lang="tr-TR" sz="2600" b="1" kern="1200" dirty="0" smtClean="0"/>
            <a:t>Öğretmenin rolü, </a:t>
          </a:r>
          <a:r>
            <a:rPr lang="tr-TR" sz="2600" kern="1200" dirty="0" smtClean="0"/>
            <a:t>önceden paketlenmiş bilgiyi öğrenciye sunmaktan çok, öğrencinin kendi kendine öğrenebileceği ortamı oluşturmaktır.</a:t>
          </a:r>
          <a:endParaRPr lang="tr-TR" sz="2600" kern="1200" dirty="0"/>
        </a:p>
      </dsp:txBody>
      <dsp:txXfrm>
        <a:off x="802434" y="388643"/>
        <a:ext cx="7414222" cy="1664837"/>
      </dsp:txXfrm>
    </dsp:sp>
    <dsp:sp modelId="{4F70DAEB-FABF-462B-90E9-EC6892970CC9}">
      <dsp:nvSpPr>
        <dsp:cNvPr id="0" name=""/>
        <dsp:cNvSpPr/>
      </dsp:nvSpPr>
      <dsp:spPr>
        <a:xfrm>
          <a:off x="13753" y="484956"/>
          <a:ext cx="1616221" cy="1616221"/>
        </a:xfrm>
        <a:prstGeom prst="ellipse">
          <a:avLst/>
        </a:prstGeom>
        <a:solidFill>
          <a:schemeClr val="lt1">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08E239D-0FFF-4645-BC56-F94198E2D13A}">
      <dsp:nvSpPr>
        <dsp:cNvPr id="0" name=""/>
        <dsp:cNvSpPr/>
      </dsp:nvSpPr>
      <dsp:spPr>
        <a:xfrm>
          <a:off x="808333" y="2332731"/>
          <a:ext cx="7400802" cy="1800328"/>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6301" tIns="66040" rIns="66040" bIns="66040" numCol="1" spcCol="1270" anchor="ctr" anchorCtr="0">
          <a:noAutofit/>
        </a:bodyPr>
        <a:lstStyle/>
        <a:p>
          <a:pPr lvl="0" algn="just" defTabSz="1155700" rtl="0">
            <a:lnSpc>
              <a:spcPct val="90000"/>
            </a:lnSpc>
            <a:spcBef>
              <a:spcPct val="0"/>
            </a:spcBef>
            <a:spcAft>
              <a:spcPct val="35000"/>
            </a:spcAft>
          </a:pPr>
          <a:r>
            <a:rPr lang="tr-TR" sz="2600" kern="1200" dirty="0" smtClean="0"/>
            <a:t>Bu stratejide öğretmenin temel görevi, buluş için uygun öğretme ortamlarını düzenlemek, örnek olan ve olmayanları sunarak </a:t>
          </a:r>
          <a:r>
            <a:rPr lang="tr-TR" sz="2600" b="1" kern="1200" dirty="0" smtClean="0"/>
            <a:t>öğrencinin buluşu gerçekleştirmesine rehberlik etmektir.</a:t>
          </a:r>
          <a:endParaRPr lang="tr-TR" sz="2600" b="1" kern="1200" dirty="0"/>
        </a:p>
      </dsp:txBody>
      <dsp:txXfrm>
        <a:off x="808333" y="2332731"/>
        <a:ext cx="7400802" cy="1800328"/>
      </dsp:txXfrm>
    </dsp:sp>
    <dsp:sp modelId="{78717CB5-9B3D-44F6-85FC-40CEC9CF3A4C}">
      <dsp:nvSpPr>
        <dsp:cNvPr id="0" name=""/>
        <dsp:cNvSpPr/>
      </dsp:nvSpPr>
      <dsp:spPr>
        <a:xfrm>
          <a:off x="13753" y="2424784"/>
          <a:ext cx="1616221" cy="1616221"/>
        </a:xfrm>
        <a:prstGeom prst="ellipse">
          <a:avLst/>
        </a:prstGeom>
        <a:solidFill>
          <a:schemeClr val="lt1">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70ED1D-23B8-4433-9FC8-83BCFBD0046B}">
      <dsp:nvSpPr>
        <dsp:cNvPr id="0" name=""/>
        <dsp:cNvSpPr/>
      </dsp:nvSpPr>
      <dsp:spPr>
        <a:xfrm>
          <a:off x="0" y="0"/>
          <a:ext cx="8147248" cy="777867"/>
        </a:xfrm>
        <a:prstGeom prst="roundRect">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tr-TR" sz="1900" kern="1200" dirty="0" smtClean="0">
              <a:latin typeface="Comic Sans MS" panose="030F0702030302020204" pitchFamily="66" charset="0"/>
            </a:rPr>
            <a:t>Buluş Yoluyla Öğretim </a:t>
          </a:r>
          <a:br>
            <a:rPr lang="tr-TR" sz="1900" kern="1200" dirty="0" smtClean="0">
              <a:latin typeface="Comic Sans MS" panose="030F0702030302020204" pitchFamily="66" charset="0"/>
            </a:rPr>
          </a:br>
          <a:r>
            <a:rPr lang="tr-TR" sz="3200" kern="1200" dirty="0" smtClean="0">
              <a:latin typeface="Comic Sans MS" panose="030F0702030302020204" pitchFamily="66" charset="0"/>
            </a:rPr>
            <a:t>Uygulama Basamakları</a:t>
          </a:r>
          <a:endParaRPr lang="tr-TR" sz="1900" kern="1200" dirty="0">
            <a:latin typeface="Comic Sans MS" panose="030F0702030302020204" pitchFamily="66" charset="0"/>
          </a:endParaRPr>
        </a:p>
      </dsp:txBody>
      <dsp:txXfrm>
        <a:off x="37972" y="37972"/>
        <a:ext cx="8071304" cy="701923"/>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E43BA7-D664-4073-B904-81104617F646}">
      <dsp:nvSpPr>
        <dsp:cNvPr id="0" name=""/>
        <dsp:cNvSpPr/>
      </dsp:nvSpPr>
      <dsp:spPr>
        <a:xfrm>
          <a:off x="2594338" y="699988"/>
          <a:ext cx="540964" cy="91440"/>
        </a:xfrm>
        <a:custGeom>
          <a:avLst/>
          <a:gdLst/>
          <a:ahLst/>
          <a:cxnLst/>
          <a:rect l="0" t="0" r="0" b="0"/>
          <a:pathLst>
            <a:path>
              <a:moveTo>
                <a:pt x="0" y="45720"/>
              </a:moveTo>
              <a:lnTo>
                <a:pt x="540964" y="45720"/>
              </a:lnTo>
            </a:path>
          </a:pathLst>
        </a:custGeom>
        <a:noFill/>
        <a:ln w="9525" cap="flat"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850532" y="742850"/>
        <a:ext cx="28578" cy="5715"/>
      </dsp:txXfrm>
    </dsp:sp>
    <dsp:sp modelId="{619E5C1F-D5D3-4619-834E-DDE5E07A3925}">
      <dsp:nvSpPr>
        <dsp:cNvPr id="0" name=""/>
        <dsp:cNvSpPr/>
      </dsp:nvSpPr>
      <dsp:spPr>
        <a:xfrm>
          <a:off x="111074" y="188"/>
          <a:ext cx="2485064" cy="1491038"/>
        </a:xfrm>
        <a:prstGeom prst="rect">
          <a:avLst/>
        </a:prstGeom>
        <a:solidFill>
          <a:schemeClr val="lt1">
            <a:hueOff val="0"/>
            <a:satOff val="0"/>
            <a:lumOff val="0"/>
            <a:alphaOff val="0"/>
          </a:schemeClr>
        </a:solid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tr-TR" sz="1800" kern="1200" dirty="0" smtClean="0"/>
            <a:t>Öğretmen örneği sunar.</a:t>
          </a:r>
          <a:endParaRPr lang="tr-TR" sz="1800" kern="1200" dirty="0"/>
        </a:p>
      </dsp:txBody>
      <dsp:txXfrm>
        <a:off x="111074" y="188"/>
        <a:ext cx="2485064" cy="1491038"/>
      </dsp:txXfrm>
    </dsp:sp>
    <dsp:sp modelId="{B1B1152D-065E-4F07-8003-934C18BDC64D}">
      <dsp:nvSpPr>
        <dsp:cNvPr id="0" name=""/>
        <dsp:cNvSpPr/>
      </dsp:nvSpPr>
      <dsp:spPr>
        <a:xfrm>
          <a:off x="5650968" y="699988"/>
          <a:ext cx="540964" cy="91440"/>
        </a:xfrm>
        <a:custGeom>
          <a:avLst/>
          <a:gdLst/>
          <a:ahLst/>
          <a:cxnLst/>
          <a:rect l="0" t="0" r="0" b="0"/>
          <a:pathLst>
            <a:path>
              <a:moveTo>
                <a:pt x="0" y="45720"/>
              </a:moveTo>
              <a:lnTo>
                <a:pt x="540964" y="45720"/>
              </a:lnTo>
            </a:path>
          </a:pathLst>
        </a:custGeom>
        <a:noFill/>
        <a:ln w="9525" cap="flat"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5907161" y="742850"/>
        <a:ext cx="28578" cy="5715"/>
      </dsp:txXfrm>
    </dsp:sp>
    <dsp:sp modelId="{9923F762-3529-489F-912A-6FD0DC90CF8E}">
      <dsp:nvSpPr>
        <dsp:cNvPr id="0" name=""/>
        <dsp:cNvSpPr/>
      </dsp:nvSpPr>
      <dsp:spPr>
        <a:xfrm>
          <a:off x="3167703" y="188"/>
          <a:ext cx="2485064" cy="1491038"/>
        </a:xfrm>
        <a:prstGeom prst="rect">
          <a:avLst/>
        </a:prstGeom>
        <a:solidFill>
          <a:schemeClr val="lt1">
            <a:hueOff val="0"/>
            <a:satOff val="0"/>
            <a:lumOff val="0"/>
            <a:alphaOff val="0"/>
          </a:schemeClr>
        </a:solid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tr-TR" sz="1800" kern="1200" dirty="0" smtClean="0"/>
            <a:t>Öğrenci örneği tanımlar.</a:t>
          </a:r>
          <a:endParaRPr lang="tr-TR" sz="1800" kern="1200" dirty="0"/>
        </a:p>
      </dsp:txBody>
      <dsp:txXfrm>
        <a:off x="3167703" y="188"/>
        <a:ext cx="2485064" cy="1491038"/>
      </dsp:txXfrm>
    </dsp:sp>
    <dsp:sp modelId="{FFA6B81B-6A7A-4518-967A-F5D5F06B09F5}">
      <dsp:nvSpPr>
        <dsp:cNvPr id="0" name=""/>
        <dsp:cNvSpPr/>
      </dsp:nvSpPr>
      <dsp:spPr>
        <a:xfrm>
          <a:off x="1353606" y="1489427"/>
          <a:ext cx="6113258" cy="540964"/>
        </a:xfrm>
        <a:custGeom>
          <a:avLst/>
          <a:gdLst/>
          <a:ahLst/>
          <a:cxnLst/>
          <a:rect l="0" t="0" r="0" b="0"/>
          <a:pathLst>
            <a:path>
              <a:moveTo>
                <a:pt x="6113258" y="0"/>
              </a:moveTo>
              <a:lnTo>
                <a:pt x="6113258" y="287582"/>
              </a:lnTo>
              <a:lnTo>
                <a:pt x="0" y="287582"/>
              </a:lnTo>
              <a:lnTo>
                <a:pt x="0" y="540964"/>
              </a:lnTo>
            </a:path>
          </a:pathLst>
        </a:custGeom>
        <a:noFill/>
        <a:ln w="9525" cap="flat"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256737" y="1757052"/>
        <a:ext cx="306996" cy="5715"/>
      </dsp:txXfrm>
    </dsp:sp>
    <dsp:sp modelId="{5BAC5AE9-2003-49BE-AF8D-0A01C2C75B34}">
      <dsp:nvSpPr>
        <dsp:cNvPr id="0" name=""/>
        <dsp:cNvSpPr/>
      </dsp:nvSpPr>
      <dsp:spPr>
        <a:xfrm>
          <a:off x="6224333" y="188"/>
          <a:ext cx="2485064" cy="1491038"/>
        </a:xfrm>
        <a:prstGeom prst="rect">
          <a:avLst/>
        </a:prstGeom>
        <a:solidFill>
          <a:schemeClr val="lt1">
            <a:hueOff val="0"/>
            <a:satOff val="0"/>
            <a:lumOff val="0"/>
            <a:alphaOff val="0"/>
          </a:schemeClr>
        </a:solid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tr-TR" sz="1800" kern="1200" dirty="0" smtClean="0"/>
            <a:t>Öğretmen ek örnekler sunar.</a:t>
          </a:r>
          <a:endParaRPr lang="tr-TR" sz="1800" kern="1200" dirty="0"/>
        </a:p>
      </dsp:txBody>
      <dsp:txXfrm>
        <a:off x="6224333" y="188"/>
        <a:ext cx="2485064" cy="1491038"/>
      </dsp:txXfrm>
    </dsp:sp>
    <dsp:sp modelId="{D7404494-994C-4914-9FBF-794690484203}">
      <dsp:nvSpPr>
        <dsp:cNvPr id="0" name=""/>
        <dsp:cNvSpPr/>
      </dsp:nvSpPr>
      <dsp:spPr>
        <a:xfrm>
          <a:off x="2594338" y="2762592"/>
          <a:ext cx="540964" cy="91440"/>
        </a:xfrm>
        <a:custGeom>
          <a:avLst/>
          <a:gdLst/>
          <a:ahLst/>
          <a:cxnLst/>
          <a:rect l="0" t="0" r="0" b="0"/>
          <a:pathLst>
            <a:path>
              <a:moveTo>
                <a:pt x="0" y="45720"/>
              </a:moveTo>
              <a:lnTo>
                <a:pt x="540964" y="45720"/>
              </a:lnTo>
            </a:path>
          </a:pathLst>
        </a:custGeom>
        <a:noFill/>
        <a:ln w="9525" cap="flat"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850532" y="2805454"/>
        <a:ext cx="28578" cy="5715"/>
      </dsp:txXfrm>
    </dsp:sp>
    <dsp:sp modelId="{26575521-47F7-4B46-864A-D287BB8CAD44}">
      <dsp:nvSpPr>
        <dsp:cNvPr id="0" name=""/>
        <dsp:cNvSpPr/>
      </dsp:nvSpPr>
      <dsp:spPr>
        <a:xfrm>
          <a:off x="111074" y="2062792"/>
          <a:ext cx="2485064" cy="1491038"/>
        </a:xfrm>
        <a:prstGeom prst="rect">
          <a:avLst/>
        </a:prstGeom>
        <a:solidFill>
          <a:schemeClr val="lt1">
            <a:hueOff val="0"/>
            <a:satOff val="0"/>
            <a:lumOff val="0"/>
            <a:alphaOff val="0"/>
          </a:schemeClr>
        </a:solid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tr-TR" sz="1800" kern="1200" dirty="0" smtClean="0"/>
            <a:t>Öğrenci örnekleri tanımlar ve önceki örneklerle ilişkilendirir.</a:t>
          </a:r>
          <a:endParaRPr lang="tr-TR" sz="1800" kern="1200" dirty="0"/>
        </a:p>
      </dsp:txBody>
      <dsp:txXfrm>
        <a:off x="111074" y="2062792"/>
        <a:ext cx="2485064" cy="1491038"/>
      </dsp:txXfrm>
    </dsp:sp>
    <dsp:sp modelId="{A617CCFE-77EE-48E4-8913-D237B38D009A}">
      <dsp:nvSpPr>
        <dsp:cNvPr id="0" name=""/>
        <dsp:cNvSpPr/>
      </dsp:nvSpPr>
      <dsp:spPr>
        <a:xfrm>
          <a:off x="5650968" y="2762592"/>
          <a:ext cx="540964" cy="91440"/>
        </a:xfrm>
        <a:custGeom>
          <a:avLst/>
          <a:gdLst/>
          <a:ahLst/>
          <a:cxnLst/>
          <a:rect l="0" t="0" r="0" b="0"/>
          <a:pathLst>
            <a:path>
              <a:moveTo>
                <a:pt x="0" y="45720"/>
              </a:moveTo>
              <a:lnTo>
                <a:pt x="540964" y="45720"/>
              </a:lnTo>
            </a:path>
          </a:pathLst>
        </a:custGeom>
        <a:noFill/>
        <a:ln w="9525" cap="flat"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5907161" y="2805454"/>
        <a:ext cx="28578" cy="5715"/>
      </dsp:txXfrm>
    </dsp:sp>
    <dsp:sp modelId="{142B7C34-8B50-4F58-A461-3C00BD23B829}">
      <dsp:nvSpPr>
        <dsp:cNvPr id="0" name=""/>
        <dsp:cNvSpPr/>
      </dsp:nvSpPr>
      <dsp:spPr>
        <a:xfrm>
          <a:off x="3167703" y="2062792"/>
          <a:ext cx="2485064" cy="1491038"/>
        </a:xfrm>
        <a:prstGeom prst="rect">
          <a:avLst/>
        </a:prstGeom>
        <a:solidFill>
          <a:schemeClr val="lt1">
            <a:hueOff val="0"/>
            <a:satOff val="0"/>
            <a:lumOff val="0"/>
            <a:alphaOff val="0"/>
          </a:schemeClr>
        </a:solid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tr-TR" sz="1800" kern="1200" dirty="0" smtClean="0"/>
            <a:t>Öğretmen ek örnekleri ve örnek olmayanları sunar.</a:t>
          </a:r>
          <a:endParaRPr lang="tr-TR" sz="1800" kern="1200" dirty="0"/>
        </a:p>
      </dsp:txBody>
      <dsp:txXfrm>
        <a:off x="3167703" y="2062792"/>
        <a:ext cx="2485064" cy="1491038"/>
      </dsp:txXfrm>
    </dsp:sp>
    <dsp:sp modelId="{2D7C8663-8906-48C3-B7BC-E0FBBD27D645}">
      <dsp:nvSpPr>
        <dsp:cNvPr id="0" name=""/>
        <dsp:cNvSpPr/>
      </dsp:nvSpPr>
      <dsp:spPr>
        <a:xfrm>
          <a:off x="1353606" y="3552031"/>
          <a:ext cx="6113258" cy="540964"/>
        </a:xfrm>
        <a:custGeom>
          <a:avLst/>
          <a:gdLst/>
          <a:ahLst/>
          <a:cxnLst/>
          <a:rect l="0" t="0" r="0" b="0"/>
          <a:pathLst>
            <a:path>
              <a:moveTo>
                <a:pt x="6113258" y="0"/>
              </a:moveTo>
              <a:lnTo>
                <a:pt x="6113258" y="287582"/>
              </a:lnTo>
              <a:lnTo>
                <a:pt x="0" y="287582"/>
              </a:lnTo>
              <a:lnTo>
                <a:pt x="0" y="540964"/>
              </a:lnTo>
            </a:path>
          </a:pathLst>
        </a:custGeom>
        <a:noFill/>
        <a:ln w="9525" cap="flat"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256737" y="3819655"/>
        <a:ext cx="306996" cy="5715"/>
      </dsp:txXfrm>
    </dsp:sp>
    <dsp:sp modelId="{6543264A-BBA2-4DE0-8394-60296F3988F8}">
      <dsp:nvSpPr>
        <dsp:cNvPr id="0" name=""/>
        <dsp:cNvSpPr/>
      </dsp:nvSpPr>
      <dsp:spPr>
        <a:xfrm>
          <a:off x="6224333" y="2062792"/>
          <a:ext cx="2485064" cy="1491038"/>
        </a:xfrm>
        <a:prstGeom prst="rect">
          <a:avLst/>
        </a:prstGeom>
        <a:solidFill>
          <a:schemeClr val="lt1">
            <a:hueOff val="0"/>
            <a:satOff val="0"/>
            <a:lumOff val="0"/>
            <a:alphaOff val="0"/>
          </a:schemeClr>
        </a:solid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tr-TR" sz="1800" kern="1200" dirty="0" smtClean="0"/>
            <a:t>Öğrenci örnekleri karşılaştırır ve örnek olmayanları belirler.</a:t>
          </a:r>
          <a:endParaRPr lang="tr-TR" sz="1800" kern="1200" dirty="0"/>
        </a:p>
      </dsp:txBody>
      <dsp:txXfrm>
        <a:off x="6224333" y="2062792"/>
        <a:ext cx="2485064" cy="1491038"/>
      </dsp:txXfrm>
    </dsp:sp>
    <dsp:sp modelId="{85914410-FD84-4DC1-A7C4-EF693B9AC0B8}">
      <dsp:nvSpPr>
        <dsp:cNvPr id="0" name=""/>
        <dsp:cNvSpPr/>
      </dsp:nvSpPr>
      <dsp:spPr>
        <a:xfrm>
          <a:off x="2594338" y="4825195"/>
          <a:ext cx="540964" cy="91440"/>
        </a:xfrm>
        <a:custGeom>
          <a:avLst/>
          <a:gdLst/>
          <a:ahLst/>
          <a:cxnLst/>
          <a:rect l="0" t="0" r="0" b="0"/>
          <a:pathLst>
            <a:path>
              <a:moveTo>
                <a:pt x="0" y="45720"/>
              </a:moveTo>
              <a:lnTo>
                <a:pt x="540964" y="45720"/>
              </a:lnTo>
            </a:path>
          </a:pathLst>
        </a:custGeom>
        <a:noFill/>
        <a:ln w="9525" cap="flat"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850532" y="4868057"/>
        <a:ext cx="28578" cy="5715"/>
      </dsp:txXfrm>
    </dsp:sp>
    <dsp:sp modelId="{DE80FEFC-F155-4FA8-80B1-2965824AE6FB}">
      <dsp:nvSpPr>
        <dsp:cNvPr id="0" name=""/>
        <dsp:cNvSpPr/>
      </dsp:nvSpPr>
      <dsp:spPr>
        <a:xfrm>
          <a:off x="111074" y="4125396"/>
          <a:ext cx="2485064" cy="1491038"/>
        </a:xfrm>
        <a:prstGeom prst="rect">
          <a:avLst/>
        </a:prstGeom>
        <a:solidFill>
          <a:schemeClr val="lt1">
            <a:hueOff val="0"/>
            <a:satOff val="0"/>
            <a:lumOff val="0"/>
            <a:alphaOff val="0"/>
          </a:schemeClr>
        </a:solid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tr-TR" sz="1800" kern="1200" dirty="0" smtClean="0">
              <a:solidFill>
                <a:schemeClr val="tx1"/>
              </a:solidFill>
            </a:rPr>
            <a:t>Öğrenci örnekleri ilişkilendirir ve yorumlar.</a:t>
          </a:r>
          <a:endParaRPr lang="tr-TR" sz="1800" kern="1200" dirty="0">
            <a:solidFill>
              <a:schemeClr val="tx1"/>
            </a:solidFill>
          </a:endParaRPr>
        </a:p>
      </dsp:txBody>
      <dsp:txXfrm>
        <a:off x="111074" y="4125396"/>
        <a:ext cx="2485064" cy="1491038"/>
      </dsp:txXfrm>
    </dsp:sp>
    <dsp:sp modelId="{4EFCE169-4DFE-4160-83A8-372998C05EF7}">
      <dsp:nvSpPr>
        <dsp:cNvPr id="0" name=""/>
        <dsp:cNvSpPr/>
      </dsp:nvSpPr>
      <dsp:spPr>
        <a:xfrm>
          <a:off x="3167703" y="4125396"/>
          <a:ext cx="2485064" cy="1491038"/>
        </a:xfrm>
        <a:prstGeom prst="rect">
          <a:avLst/>
        </a:prstGeom>
        <a:solidFill>
          <a:schemeClr val="lt1">
            <a:hueOff val="0"/>
            <a:satOff val="0"/>
            <a:lumOff val="0"/>
            <a:alphaOff val="0"/>
          </a:schemeClr>
        </a:solid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rtl="0">
            <a:lnSpc>
              <a:spcPct val="90000"/>
            </a:lnSpc>
            <a:spcBef>
              <a:spcPct val="0"/>
            </a:spcBef>
            <a:spcAft>
              <a:spcPct val="35000"/>
            </a:spcAft>
          </a:pPr>
          <a:r>
            <a:rPr lang="tr-TR" sz="2000" kern="1200" dirty="0" smtClean="0"/>
            <a:t>Öğrenci tanımlara, ilke ve genellemelere ulaşır.</a:t>
          </a:r>
          <a:endParaRPr lang="tr-TR" sz="2000" kern="1200" dirty="0"/>
        </a:p>
      </dsp:txBody>
      <dsp:txXfrm>
        <a:off x="3167703" y="4125396"/>
        <a:ext cx="2485064" cy="1491038"/>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61FE9A-D9A7-4C2D-8D17-B66AAAAD8FC5}">
      <dsp:nvSpPr>
        <dsp:cNvPr id="0" name=""/>
        <dsp:cNvSpPr/>
      </dsp:nvSpPr>
      <dsp:spPr>
        <a:xfrm>
          <a:off x="0" y="166"/>
          <a:ext cx="8507288" cy="935771"/>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tr-TR" sz="2300" kern="1200" dirty="0" smtClean="0">
              <a:latin typeface="Comic Sans MS" panose="030F0702030302020204" pitchFamily="66" charset="0"/>
            </a:rPr>
            <a:t>Buluş Yoluyla Öğretim</a:t>
          </a:r>
          <a:br>
            <a:rPr lang="tr-TR" sz="2300" kern="1200" dirty="0" smtClean="0">
              <a:latin typeface="Comic Sans MS" panose="030F0702030302020204" pitchFamily="66" charset="0"/>
            </a:rPr>
          </a:br>
          <a:r>
            <a:rPr lang="tr-TR" sz="3200" kern="1200" dirty="0" smtClean="0">
              <a:latin typeface="Comic Sans MS" panose="030F0702030302020204" pitchFamily="66" charset="0"/>
            </a:rPr>
            <a:t>Avantajları</a:t>
          </a:r>
          <a:endParaRPr lang="tr-TR" sz="2300" kern="1200" dirty="0">
            <a:latin typeface="Comic Sans MS" panose="030F0702030302020204" pitchFamily="66" charset="0"/>
          </a:endParaRPr>
        </a:p>
      </dsp:txBody>
      <dsp:txXfrm>
        <a:off x="45681" y="45847"/>
        <a:ext cx="8415926" cy="844409"/>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FAF37D-FEF7-4904-AE82-98B80CA16FC1}">
      <dsp:nvSpPr>
        <dsp:cNvPr id="0" name=""/>
        <dsp:cNvSpPr/>
      </dsp:nvSpPr>
      <dsp:spPr>
        <a:xfrm rot="5400000">
          <a:off x="1050761" y="1121948"/>
          <a:ext cx="1747912" cy="210960"/>
        </a:xfrm>
        <a:prstGeom prst="rect">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44E554A3-F7F6-44DE-8ECB-ACB3CBF57C3E}">
      <dsp:nvSpPr>
        <dsp:cNvPr id="0" name=""/>
        <dsp:cNvSpPr/>
      </dsp:nvSpPr>
      <dsp:spPr>
        <a:xfrm>
          <a:off x="1450872" y="3502"/>
          <a:ext cx="2344002" cy="1406401"/>
        </a:xfrm>
        <a:prstGeom prst="roundRect">
          <a:avLst>
            <a:gd name="adj" fmla="val 10000"/>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tr-TR" sz="1700" kern="1200" dirty="0" smtClean="0"/>
            <a:t>Öğrencinin merak güdüsünü uyandırması ve güdülenmişlik düzeyini yükseltmesidir.</a:t>
          </a:r>
          <a:endParaRPr lang="tr-TR" sz="1700" kern="1200" dirty="0"/>
        </a:p>
      </dsp:txBody>
      <dsp:txXfrm>
        <a:off x="1492064" y="44694"/>
        <a:ext cx="2261618" cy="1324017"/>
      </dsp:txXfrm>
    </dsp:sp>
    <dsp:sp modelId="{77644AFF-E5F8-4C5F-9159-FBA01A08E1F5}">
      <dsp:nvSpPr>
        <dsp:cNvPr id="0" name=""/>
        <dsp:cNvSpPr/>
      </dsp:nvSpPr>
      <dsp:spPr>
        <a:xfrm rot="5400000">
          <a:off x="1050761" y="2879950"/>
          <a:ext cx="1747912" cy="210960"/>
        </a:xfrm>
        <a:prstGeom prst="rect">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B0C8E713-6B71-4EC7-9307-0FB4CA5EFCFB}">
      <dsp:nvSpPr>
        <dsp:cNvPr id="0" name=""/>
        <dsp:cNvSpPr/>
      </dsp:nvSpPr>
      <dsp:spPr>
        <a:xfrm>
          <a:off x="1152129" y="1761504"/>
          <a:ext cx="2941489" cy="1406401"/>
        </a:xfrm>
        <a:prstGeom prst="roundRect">
          <a:avLst>
            <a:gd name="adj" fmla="val 10000"/>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tr-TR" sz="1600" kern="1200" dirty="0" smtClean="0"/>
            <a:t>Öğrenci ilke ve genellemeye ulaşma sürecinde aktif olduğundan derinlemesine ve kalıcı öğrenme gerçekleşir.</a:t>
          </a:r>
          <a:endParaRPr lang="tr-TR" sz="1600" kern="1200" dirty="0"/>
        </a:p>
      </dsp:txBody>
      <dsp:txXfrm>
        <a:off x="1193321" y="1802696"/>
        <a:ext cx="2859105" cy="1324017"/>
      </dsp:txXfrm>
    </dsp:sp>
    <dsp:sp modelId="{2B722C5C-0581-4887-BFED-5F45B6E5AB46}">
      <dsp:nvSpPr>
        <dsp:cNvPr id="0" name=""/>
        <dsp:cNvSpPr/>
      </dsp:nvSpPr>
      <dsp:spPr>
        <a:xfrm>
          <a:off x="1929762" y="3758952"/>
          <a:ext cx="3406177" cy="210960"/>
        </a:xfrm>
        <a:prstGeom prst="rect">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5F57EE9E-723A-487E-A7A0-C7CBA9596F09}">
      <dsp:nvSpPr>
        <dsp:cNvPr id="0" name=""/>
        <dsp:cNvSpPr/>
      </dsp:nvSpPr>
      <dsp:spPr>
        <a:xfrm>
          <a:off x="1450872" y="3519506"/>
          <a:ext cx="2344002" cy="1406401"/>
        </a:xfrm>
        <a:prstGeom prst="roundRect">
          <a:avLst>
            <a:gd name="adj" fmla="val 10000"/>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t>Bireysel öğretim olanağı sağlar.</a:t>
          </a:r>
          <a:endParaRPr lang="tr-TR" sz="1800" kern="1200" dirty="0"/>
        </a:p>
      </dsp:txBody>
      <dsp:txXfrm>
        <a:off x="1492064" y="3560698"/>
        <a:ext cx="2261618" cy="1324017"/>
      </dsp:txXfrm>
    </dsp:sp>
    <dsp:sp modelId="{C19BC9E6-24B3-4534-A5ED-24471A95D997}">
      <dsp:nvSpPr>
        <dsp:cNvPr id="0" name=""/>
        <dsp:cNvSpPr/>
      </dsp:nvSpPr>
      <dsp:spPr>
        <a:xfrm rot="16200000">
          <a:off x="4467028" y="2879950"/>
          <a:ext cx="1747912" cy="210960"/>
        </a:xfrm>
        <a:prstGeom prst="rect">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39B55FDF-378A-4389-ABB8-47EEC6AE55D6}">
      <dsp:nvSpPr>
        <dsp:cNvPr id="0" name=""/>
        <dsp:cNvSpPr/>
      </dsp:nvSpPr>
      <dsp:spPr>
        <a:xfrm>
          <a:off x="4867139" y="3519506"/>
          <a:ext cx="2344002" cy="1406401"/>
        </a:xfrm>
        <a:prstGeom prst="roundRect">
          <a:avLst>
            <a:gd name="adj" fmla="val 10000"/>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t>Problem çözme becerisini geliştirir.</a:t>
          </a:r>
          <a:endParaRPr lang="tr-TR" sz="1800" kern="1200" dirty="0"/>
        </a:p>
      </dsp:txBody>
      <dsp:txXfrm>
        <a:off x="4908331" y="3560698"/>
        <a:ext cx="2261618" cy="1324017"/>
      </dsp:txXfrm>
    </dsp:sp>
    <dsp:sp modelId="{9A5138C2-74D6-4581-BAB4-70B44C6F4FFF}">
      <dsp:nvSpPr>
        <dsp:cNvPr id="0" name=""/>
        <dsp:cNvSpPr/>
      </dsp:nvSpPr>
      <dsp:spPr>
        <a:xfrm rot="16200000">
          <a:off x="4467028" y="1121948"/>
          <a:ext cx="1747912" cy="210960"/>
        </a:xfrm>
        <a:prstGeom prst="rect">
          <a:avLst/>
        </a:prstGeom>
        <a:solidFill>
          <a:schemeClr val="accent1">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A9C336E8-4E88-427F-BC28-D5E05F2A2929}">
      <dsp:nvSpPr>
        <dsp:cNvPr id="0" name=""/>
        <dsp:cNvSpPr/>
      </dsp:nvSpPr>
      <dsp:spPr>
        <a:xfrm>
          <a:off x="4867139" y="1761504"/>
          <a:ext cx="2344002" cy="1406401"/>
        </a:xfrm>
        <a:prstGeom prst="roundRect">
          <a:avLst>
            <a:gd name="adj" fmla="val 10000"/>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t>Öğrencilerin ilgi ve dikkatleri üst düzeydedir.</a:t>
          </a:r>
          <a:endParaRPr lang="tr-TR" sz="1800" kern="1200" dirty="0"/>
        </a:p>
      </dsp:txBody>
      <dsp:txXfrm>
        <a:off x="4908331" y="1802696"/>
        <a:ext cx="2261618" cy="1324017"/>
      </dsp:txXfrm>
    </dsp:sp>
    <dsp:sp modelId="{2CFA7EE4-62CA-4FB8-BA71-42A4BF1A13A6}">
      <dsp:nvSpPr>
        <dsp:cNvPr id="0" name=""/>
        <dsp:cNvSpPr/>
      </dsp:nvSpPr>
      <dsp:spPr>
        <a:xfrm>
          <a:off x="4867139" y="3502"/>
          <a:ext cx="2344002" cy="1406401"/>
        </a:xfrm>
        <a:prstGeom prst="roundRect">
          <a:avLst>
            <a:gd name="adj" fmla="val 10000"/>
          </a:avLst>
        </a:prstGeom>
        <a:solidFill>
          <a:schemeClr val="lt1">
            <a:hueOff val="0"/>
            <a:satOff val="0"/>
            <a:lumOff val="0"/>
            <a:alphaOff val="0"/>
          </a:schemeClr>
        </a:solidFill>
        <a:ln w="38100" cap="flat" cmpd="sng" algn="ctr">
          <a:solidFill>
            <a:schemeClr val="accent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tr-TR" sz="1700" kern="1200" dirty="0" smtClean="0"/>
            <a:t>Öğrenme süreci zevkli ve eğlencelidir. </a:t>
          </a:r>
          <a:endParaRPr lang="tr-TR" sz="1700" kern="1200" dirty="0"/>
        </a:p>
      </dsp:txBody>
      <dsp:txXfrm>
        <a:off x="4908331" y="44694"/>
        <a:ext cx="2261618" cy="1324017"/>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BEC829-C8D0-41A9-BF3A-1C7A3F47E9C2}">
      <dsp:nvSpPr>
        <dsp:cNvPr id="0" name=""/>
        <dsp:cNvSpPr/>
      </dsp:nvSpPr>
      <dsp:spPr>
        <a:xfrm>
          <a:off x="2016221" y="415"/>
          <a:ext cx="4258821" cy="849275"/>
        </a:xfrm>
        <a:prstGeom prst="roundRect">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tr-TR" sz="2400" kern="1200" dirty="0" smtClean="0"/>
            <a:t>Buluş Yoluyla Öğretim</a:t>
          </a:r>
          <a:br>
            <a:rPr lang="tr-TR" sz="2400" kern="1200" dirty="0" smtClean="0"/>
          </a:br>
          <a:r>
            <a:rPr lang="tr-TR" sz="2800" b="1" kern="1200" dirty="0" smtClean="0"/>
            <a:t>Dezavantajları </a:t>
          </a:r>
          <a:endParaRPr lang="tr-TR" sz="2400" b="1" kern="1200" dirty="0"/>
        </a:p>
      </dsp:txBody>
      <dsp:txXfrm>
        <a:off x="2057679" y="41873"/>
        <a:ext cx="4175905" cy="766359"/>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2E8A1F-3D57-4E63-832D-9CEEF509748A}">
      <dsp:nvSpPr>
        <dsp:cNvPr id="0" name=""/>
        <dsp:cNvSpPr/>
      </dsp:nvSpPr>
      <dsp:spPr>
        <a:xfrm>
          <a:off x="1199551" y="486475"/>
          <a:ext cx="998302" cy="665532"/>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890AA8B-867D-4C4F-84F0-8B5BF2C32960}">
      <dsp:nvSpPr>
        <dsp:cNvPr id="0" name=""/>
        <dsp:cNvSpPr/>
      </dsp:nvSpPr>
      <dsp:spPr>
        <a:xfrm>
          <a:off x="1044837" y="1565331"/>
          <a:ext cx="1414348" cy="8736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tr-TR" sz="1900" kern="1200" dirty="0" smtClean="0"/>
            <a:t>Uzun zaman gerektirir.</a:t>
          </a:r>
          <a:endParaRPr lang="tr-TR" sz="1900" kern="1200" dirty="0"/>
        </a:p>
      </dsp:txBody>
      <dsp:txXfrm>
        <a:off x="1044837" y="1565331"/>
        <a:ext cx="1414348" cy="873618"/>
      </dsp:txXfrm>
    </dsp:sp>
    <dsp:sp modelId="{53CAF556-6D20-4E8B-A3D2-485AE53C649F}">
      <dsp:nvSpPr>
        <dsp:cNvPr id="0" name=""/>
        <dsp:cNvSpPr/>
      </dsp:nvSpPr>
      <dsp:spPr>
        <a:xfrm>
          <a:off x="920049" y="1440650"/>
          <a:ext cx="339671" cy="339759"/>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88FA3E4-F269-498F-A6B0-327FFD1921F8}">
      <dsp:nvSpPr>
        <dsp:cNvPr id="0" name=""/>
        <dsp:cNvSpPr/>
      </dsp:nvSpPr>
      <dsp:spPr>
        <a:xfrm rot="5400000">
          <a:off x="2254096" y="1440694"/>
          <a:ext cx="339759" cy="339671"/>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2661CB-B469-4417-A5DC-B1ADE6E9C84C}">
      <dsp:nvSpPr>
        <dsp:cNvPr id="0" name=""/>
        <dsp:cNvSpPr/>
      </dsp:nvSpPr>
      <dsp:spPr>
        <a:xfrm rot="16200000">
          <a:off x="920005" y="2224085"/>
          <a:ext cx="339759" cy="339671"/>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F99932-A1AC-4BEC-8DAC-B78415B56C20}">
      <dsp:nvSpPr>
        <dsp:cNvPr id="0" name=""/>
        <dsp:cNvSpPr/>
      </dsp:nvSpPr>
      <dsp:spPr>
        <a:xfrm rot="10800000">
          <a:off x="2254140" y="2224041"/>
          <a:ext cx="339671" cy="339759"/>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4102A1D-2C04-4E7A-92ED-574A6F873633}">
      <dsp:nvSpPr>
        <dsp:cNvPr id="0" name=""/>
        <dsp:cNvSpPr/>
      </dsp:nvSpPr>
      <dsp:spPr>
        <a:xfrm>
          <a:off x="4012883" y="486475"/>
          <a:ext cx="998302" cy="665532"/>
        </a:xfrm>
        <a:prstGeom prst="rect">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l="-1000" r="-1000"/>
          </a:stretch>
        </a:blip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D8D27D1-85C4-4C23-8CC4-7E873A5CEC06}">
      <dsp:nvSpPr>
        <dsp:cNvPr id="0" name=""/>
        <dsp:cNvSpPr/>
      </dsp:nvSpPr>
      <dsp:spPr>
        <a:xfrm>
          <a:off x="3848482" y="1441461"/>
          <a:ext cx="1508374" cy="11213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t>Kalabalık öğrenci gruplarında etkisi zayıflar.</a:t>
          </a:r>
          <a:endParaRPr lang="tr-TR" sz="1800" kern="1200" dirty="0"/>
        </a:p>
      </dsp:txBody>
      <dsp:txXfrm>
        <a:off x="3848482" y="1441461"/>
        <a:ext cx="1508374" cy="1121358"/>
      </dsp:txXfrm>
    </dsp:sp>
    <dsp:sp modelId="{BF366374-4805-4127-927B-FDB7247A2986}">
      <dsp:nvSpPr>
        <dsp:cNvPr id="0" name=""/>
        <dsp:cNvSpPr/>
      </dsp:nvSpPr>
      <dsp:spPr>
        <a:xfrm>
          <a:off x="3770707" y="1440650"/>
          <a:ext cx="339671" cy="339759"/>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692152-FE01-4C65-961F-C01D4953EA02}">
      <dsp:nvSpPr>
        <dsp:cNvPr id="0" name=""/>
        <dsp:cNvSpPr/>
      </dsp:nvSpPr>
      <dsp:spPr>
        <a:xfrm rot="5400000">
          <a:off x="5104754" y="1440694"/>
          <a:ext cx="339759" cy="339671"/>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742A366-5062-4674-8797-76E29CB68414}">
      <dsp:nvSpPr>
        <dsp:cNvPr id="0" name=""/>
        <dsp:cNvSpPr/>
      </dsp:nvSpPr>
      <dsp:spPr>
        <a:xfrm rot="16200000">
          <a:off x="3770664" y="2224085"/>
          <a:ext cx="339759" cy="339671"/>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29C69B-D4AA-4DAB-A3E0-BFA0ABC1E0DE}">
      <dsp:nvSpPr>
        <dsp:cNvPr id="0" name=""/>
        <dsp:cNvSpPr/>
      </dsp:nvSpPr>
      <dsp:spPr>
        <a:xfrm rot="10800000">
          <a:off x="5104798" y="2224041"/>
          <a:ext cx="339671" cy="339759"/>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DD717D-B72F-4640-9245-578647725867}">
      <dsp:nvSpPr>
        <dsp:cNvPr id="0" name=""/>
        <dsp:cNvSpPr/>
      </dsp:nvSpPr>
      <dsp:spPr>
        <a:xfrm>
          <a:off x="7037225" y="557420"/>
          <a:ext cx="998302" cy="665532"/>
        </a:xfrm>
        <a:prstGeom prst="rect">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l="-8000" r="-8000"/>
          </a:stretch>
        </a:blip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8EF0E07-512F-40F3-AD36-71D218F93B80}">
      <dsp:nvSpPr>
        <dsp:cNvPr id="0" name=""/>
        <dsp:cNvSpPr/>
      </dsp:nvSpPr>
      <dsp:spPr>
        <a:xfrm>
          <a:off x="6404221" y="1340609"/>
          <a:ext cx="2098214" cy="12564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t>Öğrencilerin bireysel farklılıkları süreci olumsuz etkileyebilir.</a:t>
          </a:r>
          <a:endParaRPr lang="tr-TR" sz="1800" kern="1200" dirty="0"/>
        </a:p>
      </dsp:txBody>
      <dsp:txXfrm>
        <a:off x="6404221" y="1340609"/>
        <a:ext cx="2098214" cy="1256481"/>
      </dsp:txXfrm>
    </dsp:sp>
    <dsp:sp modelId="{35ED515B-830E-46F1-B925-B989BC37AFC3}">
      <dsp:nvSpPr>
        <dsp:cNvPr id="0" name=""/>
        <dsp:cNvSpPr/>
      </dsp:nvSpPr>
      <dsp:spPr>
        <a:xfrm>
          <a:off x="6336704" y="1368152"/>
          <a:ext cx="339671" cy="339759"/>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0B6F399-0F3F-4980-893C-A827F9CFF695}">
      <dsp:nvSpPr>
        <dsp:cNvPr id="0" name=""/>
        <dsp:cNvSpPr/>
      </dsp:nvSpPr>
      <dsp:spPr>
        <a:xfrm rot="5400000">
          <a:off x="8136862" y="1368196"/>
          <a:ext cx="339759" cy="339671"/>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45A59B-7B2D-4DEC-944A-5F255A9C302F}">
      <dsp:nvSpPr>
        <dsp:cNvPr id="0" name=""/>
        <dsp:cNvSpPr/>
      </dsp:nvSpPr>
      <dsp:spPr>
        <a:xfrm rot="16200000">
          <a:off x="6408667" y="2232293"/>
          <a:ext cx="339759" cy="339671"/>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F4C97E-1545-475D-96CB-376B6FA31DE5}">
      <dsp:nvSpPr>
        <dsp:cNvPr id="0" name=""/>
        <dsp:cNvSpPr/>
      </dsp:nvSpPr>
      <dsp:spPr>
        <a:xfrm rot="10800000">
          <a:off x="8136905" y="2232249"/>
          <a:ext cx="339671" cy="339759"/>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5794C4-C152-4D6B-BDC6-85EC71B542AB}">
      <dsp:nvSpPr>
        <dsp:cNvPr id="0" name=""/>
        <dsp:cNvSpPr/>
      </dsp:nvSpPr>
      <dsp:spPr>
        <a:xfrm>
          <a:off x="1152024" y="4705861"/>
          <a:ext cx="998302" cy="665532"/>
        </a:xfrm>
        <a:prstGeom prst="rect">
          <a:avLst/>
        </a:prstGeom>
        <a:blipFill>
          <a:blip xmlns:r="http://schemas.openxmlformats.org/officeDocument/2006/relationships" r:embed="rId4" cstate="print">
            <a:extLst>
              <a:ext uri="{28A0092B-C50C-407E-A947-70E740481C1C}">
                <a14:useLocalDpi xmlns:a14="http://schemas.microsoft.com/office/drawing/2010/main" val="0"/>
              </a:ext>
            </a:extLst>
          </a:blip>
          <a:srcRect/>
          <a:stretch>
            <a:fillRect l="-14000" r="-14000"/>
          </a:stretch>
        </a:blip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2CF7879-B7EB-4465-9984-E6F56A9D9F4D}">
      <dsp:nvSpPr>
        <dsp:cNvPr id="0" name=""/>
        <dsp:cNvSpPr/>
      </dsp:nvSpPr>
      <dsp:spPr>
        <a:xfrm>
          <a:off x="1008181" y="3280167"/>
          <a:ext cx="1691178" cy="14395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t>Buluş için gerekli araç-gereçlere her zaman ulaşılamayabilir.</a:t>
          </a:r>
          <a:endParaRPr lang="tr-TR" sz="1800" kern="1200" dirty="0"/>
        </a:p>
      </dsp:txBody>
      <dsp:txXfrm>
        <a:off x="1008181" y="3280167"/>
        <a:ext cx="1691178" cy="1439556"/>
      </dsp:txXfrm>
    </dsp:sp>
    <dsp:sp modelId="{EDA87BA6-A9D9-48B4-AA9E-15450AF38EA3}">
      <dsp:nvSpPr>
        <dsp:cNvPr id="0" name=""/>
        <dsp:cNvSpPr/>
      </dsp:nvSpPr>
      <dsp:spPr>
        <a:xfrm>
          <a:off x="576064" y="3456385"/>
          <a:ext cx="339671" cy="339759"/>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168281-7712-4448-A5EB-5D6EE724BE47}">
      <dsp:nvSpPr>
        <dsp:cNvPr id="0" name=""/>
        <dsp:cNvSpPr/>
      </dsp:nvSpPr>
      <dsp:spPr>
        <a:xfrm rot="5400000">
          <a:off x="2664253" y="3528437"/>
          <a:ext cx="339759" cy="339671"/>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AB16E3-5CC7-44C7-9155-69B9188AF1AC}">
      <dsp:nvSpPr>
        <dsp:cNvPr id="0" name=""/>
        <dsp:cNvSpPr/>
      </dsp:nvSpPr>
      <dsp:spPr>
        <a:xfrm rot="16200000">
          <a:off x="576020" y="4176509"/>
          <a:ext cx="339759" cy="339671"/>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B301312-12CE-45B7-A0CB-CB53A35826D5}">
      <dsp:nvSpPr>
        <dsp:cNvPr id="0" name=""/>
        <dsp:cNvSpPr/>
      </dsp:nvSpPr>
      <dsp:spPr>
        <a:xfrm rot="10800000">
          <a:off x="2664297" y="4176465"/>
          <a:ext cx="339671" cy="339759"/>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FA2286-0C38-42BF-BC5B-CB62AA1B2FB9}">
      <dsp:nvSpPr>
        <dsp:cNvPr id="0" name=""/>
        <dsp:cNvSpPr/>
      </dsp:nvSpPr>
      <dsp:spPr>
        <a:xfrm>
          <a:off x="4320817" y="4776195"/>
          <a:ext cx="998302" cy="665532"/>
        </a:xfrm>
        <a:prstGeom prst="rect">
          <a:avLst/>
        </a:prstGeom>
        <a:blipFill>
          <a:blip xmlns:r="http://schemas.openxmlformats.org/officeDocument/2006/relationships" r:embed="rId5">
            <a:extLst>
              <a:ext uri="{28A0092B-C50C-407E-A947-70E740481C1C}">
                <a14:useLocalDpi xmlns:a14="http://schemas.microsoft.com/office/drawing/2010/main" val="0"/>
              </a:ext>
            </a:extLst>
          </a:blip>
          <a:srcRect/>
          <a:stretch>
            <a:fillRect l="-8000" r="-8000"/>
          </a:stretch>
        </a:blip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1457958-7A9F-4D27-96F1-4D5F0A06A139}">
      <dsp:nvSpPr>
        <dsp:cNvPr id="0" name=""/>
        <dsp:cNvSpPr/>
      </dsp:nvSpPr>
      <dsp:spPr>
        <a:xfrm>
          <a:off x="4001043" y="3642195"/>
          <a:ext cx="1414348" cy="8736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tr-TR" sz="1800" kern="1200" dirty="0" smtClean="0"/>
            <a:t>Bazı ders ve konuların öğretiminde etkisi zayıftır.</a:t>
          </a:r>
          <a:endParaRPr lang="tr-TR" sz="1800" kern="1200" dirty="0"/>
        </a:p>
      </dsp:txBody>
      <dsp:txXfrm>
        <a:off x="4001043" y="3642195"/>
        <a:ext cx="1414348" cy="873618"/>
      </dsp:txXfrm>
    </dsp:sp>
    <dsp:sp modelId="{1D332576-B08D-429E-9FB2-36C6168A14C8}">
      <dsp:nvSpPr>
        <dsp:cNvPr id="0" name=""/>
        <dsp:cNvSpPr/>
      </dsp:nvSpPr>
      <dsp:spPr>
        <a:xfrm>
          <a:off x="3876256" y="3517515"/>
          <a:ext cx="339671" cy="339759"/>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0737DA-2207-4DC9-9CDA-AE31874C0F5C}">
      <dsp:nvSpPr>
        <dsp:cNvPr id="0" name=""/>
        <dsp:cNvSpPr/>
      </dsp:nvSpPr>
      <dsp:spPr>
        <a:xfrm rot="5400000">
          <a:off x="5210302" y="3517558"/>
          <a:ext cx="339759" cy="339671"/>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58E1D1C-1AFB-41AD-B0AC-1BCB5B8FF8EC}">
      <dsp:nvSpPr>
        <dsp:cNvPr id="0" name=""/>
        <dsp:cNvSpPr/>
      </dsp:nvSpPr>
      <dsp:spPr>
        <a:xfrm rot="16200000">
          <a:off x="3876212" y="4300949"/>
          <a:ext cx="339759" cy="339671"/>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B330BD0-8A31-4355-AC7D-2A74E369E57C}">
      <dsp:nvSpPr>
        <dsp:cNvPr id="0" name=""/>
        <dsp:cNvSpPr/>
      </dsp:nvSpPr>
      <dsp:spPr>
        <a:xfrm rot="10800000">
          <a:off x="5210346" y="4300905"/>
          <a:ext cx="339671" cy="339759"/>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EC9ED7-9D11-4223-96F8-9F0EBA6F5160}">
      <dsp:nvSpPr>
        <dsp:cNvPr id="0" name=""/>
        <dsp:cNvSpPr/>
      </dsp:nvSpPr>
      <dsp:spPr>
        <a:xfrm>
          <a:off x="7063818" y="4776195"/>
          <a:ext cx="998302" cy="665532"/>
        </a:xfrm>
        <a:prstGeom prst="rect">
          <a:avLst/>
        </a:prstGeom>
        <a:blipFill>
          <a:blip xmlns:r="http://schemas.openxmlformats.org/officeDocument/2006/relationships" r:embed="rId6">
            <a:extLst>
              <a:ext uri="{28A0092B-C50C-407E-A947-70E740481C1C}">
                <a14:useLocalDpi xmlns:a14="http://schemas.microsoft.com/office/drawing/2010/main" val="0"/>
              </a:ext>
            </a:extLst>
          </a:blip>
          <a:srcRect/>
          <a:stretch>
            <a:fillRect t="-35000" b="-35000"/>
          </a:stretch>
        </a:blip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68545AB-1461-45FA-93B1-470E0A70E3FE}">
      <dsp:nvSpPr>
        <dsp:cNvPr id="0" name=""/>
        <dsp:cNvSpPr/>
      </dsp:nvSpPr>
      <dsp:spPr>
        <a:xfrm>
          <a:off x="6851702" y="3642195"/>
          <a:ext cx="1414348" cy="8736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tr-TR" sz="2000" kern="1200" dirty="0" smtClean="0"/>
            <a:t>Maliyeti yüksektir.</a:t>
          </a:r>
          <a:endParaRPr lang="tr-TR" sz="2000" kern="1200" dirty="0"/>
        </a:p>
      </dsp:txBody>
      <dsp:txXfrm>
        <a:off x="6851702" y="3642195"/>
        <a:ext cx="1414348" cy="873618"/>
      </dsp:txXfrm>
    </dsp:sp>
    <dsp:sp modelId="{10104173-8190-4654-8FE3-0A5A23CDAA92}">
      <dsp:nvSpPr>
        <dsp:cNvPr id="0" name=""/>
        <dsp:cNvSpPr/>
      </dsp:nvSpPr>
      <dsp:spPr>
        <a:xfrm>
          <a:off x="6726914" y="3517515"/>
          <a:ext cx="339671" cy="339759"/>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D03F99-6957-4D65-A846-59748229A857}">
      <dsp:nvSpPr>
        <dsp:cNvPr id="0" name=""/>
        <dsp:cNvSpPr/>
      </dsp:nvSpPr>
      <dsp:spPr>
        <a:xfrm rot="5400000">
          <a:off x="8060961" y="3517558"/>
          <a:ext cx="339759" cy="339671"/>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DD03171-43E1-4B43-B872-CBC98045AEDC}">
      <dsp:nvSpPr>
        <dsp:cNvPr id="0" name=""/>
        <dsp:cNvSpPr/>
      </dsp:nvSpPr>
      <dsp:spPr>
        <a:xfrm rot="16200000">
          <a:off x="6726870" y="4300949"/>
          <a:ext cx="339759" cy="339671"/>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C104450-44AB-4639-BA26-5ED146F7A6A3}">
      <dsp:nvSpPr>
        <dsp:cNvPr id="0" name=""/>
        <dsp:cNvSpPr/>
      </dsp:nvSpPr>
      <dsp:spPr>
        <a:xfrm rot="10800000">
          <a:off x="8061005" y="4300905"/>
          <a:ext cx="339671" cy="339759"/>
        </a:xfrm>
        <a:prstGeom prst="halfFrame">
          <a:avLst>
            <a:gd name="adj1" fmla="val 25770"/>
            <a:gd name="adj2" fmla="val 25770"/>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9318EB-98F0-436B-AB63-AE8B48655900}">
      <dsp:nvSpPr>
        <dsp:cNvPr id="0" name=""/>
        <dsp:cNvSpPr/>
      </dsp:nvSpPr>
      <dsp:spPr>
        <a:xfrm>
          <a:off x="0" y="110812"/>
          <a:ext cx="8229600" cy="921374"/>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rtl="0">
            <a:lnSpc>
              <a:spcPct val="90000"/>
            </a:lnSpc>
            <a:spcBef>
              <a:spcPct val="0"/>
            </a:spcBef>
            <a:spcAft>
              <a:spcPct val="35000"/>
            </a:spcAft>
          </a:pPr>
          <a:r>
            <a:rPr lang="tr-TR" sz="3500" kern="1200" dirty="0" smtClean="0">
              <a:latin typeface="Comic Sans MS" panose="030F0702030302020204" pitchFamily="66" charset="0"/>
            </a:rPr>
            <a:t>Araştırma- İnceleme Yoluyla Öğretim</a:t>
          </a:r>
          <a:endParaRPr lang="tr-TR" sz="3500" kern="1200" dirty="0">
            <a:latin typeface="Comic Sans MS" panose="030F0702030302020204" pitchFamily="66" charset="0"/>
          </a:endParaRPr>
        </a:p>
      </dsp:txBody>
      <dsp:txXfrm>
        <a:off x="44978" y="155790"/>
        <a:ext cx="8139644" cy="8314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4883E6-4049-4CAF-BE41-C394BAFDCF77}">
      <dsp:nvSpPr>
        <dsp:cNvPr id="0" name=""/>
        <dsp:cNvSpPr/>
      </dsp:nvSpPr>
      <dsp:spPr>
        <a:xfrm>
          <a:off x="0" y="11434"/>
          <a:ext cx="6152728" cy="816075"/>
        </a:xfrm>
        <a:prstGeom prst="roundRect">
          <a:avLst/>
        </a:prstGeom>
        <a:gradFill rotWithShape="0">
          <a:gsLst>
            <a:gs pos="0">
              <a:schemeClr val="accent5">
                <a:shade val="80000"/>
                <a:hueOff val="0"/>
                <a:satOff val="0"/>
                <a:lumOff val="0"/>
                <a:alphaOff val="0"/>
                <a:shade val="51000"/>
                <a:satMod val="130000"/>
              </a:schemeClr>
            </a:gs>
            <a:gs pos="80000">
              <a:schemeClr val="accent5">
                <a:shade val="80000"/>
                <a:hueOff val="0"/>
                <a:satOff val="0"/>
                <a:lumOff val="0"/>
                <a:alphaOff val="0"/>
                <a:shade val="93000"/>
                <a:satMod val="130000"/>
              </a:schemeClr>
            </a:gs>
            <a:gs pos="100000">
              <a:schemeClr val="accent5">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rtl="0">
            <a:lnSpc>
              <a:spcPct val="90000"/>
            </a:lnSpc>
            <a:spcBef>
              <a:spcPct val="0"/>
            </a:spcBef>
            <a:spcAft>
              <a:spcPct val="35000"/>
            </a:spcAft>
          </a:pPr>
          <a:r>
            <a:rPr lang="tr-TR" sz="3100" kern="1200" dirty="0" smtClean="0">
              <a:latin typeface="Comic Sans MS" panose="030F0702030302020204" pitchFamily="66" charset="0"/>
            </a:rPr>
            <a:t>Prof. Dr. Recai Doğan</a:t>
          </a:r>
          <a:endParaRPr lang="tr-TR" sz="3100" kern="1200" dirty="0">
            <a:latin typeface="Comic Sans MS" panose="030F0702030302020204" pitchFamily="66" charset="0"/>
          </a:endParaRPr>
        </a:p>
      </dsp:txBody>
      <dsp:txXfrm>
        <a:off x="39837" y="51271"/>
        <a:ext cx="6073054" cy="736401"/>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C77D44-B446-4E17-9AB6-3C5D43668574}">
      <dsp:nvSpPr>
        <dsp:cNvPr id="0" name=""/>
        <dsp:cNvSpPr/>
      </dsp:nvSpPr>
      <dsp:spPr>
        <a:xfrm>
          <a:off x="3898767" y="28600"/>
          <a:ext cx="3369184" cy="1005807"/>
        </a:xfrm>
        <a:prstGeom prst="rect">
          <a:avLst/>
        </a:prstGeom>
        <a:solidFill>
          <a:schemeClr val="lt1">
            <a:hueOff val="0"/>
            <a:satOff val="0"/>
            <a:lumOff val="0"/>
            <a:alphaOff val="0"/>
          </a:schemeClr>
        </a:solid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tr-TR" sz="2000" b="1" kern="1200" dirty="0" smtClean="0">
              <a:latin typeface="Comic Sans MS" panose="030F0702030302020204" pitchFamily="66" charset="0"/>
            </a:rPr>
            <a:t>              J. Dewey </a:t>
          </a:r>
          <a:r>
            <a:rPr lang="tr-TR" sz="2000" kern="1200" dirty="0" smtClean="0"/>
            <a:t>tarafından geliştirilmiştir.</a:t>
          </a:r>
          <a:endParaRPr lang="tr-TR" sz="2000" kern="1200" dirty="0"/>
        </a:p>
      </dsp:txBody>
      <dsp:txXfrm>
        <a:off x="3898767" y="28600"/>
        <a:ext cx="3369184" cy="1005807"/>
      </dsp:txXfrm>
    </dsp:sp>
    <dsp:sp modelId="{A3BFBEA5-A89A-4C18-B7C3-BF633B5104CC}">
      <dsp:nvSpPr>
        <dsp:cNvPr id="0" name=""/>
        <dsp:cNvSpPr/>
      </dsp:nvSpPr>
      <dsp:spPr>
        <a:xfrm>
          <a:off x="2168881" y="2429"/>
          <a:ext cx="995749" cy="1005807"/>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4000" r="-4000"/>
          </a:stretch>
        </a:blip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30C41616-0F57-4DDB-B327-A0D710B39B1E}">
      <dsp:nvSpPr>
        <dsp:cNvPr id="0" name=""/>
        <dsp:cNvSpPr/>
      </dsp:nvSpPr>
      <dsp:spPr>
        <a:xfrm>
          <a:off x="10346" y="1180732"/>
          <a:ext cx="6105464" cy="1005807"/>
        </a:xfrm>
        <a:prstGeom prst="rect">
          <a:avLst/>
        </a:prstGeom>
        <a:solidFill>
          <a:schemeClr val="lt1">
            <a:hueOff val="0"/>
            <a:satOff val="0"/>
            <a:lumOff val="0"/>
            <a:alphaOff val="0"/>
          </a:schemeClr>
        </a:solid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endParaRPr lang="tr-TR" sz="1800" kern="1200" dirty="0" smtClean="0"/>
        </a:p>
        <a:p>
          <a:pPr lvl="0" algn="ctr" defTabSz="800100" rtl="0">
            <a:lnSpc>
              <a:spcPct val="90000"/>
            </a:lnSpc>
            <a:spcBef>
              <a:spcPct val="0"/>
            </a:spcBef>
            <a:spcAft>
              <a:spcPct val="35000"/>
            </a:spcAft>
          </a:pPr>
          <a:r>
            <a:rPr lang="tr-TR" sz="1800" kern="1200" dirty="0" smtClean="0"/>
            <a:t>Öğrenme, hedeflere uygun, öğrenciye uygun ve gerçek hayatla ilişkili problemler üzerinde, problem çözmenin adımlarının kullanılması ile gerçekleşir.</a:t>
          </a:r>
        </a:p>
        <a:p>
          <a:pPr lvl="0" algn="ctr" defTabSz="800100" rtl="0">
            <a:lnSpc>
              <a:spcPct val="90000"/>
            </a:lnSpc>
            <a:spcBef>
              <a:spcPct val="0"/>
            </a:spcBef>
            <a:spcAft>
              <a:spcPct val="35000"/>
            </a:spcAft>
          </a:pPr>
          <a:endParaRPr lang="tr-TR" sz="1400" kern="1200" dirty="0"/>
        </a:p>
      </dsp:txBody>
      <dsp:txXfrm>
        <a:off x="10346" y="1180732"/>
        <a:ext cx="6105464" cy="1005807"/>
      </dsp:txXfrm>
    </dsp:sp>
    <dsp:sp modelId="{D8857CC5-D627-4D9F-B5F7-720EE7F3F6C6}">
      <dsp:nvSpPr>
        <dsp:cNvPr id="0" name=""/>
        <dsp:cNvSpPr/>
      </dsp:nvSpPr>
      <dsp:spPr>
        <a:xfrm>
          <a:off x="6275035" y="1180732"/>
          <a:ext cx="995749" cy="1005807"/>
        </a:xfrm>
        <a:prstGeom prst="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51000" r="-51000"/>
          </a:stretch>
        </a:blip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B1F4C27A-892B-4546-9F5F-61D5E0C416AD}">
      <dsp:nvSpPr>
        <dsp:cNvPr id="0" name=""/>
        <dsp:cNvSpPr/>
      </dsp:nvSpPr>
      <dsp:spPr>
        <a:xfrm>
          <a:off x="2242582" y="2332854"/>
          <a:ext cx="5097375" cy="1005807"/>
        </a:xfrm>
        <a:prstGeom prst="rect">
          <a:avLst/>
        </a:prstGeom>
        <a:solidFill>
          <a:schemeClr val="lt1">
            <a:hueOff val="0"/>
            <a:satOff val="0"/>
            <a:lumOff val="0"/>
            <a:alphaOff val="0"/>
          </a:schemeClr>
        </a:solid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tr-TR" sz="2000" kern="1200" dirty="0" smtClean="0"/>
            <a:t>Öğrenci sürecin merkezinde ve aktif, öğretmen ise rehberdir.</a:t>
          </a:r>
          <a:endParaRPr lang="tr-TR" sz="2000" kern="1200" dirty="0"/>
        </a:p>
      </dsp:txBody>
      <dsp:txXfrm>
        <a:off x="2242582" y="2332854"/>
        <a:ext cx="5097375" cy="1005807"/>
      </dsp:txXfrm>
    </dsp:sp>
    <dsp:sp modelId="{CA23CEA4-3ED0-4EC5-BFBE-BDA52FF5DBE4}">
      <dsp:nvSpPr>
        <dsp:cNvPr id="0" name=""/>
        <dsp:cNvSpPr/>
      </dsp:nvSpPr>
      <dsp:spPr>
        <a:xfrm>
          <a:off x="1090463" y="2332854"/>
          <a:ext cx="995749" cy="1005807"/>
        </a:xfrm>
        <a:prstGeom prst="rect">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26000" r="-26000"/>
          </a:stretch>
        </a:blip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9742ABB6-6926-4547-98B8-E9FC9BA8206B}">
      <dsp:nvSpPr>
        <dsp:cNvPr id="0" name=""/>
        <dsp:cNvSpPr/>
      </dsp:nvSpPr>
      <dsp:spPr>
        <a:xfrm>
          <a:off x="949852" y="3484987"/>
          <a:ext cx="4976954" cy="1005807"/>
        </a:xfrm>
        <a:prstGeom prst="rect">
          <a:avLst/>
        </a:prstGeom>
        <a:solidFill>
          <a:schemeClr val="lt1">
            <a:hueOff val="0"/>
            <a:satOff val="0"/>
            <a:lumOff val="0"/>
            <a:alphaOff val="0"/>
          </a:schemeClr>
        </a:solid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tr-TR" sz="2000" kern="1200" dirty="0" smtClean="0"/>
            <a:t>Bu strateji Uygulama ve daha üst düzey basamaklar için uygundur.</a:t>
          </a:r>
          <a:endParaRPr lang="tr-TR" sz="2000" kern="1200" dirty="0"/>
        </a:p>
      </dsp:txBody>
      <dsp:txXfrm>
        <a:off x="949852" y="3484987"/>
        <a:ext cx="4976954" cy="1005807"/>
      </dsp:txXfrm>
    </dsp:sp>
    <dsp:sp modelId="{EA9BCC0A-7FF9-490E-9145-2234637EAAB8}">
      <dsp:nvSpPr>
        <dsp:cNvPr id="0" name=""/>
        <dsp:cNvSpPr/>
      </dsp:nvSpPr>
      <dsp:spPr>
        <a:xfrm>
          <a:off x="6203032" y="3484987"/>
          <a:ext cx="995749" cy="1005807"/>
        </a:xfrm>
        <a:prstGeom prst="rect">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11000" r="-11000"/>
          </a:stretch>
        </a:blipFill>
        <a:ln w="38100" cap="flat" cmpd="sng" algn="ctr">
          <a:solidFill>
            <a:schemeClr val="accent4">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B44732-0E8F-4F2F-A824-C98CFA84EF0F}">
      <dsp:nvSpPr>
        <dsp:cNvPr id="0" name=""/>
        <dsp:cNvSpPr/>
      </dsp:nvSpPr>
      <dsp:spPr>
        <a:xfrm>
          <a:off x="0" y="119"/>
          <a:ext cx="8229600" cy="1142760"/>
        </a:xfrm>
        <a:prstGeom prst="round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tr-TR" sz="2800" kern="1200" dirty="0" smtClean="0"/>
            <a:t>Araştırma- İnceleme Yoluyla Öğretim</a:t>
          </a:r>
          <a:br>
            <a:rPr lang="tr-TR" sz="2800" kern="1200" dirty="0" smtClean="0"/>
          </a:br>
          <a:r>
            <a:rPr lang="tr-TR" sz="3600" kern="1200" dirty="0" smtClean="0">
              <a:latin typeface="Comic Sans MS" panose="030F0702030302020204" pitchFamily="66" charset="0"/>
            </a:rPr>
            <a:t>Uygulama Basamakları</a:t>
          </a:r>
          <a:endParaRPr lang="tr-TR" sz="2800" kern="1200" dirty="0">
            <a:latin typeface="Comic Sans MS" panose="030F0702030302020204" pitchFamily="66" charset="0"/>
          </a:endParaRPr>
        </a:p>
      </dsp:txBody>
      <dsp:txXfrm>
        <a:off x="55785" y="55904"/>
        <a:ext cx="8118030" cy="1031190"/>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8BD721-E325-4FB9-A7B0-6EB4EB04F462}">
      <dsp:nvSpPr>
        <dsp:cNvPr id="0" name=""/>
        <dsp:cNvSpPr/>
      </dsp:nvSpPr>
      <dsp:spPr>
        <a:xfrm>
          <a:off x="2379359" y="1231698"/>
          <a:ext cx="515615" cy="91440"/>
        </a:xfrm>
        <a:custGeom>
          <a:avLst/>
          <a:gdLst/>
          <a:ahLst/>
          <a:cxnLst/>
          <a:rect l="0" t="0" r="0" b="0"/>
          <a:pathLst>
            <a:path>
              <a:moveTo>
                <a:pt x="0" y="45720"/>
              </a:moveTo>
              <a:lnTo>
                <a:pt x="515615"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23511" y="1274687"/>
        <a:ext cx="27310" cy="5462"/>
      </dsp:txXfrm>
    </dsp:sp>
    <dsp:sp modelId="{523D5CD4-5475-43C4-84BB-BCA28D4602B3}">
      <dsp:nvSpPr>
        <dsp:cNvPr id="0" name=""/>
        <dsp:cNvSpPr/>
      </dsp:nvSpPr>
      <dsp:spPr>
        <a:xfrm>
          <a:off x="6308" y="564963"/>
          <a:ext cx="2374850" cy="1424910"/>
        </a:xfrm>
        <a:prstGeom prst="rec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5128" tIns="135128" rIns="135128" bIns="135128" numCol="1" spcCol="1270" anchor="ctr" anchorCtr="0">
          <a:noAutofit/>
        </a:bodyPr>
        <a:lstStyle/>
        <a:p>
          <a:pPr lvl="0" algn="ctr" defTabSz="844550" rtl="0">
            <a:lnSpc>
              <a:spcPct val="90000"/>
            </a:lnSpc>
            <a:spcBef>
              <a:spcPct val="0"/>
            </a:spcBef>
            <a:spcAft>
              <a:spcPct val="35000"/>
            </a:spcAft>
          </a:pPr>
          <a:r>
            <a:rPr lang="tr-TR" sz="1900" kern="1200" smtClean="0"/>
            <a:t>Problemin farkına varılması</a:t>
          </a:r>
          <a:endParaRPr lang="tr-TR" sz="1900" kern="1200"/>
        </a:p>
      </dsp:txBody>
      <dsp:txXfrm>
        <a:off x="6308" y="564963"/>
        <a:ext cx="2374850" cy="1424910"/>
      </dsp:txXfrm>
    </dsp:sp>
    <dsp:sp modelId="{BF40B64C-F200-4960-BAF3-675F8F30B5C9}">
      <dsp:nvSpPr>
        <dsp:cNvPr id="0" name=""/>
        <dsp:cNvSpPr/>
      </dsp:nvSpPr>
      <dsp:spPr>
        <a:xfrm>
          <a:off x="5300425" y="1231698"/>
          <a:ext cx="515615" cy="91440"/>
        </a:xfrm>
        <a:custGeom>
          <a:avLst/>
          <a:gdLst/>
          <a:ahLst/>
          <a:cxnLst/>
          <a:rect l="0" t="0" r="0" b="0"/>
          <a:pathLst>
            <a:path>
              <a:moveTo>
                <a:pt x="0" y="45720"/>
              </a:moveTo>
              <a:lnTo>
                <a:pt x="515615"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5544577" y="1274687"/>
        <a:ext cx="27310" cy="5462"/>
      </dsp:txXfrm>
    </dsp:sp>
    <dsp:sp modelId="{7AF6E267-0D30-4475-84AD-21437EA6BE32}">
      <dsp:nvSpPr>
        <dsp:cNvPr id="0" name=""/>
        <dsp:cNvSpPr/>
      </dsp:nvSpPr>
      <dsp:spPr>
        <a:xfrm>
          <a:off x="2927374" y="564963"/>
          <a:ext cx="2374850" cy="1424910"/>
        </a:xfrm>
        <a:prstGeom prst="rec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5128" tIns="135128" rIns="135128" bIns="135128" numCol="1" spcCol="1270" anchor="ctr" anchorCtr="0">
          <a:noAutofit/>
        </a:bodyPr>
        <a:lstStyle/>
        <a:p>
          <a:pPr lvl="0" algn="ctr" defTabSz="844550" rtl="0">
            <a:lnSpc>
              <a:spcPct val="90000"/>
            </a:lnSpc>
            <a:spcBef>
              <a:spcPct val="0"/>
            </a:spcBef>
            <a:spcAft>
              <a:spcPct val="35000"/>
            </a:spcAft>
          </a:pPr>
          <a:r>
            <a:rPr lang="tr-TR" sz="1900" kern="1200" smtClean="0"/>
            <a:t>Problemin tanımlanması</a:t>
          </a:r>
          <a:endParaRPr lang="tr-TR" sz="1900" kern="1200"/>
        </a:p>
      </dsp:txBody>
      <dsp:txXfrm>
        <a:off x="2927374" y="564963"/>
        <a:ext cx="2374850" cy="1424910"/>
      </dsp:txXfrm>
    </dsp:sp>
    <dsp:sp modelId="{B23B5C79-A697-4DA3-93B2-24C35313BA16}">
      <dsp:nvSpPr>
        <dsp:cNvPr id="0" name=""/>
        <dsp:cNvSpPr/>
      </dsp:nvSpPr>
      <dsp:spPr>
        <a:xfrm>
          <a:off x="1193734" y="1988073"/>
          <a:ext cx="5842131" cy="515615"/>
        </a:xfrm>
        <a:custGeom>
          <a:avLst/>
          <a:gdLst/>
          <a:ahLst/>
          <a:cxnLst/>
          <a:rect l="0" t="0" r="0" b="0"/>
          <a:pathLst>
            <a:path>
              <a:moveTo>
                <a:pt x="5842131" y="0"/>
              </a:moveTo>
              <a:lnTo>
                <a:pt x="5842131" y="274907"/>
              </a:lnTo>
              <a:lnTo>
                <a:pt x="0" y="274907"/>
              </a:lnTo>
              <a:lnTo>
                <a:pt x="0" y="515615"/>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968109" y="2243150"/>
        <a:ext cx="293380" cy="5462"/>
      </dsp:txXfrm>
    </dsp:sp>
    <dsp:sp modelId="{B6A92B42-A636-4381-BE02-8912288875B1}">
      <dsp:nvSpPr>
        <dsp:cNvPr id="0" name=""/>
        <dsp:cNvSpPr/>
      </dsp:nvSpPr>
      <dsp:spPr>
        <a:xfrm>
          <a:off x="5848440" y="564963"/>
          <a:ext cx="2374850" cy="1424910"/>
        </a:xfrm>
        <a:prstGeom prst="rec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5128" tIns="135128" rIns="135128" bIns="135128" numCol="1" spcCol="1270" anchor="ctr" anchorCtr="0">
          <a:noAutofit/>
        </a:bodyPr>
        <a:lstStyle/>
        <a:p>
          <a:pPr lvl="0" algn="ctr" defTabSz="844550" rtl="0">
            <a:lnSpc>
              <a:spcPct val="90000"/>
            </a:lnSpc>
            <a:spcBef>
              <a:spcPct val="0"/>
            </a:spcBef>
            <a:spcAft>
              <a:spcPct val="35000"/>
            </a:spcAft>
          </a:pPr>
          <a:r>
            <a:rPr lang="tr-TR" sz="1900" kern="1200" smtClean="0"/>
            <a:t>Problemin çözümüyle ilgili hipotezlerin (denence) kurulması</a:t>
          </a:r>
          <a:endParaRPr lang="tr-TR" sz="1900" kern="1200"/>
        </a:p>
      </dsp:txBody>
      <dsp:txXfrm>
        <a:off x="5848440" y="564963"/>
        <a:ext cx="2374850" cy="1424910"/>
      </dsp:txXfrm>
    </dsp:sp>
    <dsp:sp modelId="{AEE61CBD-49F6-4800-BDD7-F114FE8981D0}">
      <dsp:nvSpPr>
        <dsp:cNvPr id="0" name=""/>
        <dsp:cNvSpPr/>
      </dsp:nvSpPr>
      <dsp:spPr>
        <a:xfrm>
          <a:off x="2379359" y="3202824"/>
          <a:ext cx="515615" cy="91440"/>
        </a:xfrm>
        <a:custGeom>
          <a:avLst/>
          <a:gdLst/>
          <a:ahLst/>
          <a:cxnLst/>
          <a:rect l="0" t="0" r="0" b="0"/>
          <a:pathLst>
            <a:path>
              <a:moveTo>
                <a:pt x="0" y="45720"/>
              </a:moveTo>
              <a:lnTo>
                <a:pt x="515615"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23511" y="3245813"/>
        <a:ext cx="27310" cy="5462"/>
      </dsp:txXfrm>
    </dsp:sp>
    <dsp:sp modelId="{1DA98FFA-8FB7-4756-A86E-B451A4C7C5B7}">
      <dsp:nvSpPr>
        <dsp:cNvPr id="0" name=""/>
        <dsp:cNvSpPr/>
      </dsp:nvSpPr>
      <dsp:spPr>
        <a:xfrm>
          <a:off x="6308" y="2536089"/>
          <a:ext cx="2374850" cy="1424910"/>
        </a:xfrm>
        <a:prstGeom prst="rec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5128" tIns="135128" rIns="135128" bIns="135128" numCol="1" spcCol="1270" anchor="ctr" anchorCtr="0">
          <a:noAutofit/>
        </a:bodyPr>
        <a:lstStyle/>
        <a:p>
          <a:pPr lvl="0" algn="ctr" defTabSz="844550" rtl="0">
            <a:lnSpc>
              <a:spcPct val="90000"/>
            </a:lnSpc>
            <a:spcBef>
              <a:spcPct val="0"/>
            </a:spcBef>
            <a:spcAft>
              <a:spcPct val="35000"/>
            </a:spcAft>
          </a:pPr>
          <a:r>
            <a:rPr lang="tr-TR" sz="1900" kern="1200" smtClean="0"/>
            <a:t>Problemle ilgili verilerin toplanması</a:t>
          </a:r>
          <a:endParaRPr lang="tr-TR" sz="1900" kern="1200"/>
        </a:p>
      </dsp:txBody>
      <dsp:txXfrm>
        <a:off x="6308" y="2536089"/>
        <a:ext cx="2374850" cy="1424910"/>
      </dsp:txXfrm>
    </dsp:sp>
    <dsp:sp modelId="{EB764DD7-712A-40EF-B07A-16C168F34213}">
      <dsp:nvSpPr>
        <dsp:cNvPr id="0" name=""/>
        <dsp:cNvSpPr/>
      </dsp:nvSpPr>
      <dsp:spPr>
        <a:xfrm>
          <a:off x="5300425" y="3202824"/>
          <a:ext cx="515615" cy="91440"/>
        </a:xfrm>
        <a:custGeom>
          <a:avLst/>
          <a:gdLst/>
          <a:ahLst/>
          <a:cxnLst/>
          <a:rect l="0" t="0" r="0" b="0"/>
          <a:pathLst>
            <a:path>
              <a:moveTo>
                <a:pt x="0" y="45720"/>
              </a:moveTo>
              <a:lnTo>
                <a:pt x="515615"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5544577" y="3245813"/>
        <a:ext cx="27310" cy="5462"/>
      </dsp:txXfrm>
    </dsp:sp>
    <dsp:sp modelId="{E93F7D1D-0200-4558-B8C6-280808CBA3E5}">
      <dsp:nvSpPr>
        <dsp:cNvPr id="0" name=""/>
        <dsp:cNvSpPr/>
      </dsp:nvSpPr>
      <dsp:spPr>
        <a:xfrm>
          <a:off x="2927374" y="2536089"/>
          <a:ext cx="2374850" cy="1424910"/>
        </a:xfrm>
        <a:prstGeom prst="rec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5128" tIns="135128" rIns="135128" bIns="135128" numCol="1" spcCol="1270" anchor="ctr" anchorCtr="0">
          <a:noAutofit/>
        </a:bodyPr>
        <a:lstStyle/>
        <a:p>
          <a:pPr lvl="0" algn="ctr" defTabSz="844550" rtl="0">
            <a:lnSpc>
              <a:spcPct val="90000"/>
            </a:lnSpc>
            <a:spcBef>
              <a:spcPct val="0"/>
            </a:spcBef>
            <a:spcAft>
              <a:spcPct val="35000"/>
            </a:spcAft>
          </a:pPr>
          <a:r>
            <a:rPr lang="tr-TR" sz="1900" kern="1200" smtClean="0"/>
            <a:t>Çözüm yollarının uygulanması (Denencenin test edilmesi)</a:t>
          </a:r>
          <a:endParaRPr lang="tr-TR" sz="1900" kern="1200"/>
        </a:p>
      </dsp:txBody>
      <dsp:txXfrm>
        <a:off x="2927374" y="2536089"/>
        <a:ext cx="2374850" cy="1424910"/>
      </dsp:txXfrm>
    </dsp:sp>
    <dsp:sp modelId="{2B50F915-2371-4CB2-BB81-7DEFE138B676}">
      <dsp:nvSpPr>
        <dsp:cNvPr id="0" name=""/>
        <dsp:cNvSpPr/>
      </dsp:nvSpPr>
      <dsp:spPr>
        <a:xfrm>
          <a:off x="5848440" y="2536089"/>
          <a:ext cx="2374850" cy="1424910"/>
        </a:xfrm>
        <a:prstGeom prst="rec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5128" tIns="135128" rIns="135128" bIns="135128" numCol="1" spcCol="1270" anchor="ctr" anchorCtr="0">
          <a:noAutofit/>
        </a:bodyPr>
        <a:lstStyle/>
        <a:p>
          <a:pPr lvl="0" algn="ctr" defTabSz="844550" rtl="0">
            <a:lnSpc>
              <a:spcPct val="90000"/>
            </a:lnSpc>
            <a:spcBef>
              <a:spcPct val="0"/>
            </a:spcBef>
            <a:spcAft>
              <a:spcPct val="35000"/>
            </a:spcAft>
          </a:pPr>
          <a:r>
            <a:rPr lang="tr-TR" sz="1900" kern="1200" smtClean="0"/>
            <a:t>Çözümün ortaya konulması </a:t>
          </a:r>
          <a:endParaRPr lang="tr-TR" sz="1900" kern="1200"/>
        </a:p>
      </dsp:txBody>
      <dsp:txXfrm>
        <a:off x="5848440" y="2536089"/>
        <a:ext cx="2374850" cy="1424910"/>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9EFC1D-378E-46D0-899E-59574B4FF1BC}">
      <dsp:nvSpPr>
        <dsp:cNvPr id="0" name=""/>
        <dsp:cNvSpPr/>
      </dsp:nvSpPr>
      <dsp:spPr>
        <a:xfrm>
          <a:off x="0" y="0"/>
          <a:ext cx="1143000" cy="1143000"/>
        </a:xfrm>
        <a:prstGeom prst="pie">
          <a:avLst>
            <a:gd name="adj1" fmla="val 5400000"/>
            <a:gd name="adj2" fmla="val 16200000"/>
          </a:avLst>
        </a:prstGeom>
        <a:solidFill>
          <a:schemeClr val="accent4">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E97DEC7-C38E-4B00-95B3-EB7CC247EE30}">
      <dsp:nvSpPr>
        <dsp:cNvPr id="0" name=""/>
        <dsp:cNvSpPr/>
      </dsp:nvSpPr>
      <dsp:spPr>
        <a:xfrm>
          <a:off x="571500" y="0"/>
          <a:ext cx="7658100" cy="1143000"/>
        </a:xfrm>
        <a:prstGeom prst="rect">
          <a:avLst/>
        </a:prstGeom>
        <a:solidFill>
          <a:schemeClr val="lt1">
            <a:alpha val="90000"/>
            <a:hueOff val="0"/>
            <a:satOff val="0"/>
            <a:lumOff val="0"/>
            <a:alphaOff val="0"/>
          </a:schemeClr>
        </a:solidFill>
        <a:ln w="25400" cap="flat" cmpd="sng" algn="ctr">
          <a:solidFill>
            <a:schemeClr val="accent4">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tr-TR" sz="3200" kern="1200" dirty="0" smtClean="0"/>
            <a:t>Araştırma- İnceleme Yoluyla Öğretim</a:t>
          </a:r>
          <a:br>
            <a:rPr lang="tr-TR" sz="3200" kern="1200" dirty="0" smtClean="0"/>
          </a:br>
          <a:r>
            <a:rPr lang="tr-TR" sz="4400" kern="1200" dirty="0" smtClean="0">
              <a:latin typeface="Comic Sans MS" panose="030F0702030302020204" pitchFamily="66" charset="0"/>
            </a:rPr>
            <a:t>Avantajları</a:t>
          </a:r>
          <a:endParaRPr lang="tr-TR" sz="3200" kern="1200" dirty="0">
            <a:latin typeface="Comic Sans MS" panose="030F0702030302020204" pitchFamily="66" charset="0"/>
          </a:endParaRPr>
        </a:p>
      </dsp:txBody>
      <dsp:txXfrm>
        <a:off x="571500" y="0"/>
        <a:ext cx="7658100" cy="1143000"/>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372E6D-9893-40D1-8553-CB03529243B8}">
      <dsp:nvSpPr>
        <dsp:cNvPr id="0" name=""/>
        <dsp:cNvSpPr/>
      </dsp:nvSpPr>
      <dsp:spPr>
        <a:xfrm>
          <a:off x="-5116967" y="-783865"/>
          <a:ext cx="6093694" cy="6093694"/>
        </a:xfrm>
        <a:prstGeom prst="blockArc">
          <a:avLst>
            <a:gd name="adj1" fmla="val 18900000"/>
            <a:gd name="adj2" fmla="val 2700000"/>
            <a:gd name="adj3" fmla="val 354"/>
          </a:avLst>
        </a:prstGeom>
        <a:noFill/>
        <a:ln w="25400" cap="flat" cmpd="sng" algn="ctr">
          <a:solidFill>
            <a:schemeClr val="accent5">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2EF813F-2F26-465F-BE69-F83473631C68}">
      <dsp:nvSpPr>
        <dsp:cNvPr id="0" name=""/>
        <dsp:cNvSpPr/>
      </dsp:nvSpPr>
      <dsp:spPr>
        <a:xfrm>
          <a:off x="628203" y="452596"/>
          <a:ext cx="7538938" cy="905192"/>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55880" rIns="55880" bIns="55880" numCol="1" spcCol="1270" anchor="ctr" anchorCtr="0">
          <a:noAutofit/>
        </a:bodyPr>
        <a:lstStyle/>
        <a:p>
          <a:pPr lvl="0" algn="l" defTabSz="977900" rtl="0">
            <a:lnSpc>
              <a:spcPct val="90000"/>
            </a:lnSpc>
            <a:spcBef>
              <a:spcPct val="0"/>
            </a:spcBef>
            <a:spcAft>
              <a:spcPct val="35000"/>
            </a:spcAft>
          </a:pPr>
          <a:r>
            <a:rPr lang="tr-TR" sz="2200" kern="1200" smtClean="0"/>
            <a:t>Problem çözme becerilerini geliştirir.</a:t>
          </a:r>
          <a:endParaRPr lang="tr-TR" sz="2200" kern="1200"/>
        </a:p>
      </dsp:txBody>
      <dsp:txXfrm>
        <a:off x="628203" y="452596"/>
        <a:ext cx="7538938" cy="905192"/>
      </dsp:txXfrm>
    </dsp:sp>
    <dsp:sp modelId="{E29C6211-8ED6-461B-89A5-22A082637B1D}">
      <dsp:nvSpPr>
        <dsp:cNvPr id="0" name=""/>
        <dsp:cNvSpPr/>
      </dsp:nvSpPr>
      <dsp:spPr>
        <a:xfrm>
          <a:off x="62458" y="339447"/>
          <a:ext cx="1131490" cy="1131490"/>
        </a:xfrm>
        <a:prstGeom prst="ellipse">
          <a:avLst/>
        </a:prstGeom>
        <a:solidFill>
          <a:schemeClr val="lt1">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3253327-B7F7-4F08-A6E0-2ECCA4090EAD}">
      <dsp:nvSpPr>
        <dsp:cNvPr id="0" name=""/>
        <dsp:cNvSpPr/>
      </dsp:nvSpPr>
      <dsp:spPr>
        <a:xfrm>
          <a:off x="957241" y="1810385"/>
          <a:ext cx="7209900" cy="905192"/>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55880" rIns="55880" bIns="55880" numCol="1" spcCol="1270" anchor="ctr" anchorCtr="0">
          <a:noAutofit/>
        </a:bodyPr>
        <a:lstStyle/>
        <a:p>
          <a:pPr lvl="0" algn="l" defTabSz="977900" rtl="0">
            <a:lnSpc>
              <a:spcPct val="90000"/>
            </a:lnSpc>
            <a:spcBef>
              <a:spcPct val="0"/>
            </a:spcBef>
            <a:spcAft>
              <a:spcPct val="35000"/>
            </a:spcAft>
          </a:pPr>
          <a:r>
            <a:rPr lang="tr-TR" sz="2200" kern="1200" smtClean="0"/>
            <a:t>Bağımsız düşünme ve bilimsel düşünme becerilerini geliştirir.</a:t>
          </a:r>
          <a:endParaRPr lang="tr-TR" sz="2200" kern="1200"/>
        </a:p>
      </dsp:txBody>
      <dsp:txXfrm>
        <a:off x="957241" y="1810385"/>
        <a:ext cx="7209900" cy="905192"/>
      </dsp:txXfrm>
    </dsp:sp>
    <dsp:sp modelId="{5C0B2071-1A9C-44F6-B330-B4508D493E2C}">
      <dsp:nvSpPr>
        <dsp:cNvPr id="0" name=""/>
        <dsp:cNvSpPr/>
      </dsp:nvSpPr>
      <dsp:spPr>
        <a:xfrm>
          <a:off x="391495" y="1697236"/>
          <a:ext cx="1131490" cy="1131490"/>
        </a:xfrm>
        <a:prstGeom prst="ellipse">
          <a:avLst/>
        </a:prstGeom>
        <a:solidFill>
          <a:schemeClr val="lt1">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1C43B3B-813C-44E1-BA8F-13C99CF34E5F}">
      <dsp:nvSpPr>
        <dsp:cNvPr id="0" name=""/>
        <dsp:cNvSpPr/>
      </dsp:nvSpPr>
      <dsp:spPr>
        <a:xfrm>
          <a:off x="628203" y="3168174"/>
          <a:ext cx="7538938" cy="905192"/>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55880" rIns="55880" bIns="55880" numCol="1" spcCol="1270" anchor="ctr" anchorCtr="0">
          <a:noAutofit/>
        </a:bodyPr>
        <a:lstStyle/>
        <a:p>
          <a:pPr lvl="0" algn="l" defTabSz="977900" rtl="0">
            <a:lnSpc>
              <a:spcPct val="90000"/>
            </a:lnSpc>
            <a:spcBef>
              <a:spcPct val="0"/>
            </a:spcBef>
            <a:spcAft>
              <a:spcPct val="35000"/>
            </a:spcAft>
          </a:pPr>
          <a:r>
            <a:rPr lang="tr-TR" sz="2200" kern="1200" smtClean="0"/>
            <a:t>Problem çözmenin(Bilimsel düşünmenin) adımlarını gerçek hayattaki sorunların çözümünde kullanmayı sağlar.</a:t>
          </a:r>
          <a:endParaRPr lang="tr-TR" sz="2200" kern="1200"/>
        </a:p>
      </dsp:txBody>
      <dsp:txXfrm>
        <a:off x="628203" y="3168174"/>
        <a:ext cx="7538938" cy="905192"/>
      </dsp:txXfrm>
    </dsp:sp>
    <dsp:sp modelId="{8A0869B7-7A2B-4BB5-A68C-DE9F2B7EE443}">
      <dsp:nvSpPr>
        <dsp:cNvPr id="0" name=""/>
        <dsp:cNvSpPr/>
      </dsp:nvSpPr>
      <dsp:spPr>
        <a:xfrm>
          <a:off x="62458" y="3055025"/>
          <a:ext cx="1131490" cy="1131490"/>
        </a:xfrm>
        <a:prstGeom prst="ellipse">
          <a:avLst/>
        </a:prstGeom>
        <a:solidFill>
          <a:schemeClr val="lt1">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A7E21A-5CA6-4258-A285-1816E6C8D00E}">
      <dsp:nvSpPr>
        <dsp:cNvPr id="0" name=""/>
        <dsp:cNvSpPr/>
      </dsp:nvSpPr>
      <dsp:spPr>
        <a:xfrm>
          <a:off x="0" y="119"/>
          <a:ext cx="8229600" cy="114276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tr-TR" sz="2800" kern="1200" dirty="0" smtClean="0"/>
            <a:t>Araştırma- İnceleme Yoluyla Öğretim</a:t>
          </a:r>
          <a:br>
            <a:rPr lang="tr-TR" sz="2800" kern="1200" dirty="0" smtClean="0"/>
          </a:br>
          <a:r>
            <a:rPr lang="tr-TR" sz="3600" kern="1200" dirty="0" smtClean="0">
              <a:latin typeface="Comic Sans MS" panose="030F0702030302020204" pitchFamily="66" charset="0"/>
            </a:rPr>
            <a:t>Dezavantajları</a:t>
          </a:r>
          <a:endParaRPr lang="tr-TR" sz="2800" kern="1200" dirty="0">
            <a:latin typeface="Comic Sans MS" panose="030F0702030302020204" pitchFamily="66" charset="0"/>
          </a:endParaRPr>
        </a:p>
      </dsp:txBody>
      <dsp:txXfrm>
        <a:off x="55785" y="55904"/>
        <a:ext cx="8118030" cy="1031190"/>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182CDF-061F-43BF-8AED-4B3E7C6717DB}">
      <dsp:nvSpPr>
        <dsp:cNvPr id="0" name=""/>
        <dsp:cNvSpPr/>
      </dsp:nvSpPr>
      <dsp:spPr>
        <a:xfrm>
          <a:off x="0" y="0"/>
          <a:ext cx="6336792" cy="814673"/>
        </a:xfrm>
        <a:prstGeom prst="roundRect">
          <a:avLst>
            <a:gd name="adj" fmla="val 10000"/>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tr-TR" sz="2100" kern="1200" dirty="0" smtClean="0"/>
            <a:t>Uzun zaman alır.</a:t>
          </a:r>
          <a:endParaRPr lang="tr-TR" sz="2100" kern="1200" dirty="0"/>
        </a:p>
      </dsp:txBody>
      <dsp:txXfrm>
        <a:off x="23861" y="23861"/>
        <a:ext cx="5362379" cy="766951"/>
      </dsp:txXfrm>
    </dsp:sp>
    <dsp:sp modelId="{B7FFD941-B9EE-489C-A272-72EA232B104E}">
      <dsp:nvSpPr>
        <dsp:cNvPr id="0" name=""/>
        <dsp:cNvSpPr/>
      </dsp:nvSpPr>
      <dsp:spPr>
        <a:xfrm>
          <a:off x="473202" y="927822"/>
          <a:ext cx="6336792" cy="814673"/>
        </a:xfrm>
        <a:prstGeom prst="roundRect">
          <a:avLst>
            <a:gd name="adj" fmla="val 10000"/>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tr-TR" sz="2100" kern="1200" dirty="0" smtClean="0"/>
            <a:t>Sınıf dışı çalışmalar gerektirir.</a:t>
          </a:r>
          <a:endParaRPr lang="tr-TR" sz="2100" kern="1200" dirty="0"/>
        </a:p>
      </dsp:txBody>
      <dsp:txXfrm>
        <a:off x="497063" y="951683"/>
        <a:ext cx="5286330" cy="766951"/>
      </dsp:txXfrm>
    </dsp:sp>
    <dsp:sp modelId="{102BAE94-EAD7-44DF-AC13-9A631B880952}">
      <dsp:nvSpPr>
        <dsp:cNvPr id="0" name=""/>
        <dsp:cNvSpPr/>
      </dsp:nvSpPr>
      <dsp:spPr>
        <a:xfrm>
          <a:off x="946404" y="1855644"/>
          <a:ext cx="6336792" cy="814673"/>
        </a:xfrm>
        <a:prstGeom prst="roundRect">
          <a:avLst>
            <a:gd name="adj" fmla="val 10000"/>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tr-TR" sz="2100" kern="1200" dirty="0" smtClean="0"/>
            <a:t>Araştırmanın sınırları iyi çizilmezse hedeflerden sapabilir.</a:t>
          </a:r>
          <a:endParaRPr lang="tr-TR" sz="2100" kern="1200" dirty="0"/>
        </a:p>
      </dsp:txBody>
      <dsp:txXfrm>
        <a:off x="970265" y="1879505"/>
        <a:ext cx="5286330" cy="766951"/>
      </dsp:txXfrm>
    </dsp:sp>
    <dsp:sp modelId="{4BCBAD68-5E4D-4B7B-818E-52153A74CC1B}">
      <dsp:nvSpPr>
        <dsp:cNvPr id="0" name=""/>
        <dsp:cNvSpPr/>
      </dsp:nvSpPr>
      <dsp:spPr>
        <a:xfrm>
          <a:off x="1419605" y="2783467"/>
          <a:ext cx="6336792" cy="814673"/>
        </a:xfrm>
        <a:prstGeom prst="roundRect">
          <a:avLst>
            <a:gd name="adj" fmla="val 10000"/>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tr-TR" sz="2100" kern="1200" dirty="0" smtClean="0"/>
            <a:t>Her konunun öğretiminde kullanılmaz.</a:t>
          </a:r>
          <a:endParaRPr lang="tr-TR" sz="2100" kern="1200" dirty="0"/>
        </a:p>
      </dsp:txBody>
      <dsp:txXfrm>
        <a:off x="1443466" y="2807328"/>
        <a:ext cx="5286330" cy="766951"/>
      </dsp:txXfrm>
    </dsp:sp>
    <dsp:sp modelId="{EAEDD6D0-7FED-44B3-8095-C0008CAD108C}">
      <dsp:nvSpPr>
        <dsp:cNvPr id="0" name=""/>
        <dsp:cNvSpPr/>
      </dsp:nvSpPr>
      <dsp:spPr>
        <a:xfrm>
          <a:off x="1892808" y="3711289"/>
          <a:ext cx="6336792" cy="814673"/>
        </a:xfrm>
        <a:prstGeom prst="roundRect">
          <a:avLst>
            <a:gd name="adj" fmla="val 10000"/>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tr-TR" sz="2100" kern="1200" dirty="0" smtClean="0"/>
            <a:t>Ön koşul öğrenmelerin eksik olduğu durumlarda kullanılmaz.</a:t>
          </a:r>
          <a:endParaRPr lang="tr-TR" sz="2100" kern="1200" dirty="0"/>
        </a:p>
      </dsp:txBody>
      <dsp:txXfrm>
        <a:off x="1916669" y="3735150"/>
        <a:ext cx="5286330" cy="766951"/>
      </dsp:txXfrm>
    </dsp:sp>
    <dsp:sp modelId="{BEDABD8D-0364-44E8-9A59-570677886781}">
      <dsp:nvSpPr>
        <dsp:cNvPr id="0" name=""/>
        <dsp:cNvSpPr/>
      </dsp:nvSpPr>
      <dsp:spPr>
        <a:xfrm>
          <a:off x="5807254" y="595164"/>
          <a:ext cx="529537" cy="529537"/>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accent4">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tr-TR" sz="2400" kern="1200"/>
        </a:p>
      </dsp:txBody>
      <dsp:txXfrm>
        <a:off x="5926400" y="595164"/>
        <a:ext cx="291245" cy="398477"/>
      </dsp:txXfrm>
    </dsp:sp>
    <dsp:sp modelId="{3DCBD205-DC55-4C77-9B42-311C3D8B5365}">
      <dsp:nvSpPr>
        <dsp:cNvPr id="0" name=""/>
        <dsp:cNvSpPr/>
      </dsp:nvSpPr>
      <dsp:spPr>
        <a:xfrm>
          <a:off x="6280456" y="1522986"/>
          <a:ext cx="529537" cy="529537"/>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accent4">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tr-TR" sz="2400" kern="1200"/>
        </a:p>
      </dsp:txBody>
      <dsp:txXfrm>
        <a:off x="6399602" y="1522986"/>
        <a:ext cx="291245" cy="398477"/>
      </dsp:txXfrm>
    </dsp:sp>
    <dsp:sp modelId="{31BD5617-5B7A-4CBD-AB76-857A97F5CEF4}">
      <dsp:nvSpPr>
        <dsp:cNvPr id="0" name=""/>
        <dsp:cNvSpPr/>
      </dsp:nvSpPr>
      <dsp:spPr>
        <a:xfrm>
          <a:off x="6753658" y="2437231"/>
          <a:ext cx="529537" cy="529537"/>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accent4">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tr-TR" sz="2400" kern="1200"/>
        </a:p>
      </dsp:txBody>
      <dsp:txXfrm>
        <a:off x="6872804" y="2437231"/>
        <a:ext cx="291245" cy="398477"/>
      </dsp:txXfrm>
    </dsp:sp>
    <dsp:sp modelId="{0EEC9E46-0419-4538-BB61-F4B737AE337E}">
      <dsp:nvSpPr>
        <dsp:cNvPr id="0" name=""/>
        <dsp:cNvSpPr/>
      </dsp:nvSpPr>
      <dsp:spPr>
        <a:xfrm>
          <a:off x="7226860" y="3374105"/>
          <a:ext cx="529537" cy="529537"/>
        </a:xfrm>
        <a:prstGeom prst="downArrow">
          <a:avLst>
            <a:gd name="adj1" fmla="val 55000"/>
            <a:gd name="adj2" fmla="val 45000"/>
          </a:avLst>
        </a:prstGeom>
        <a:solidFill>
          <a:schemeClr val="lt1">
            <a:alpha val="90000"/>
            <a:tint val="40000"/>
            <a:hueOff val="0"/>
            <a:satOff val="0"/>
            <a:lumOff val="0"/>
            <a:alphaOff val="0"/>
          </a:schemeClr>
        </a:solidFill>
        <a:ln w="25400" cap="flat" cmpd="sng" algn="ctr">
          <a:solidFill>
            <a:schemeClr val="accent4">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tr-TR" sz="2400" kern="1200"/>
        </a:p>
      </dsp:txBody>
      <dsp:txXfrm>
        <a:off x="7346006" y="3374105"/>
        <a:ext cx="291245" cy="39847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0C06C6-A82C-474E-9458-0EFA6F224A1A}">
      <dsp:nvSpPr>
        <dsp:cNvPr id="0" name=""/>
        <dsp:cNvSpPr/>
      </dsp:nvSpPr>
      <dsp:spPr>
        <a:xfrm>
          <a:off x="4356484" y="2592382"/>
          <a:ext cx="2930785" cy="498081"/>
        </a:xfrm>
        <a:custGeom>
          <a:avLst/>
          <a:gdLst/>
          <a:ahLst/>
          <a:cxnLst/>
          <a:rect l="0" t="0" r="0" b="0"/>
          <a:pathLst>
            <a:path>
              <a:moveTo>
                <a:pt x="0" y="0"/>
              </a:moveTo>
              <a:lnTo>
                <a:pt x="0" y="249040"/>
              </a:lnTo>
              <a:lnTo>
                <a:pt x="2930785" y="249040"/>
              </a:lnTo>
              <a:lnTo>
                <a:pt x="2930785" y="49808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8570F8-9343-42C2-AA67-9DDD3B1DDADD}">
      <dsp:nvSpPr>
        <dsp:cNvPr id="0" name=""/>
        <dsp:cNvSpPr/>
      </dsp:nvSpPr>
      <dsp:spPr>
        <a:xfrm>
          <a:off x="4193940" y="2592382"/>
          <a:ext cx="162543" cy="498081"/>
        </a:xfrm>
        <a:custGeom>
          <a:avLst/>
          <a:gdLst/>
          <a:ahLst/>
          <a:cxnLst/>
          <a:rect l="0" t="0" r="0" b="0"/>
          <a:pathLst>
            <a:path>
              <a:moveTo>
                <a:pt x="162543" y="0"/>
              </a:moveTo>
              <a:lnTo>
                <a:pt x="162543" y="249040"/>
              </a:lnTo>
              <a:lnTo>
                <a:pt x="0" y="249040"/>
              </a:lnTo>
              <a:lnTo>
                <a:pt x="0" y="49808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B4EAAEC-7360-4AB0-A3F2-2785DFCBC471}">
      <dsp:nvSpPr>
        <dsp:cNvPr id="0" name=""/>
        <dsp:cNvSpPr/>
      </dsp:nvSpPr>
      <dsp:spPr>
        <a:xfrm>
          <a:off x="1257794" y="2592382"/>
          <a:ext cx="3098689" cy="531104"/>
        </a:xfrm>
        <a:custGeom>
          <a:avLst/>
          <a:gdLst/>
          <a:ahLst/>
          <a:cxnLst/>
          <a:rect l="0" t="0" r="0" b="0"/>
          <a:pathLst>
            <a:path>
              <a:moveTo>
                <a:pt x="3098689" y="0"/>
              </a:moveTo>
              <a:lnTo>
                <a:pt x="3098689" y="282063"/>
              </a:lnTo>
              <a:lnTo>
                <a:pt x="0" y="282063"/>
              </a:lnTo>
              <a:lnTo>
                <a:pt x="0" y="53110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98179E-5643-4A66-912B-474658562B05}">
      <dsp:nvSpPr>
        <dsp:cNvPr id="0" name=""/>
        <dsp:cNvSpPr/>
      </dsp:nvSpPr>
      <dsp:spPr>
        <a:xfrm>
          <a:off x="2623212" y="900246"/>
          <a:ext cx="3466542" cy="169213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150610" numCol="1" spcCol="1270" anchor="ctr" anchorCtr="0">
          <a:noAutofit/>
        </a:bodyPr>
        <a:lstStyle/>
        <a:p>
          <a:pPr lvl="0" algn="ctr" defTabSz="1422400" rtl="0">
            <a:lnSpc>
              <a:spcPct val="90000"/>
            </a:lnSpc>
            <a:spcBef>
              <a:spcPct val="0"/>
            </a:spcBef>
            <a:spcAft>
              <a:spcPct val="35000"/>
            </a:spcAft>
          </a:pPr>
          <a:r>
            <a:rPr lang="tr-TR" sz="3200" b="1" kern="1200" dirty="0" smtClean="0">
              <a:latin typeface="Comic Sans MS" panose="030F0702030302020204" pitchFamily="66" charset="0"/>
            </a:rPr>
            <a:t>Öğretim Stratejileri</a:t>
          </a:r>
          <a:endParaRPr lang="tr-TR" sz="3200" b="1" kern="1200" dirty="0">
            <a:latin typeface="Comic Sans MS" panose="030F0702030302020204" pitchFamily="66" charset="0"/>
          </a:endParaRPr>
        </a:p>
      </dsp:txBody>
      <dsp:txXfrm>
        <a:off x="2623212" y="900246"/>
        <a:ext cx="3466542" cy="1692135"/>
      </dsp:txXfrm>
    </dsp:sp>
    <dsp:sp modelId="{BA9A184A-5133-4BE1-97EB-0C9B3518E535}">
      <dsp:nvSpPr>
        <dsp:cNvPr id="0" name=""/>
        <dsp:cNvSpPr/>
      </dsp:nvSpPr>
      <dsp:spPr>
        <a:xfrm>
          <a:off x="4629928" y="2351353"/>
          <a:ext cx="1855287" cy="355772"/>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420" tIns="14605" rIns="58420" bIns="14605" numCol="1" spcCol="1270" anchor="ctr" anchorCtr="0">
          <a:noAutofit/>
        </a:bodyPr>
        <a:lstStyle/>
        <a:p>
          <a:pPr lvl="0" algn="r" defTabSz="1022350">
            <a:lnSpc>
              <a:spcPct val="90000"/>
            </a:lnSpc>
            <a:spcBef>
              <a:spcPct val="0"/>
            </a:spcBef>
            <a:spcAft>
              <a:spcPct val="35000"/>
            </a:spcAft>
          </a:pPr>
          <a:endParaRPr lang="tr-TR" sz="2300" kern="1200"/>
        </a:p>
      </dsp:txBody>
      <dsp:txXfrm>
        <a:off x="4629928" y="2351353"/>
        <a:ext cx="1855287" cy="355772"/>
      </dsp:txXfrm>
    </dsp:sp>
    <dsp:sp modelId="{FE08A063-A81A-4A8C-BD11-1EFBF42DBA49}">
      <dsp:nvSpPr>
        <dsp:cNvPr id="0" name=""/>
        <dsp:cNvSpPr/>
      </dsp:nvSpPr>
      <dsp:spPr>
        <a:xfrm>
          <a:off x="142684" y="3123486"/>
          <a:ext cx="2230220" cy="1909676"/>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50610" numCol="1" spcCol="1270" anchor="ctr" anchorCtr="0">
          <a:noAutofit/>
        </a:bodyPr>
        <a:lstStyle/>
        <a:p>
          <a:pPr lvl="0" algn="ctr" defTabSz="1244600" rtl="0">
            <a:lnSpc>
              <a:spcPct val="90000"/>
            </a:lnSpc>
            <a:spcBef>
              <a:spcPct val="0"/>
            </a:spcBef>
            <a:spcAft>
              <a:spcPct val="35000"/>
            </a:spcAft>
          </a:pPr>
          <a:r>
            <a:rPr lang="tr-TR" sz="2800" b="1" kern="1200" dirty="0" smtClean="0">
              <a:latin typeface="Comic Sans MS" panose="030F0702030302020204" pitchFamily="66" charset="0"/>
            </a:rPr>
            <a:t>Sunuş Yoluyla Öğretim</a:t>
          </a:r>
          <a:endParaRPr lang="tr-TR" sz="2800" b="1" kern="1200" dirty="0">
            <a:latin typeface="Comic Sans MS" panose="030F0702030302020204" pitchFamily="66" charset="0"/>
          </a:endParaRPr>
        </a:p>
      </dsp:txBody>
      <dsp:txXfrm>
        <a:off x="142684" y="3123486"/>
        <a:ext cx="2230220" cy="1909676"/>
      </dsp:txXfrm>
    </dsp:sp>
    <dsp:sp modelId="{B1CF84DA-1A8F-4791-96E3-2D752FD08784}">
      <dsp:nvSpPr>
        <dsp:cNvPr id="0" name=""/>
        <dsp:cNvSpPr/>
      </dsp:nvSpPr>
      <dsp:spPr>
        <a:xfrm>
          <a:off x="697227" y="4856474"/>
          <a:ext cx="1855287" cy="355772"/>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420" tIns="14605" rIns="58420" bIns="14605" numCol="1" spcCol="1270" anchor="ctr" anchorCtr="0">
          <a:noAutofit/>
        </a:bodyPr>
        <a:lstStyle/>
        <a:p>
          <a:pPr lvl="0" algn="r" defTabSz="1022350">
            <a:lnSpc>
              <a:spcPct val="90000"/>
            </a:lnSpc>
            <a:spcBef>
              <a:spcPct val="0"/>
            </a:spcBef>
            <a:spcAft>
              <a:spcPct val="35000"/>
            </a:spcAft>
          </a:pPr>
          <a:endParaRPr lang="tr-TR" sz="2300" kern="1200"/>
        </a:p>
      </dsp:txBody>
      <dsp:txXfrm>
        <a:off x="697227" y="4856474"/>
        <a:ext cx="1855287" cy="355772"/>
      </dsp:txXfrm>
    </dsp:sp>
    <dsp:sp modelId="{5CA827B4-280D-4F06-98D0-D6D133A5A453}">
      <dsp:nvSpPr>
        <dsp:cNvPr id="0" name=""/>
        <dsp:cNvSpPr/>
      </dsp:nvSpPr>
      <dsp:spPr>
        <a:xfrm>
          <a:off x="2937220" y="3090463"/>
          <a:ext cx="2513440" cy="191394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50610" numCol="1" spcCol="1270" anchor="ctr" anchorCtr="0">
          <a:noAutofit/>
        </a:bodyPr>
        <a:lstStyle/>
        <a:p>
          <a:pPr lvl="0" algn="ctr" defTabSz="1244600" rtl="0">
            <a:lnSpc>
              <a:spcPct val="90000"/>
            </a:lnSpc>
            <a:spcBef>
              <a:spcPct val="0"/>
            </a:spcBef>
            <a:spcAft>
              <a:spcPct val="35000"/>
            </a:spcAft>
          </a:pPr>
          <a:r>
            <a:rPr lang="tr-TR" sz="2800" b="1" kern="1200" dirty="0" smtClean="0">
              <a:latin typeface="Comic Sans MS" panose="030F0702030302020204" pitchFamily="66" charset="0"/>
            </a:rPr>
            <a:t>Buluş Yoluyla Öğretim</a:t>
          </a:r>
          <a:endParaRPr lang="tr-TR" sz="2800" b="1" kern="1200" dirty="0">
            <a:latin typeface="Comic Sans MS" panose="030F0702030302020204" pitchFamily="66" charset="0"/>
          </a:endParaRPr>
        </a:p>
      </dsp:txBody>
      <dsp:txXfrm>
        <a:off x="2937220" y="3090463"/>
        <a:ext cx="2513440" cy="1913945"/>
      </dsp:txXfrm>
    </dsp:sp>
    <dsp:sp modelId="{FA60499A-0982-4A18-9C5D-3A24E86841BF}">
      <dsp:nvSpPr>
        <dsp:cNvPr id="0" name=""/>
        <dsp:cNvSpPr/>
      </dsp:nvSpPr>
      <dsp:spPr>
        <a:xfrm>
          <a:off x="3769759" y="4799789"/>
          <a:ext cx="1855287" cy="355772"/>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420" tIns="14605" rIns="58420" bIns="14605" numCol="1" spcCol="1270" anchor="ctr" anchorCtr="0">
          <a:noAutofit/>
        </a:bodyPr>
        <a:lstStyle/>
        <a:p>
          <a:pPr lvl="0" algn="r" defTabSz="1022350">
            <a:lnSpc>
              <a:spcPct val="90000"/>
            </a:lnSpc>
            <a:spcBef>
              <a:spcPct val="0"/>
            </a:spcBef>
            <a:spcAft>
              <a:spcPct val="35000"/>
            </a:spcAft>
          </a:pPr>
          <a:endParaRPr lang="tr-TR" sz="2300" kern="1200"/>
        </a:p>
      </dsp:txBody>
      <dsp:txXfrm>
        <a:off x="3769759" y="4799789"/>
        <a:ext cx="1855287" cy="355772"/>
      </dsp:txXfrm>
    </dsp:sp>
    <dsp:sp modelId="{E119971F-9182-423E-BF49-C769F1F4A227}">
      <dsp:nvSpPr>
        <dsp:cNvPr id="0" name=""/>
        <dsp:cNvSpPr/>
      </dsp:nvSpPr>
      <dsp:spPr>
        <a:xfrm>
          <a:off x="5948741" y="3090463"/>
          <a:ext cx="2677055" cy="1850866"/>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0610" numCol="1" spcCol="1270" anchor="ctr" anchorCtr="0">
          <a:noAutofit/>
        </a:bodyPr>
        <a:lstStyle/>
        <a:p>
          <a:pPr lvl="0" algn="ctr" defTabSz="1066800" rtl="0">
            <a:lnSpc>
              <a:spcPct val="90000"/>
            </a:lnSpc>
            <a:spcBef>
              <a:spcPct val="0"/>
            </a:spcBef>
            <a:spcAft>
              <a:spcPct val="35000"/>
            </a:spcAft>
          </a:pPr>
          <a:r>
            <a:rPr lang="tr-TR" sz="2400" b="1" kern="1200" dirty="0" smtClean="0">
              <a:latin typeface="Comic Sans MS" panose="030F0702030302020204" pitchFamily="66" charset="0"/>
            </a:rPr>
            <a:t>Araştırma- İnceleme Yoluyla Öğretim</a:t>
          </a:r>
          <a:endParaRPr lang="tr-TR" sz="2400" b="1" kern="1200" dirty="0">
            <a:latin typeface="Comic Sans MS" panose="030F0702030302020204" pitchFamily="66" charset="0"/>
          </a:endParaRPr>
        </a:p>
      </dsp:txBody>
      <dsp:txXfrm>
        <a:off x="5948741" y="3090463"/>
        <a:ext cx="2677055" cy="1850866"/>
      </dsp:txXfrm>
    </dsp:sp>
    <dsp:sp modelId="{CBF938AE-A6ED-4950-BF6B-5811E0A9AB3D}">
      <dsp:nvSpPr>
        <dsp:cNvPr id="0" name=""/>
        <dsp:cNvSpPr/>
      </dsp:nvSpPr>
      <dsp:spPr>
        <a:xfrm>
          <a:off x="6840751" y="4824537"/>
          <a:ext cx="1855287" cy="355772"/>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420" tIns="14605" rIns="58420" bIns="14605" numCol="1" spcCol="1270" anchor="ctr" anchorCtr="0">
          <a:noAutofit/>
        </a:bodyPr>
        <a:lstStyle/>
        <a:p>
          <a:pPr lvl="0" algn="r" defTabSz="1022350">
            <a:lnSpc>
              <a:spcPct val="90000"/>
            </a:lnSpc>
            <a:spcBef>
              <a:spcPct val="0"/>
            </a:spcBef>
            <a:spcAft>
              <a:spcPct val="35000"/>
            </a:spcAft>
          </a:pPr>
          <a:endParaRPr lang="tr-TR" sz="2300" kern="1200"/>
        </a:p>
      </dsp:txBody>
      <dsp:txXfrm>
        <a:off x="6840751" y="4824537"/>
        <a:ext cx="1855287" cy="35577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0CBB87-5150-4F23-9DD1-DC58DA4E0642}">
      <dsp:nvSpPr>
        <dsp:cNvPr id="0" name=""/>
        <dsp:cNvSpPr/>
      </dsp:nvSpPr>
      <dsp:spPr>
        <a:xfrm>
          <a:off x="0" y="37409"/>
          <a:ext cx="8507288" cy="631271"/>
        </a:xfrm>
        <a:prstGeom prst="round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l" defTabSz="1778000" rtl="0">
            <a:lnSpc>
              <a:spcPct val="90000"/>
            </a:lnSpc>
            <a:spcBef>
              <a:spcPct val="0"/>
            </a:spcBef>
            <a:spcAft>
              <a:spcPct val="35000"/>
            </a:spcAft>
          </a:pPr>
          <a:endParaRPr lang="tr-TR" sz="4000" kern="1200" dirty="0" smtClean="0"/>
        </a:p>
        <a:p>
          <a:pPr lvl="0" algn="ctr" defTabSz="1778000" rtl="0">
            <a:lnSpc>
              <a:spcPct val="90000"/>
            </a:lnSpc>
            <a:spcBef>
              <a:spcPct val="0"/>
            </a:spcBef>
            <a:spcAft>
              <a:spcPct val="35000"/>
            </a:spcAft>
          </a:pPr>
          <a:r>
            <a:rPr lang="tr-TR" sz="4000" kern="1200" dirty="0" smtClean="0">
              <a:latin typeface="Comic Sans MS" panose="030F0702030302020204" pitchFamily="66" charset="0"/>
            </a:rPr>
            <a:t>Sunuş Yoluyla Öğretim</a:t>
          </a:r>
          <a:br>
            <a:rPr lang="tr-TR" sz="4000" kern="1200" dirty="0" smtClean="0">
              <a:latin typeface="Comic Sans MS" panose="030F0702030302020204" pitchFamily="66" charset="0"/>
            </a:rPr>
          </a:br>
          <a:endParaRPr lang="tr-TR" sz="4000" kern="1200" dirty="0">
            <a:latin typeface="Comic Sans MS" panose="030F0702030302020204" pitchFamily="66" charset="0"/>
          </a:endParaRPr>
        </a:p>
      </dsp:txBody>
      <dsp:txXfrm>
        <a:off x="30816" y="68225"/>
        <a:ext cx="8445656" cy="56963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F9C9F2-AE93-4F98-A6DE-161522AF74DD}">
      <dsp:nvSpPr>
        <dsp:cNvPr id="0" name=""/>
        <dsp:cNvSpPr/>
      </dsp:nvSpPr>
      <dsp:spPr>
        <a:xfrm>
          <a:off x="3600393" y="6"/>
          <a:ext cx="3279684" cy="1144612"/>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tr-TR" sz="1700" b="1" kern="1200" dirty="0" smtClean="0">
              <a:latin typeface="Comic Sans MS" panose="030F0702030302020204" pitchFamily="66" charset="0"/>
            </a:rPr>
            <a:t>Ausubel</a:t>
          </a:r>
          <a:r>
            <a:rPr lang="tr-TR" sz="1700" kern="1200" dirty="0" smtClean="0"/>
            <a:t> tarafından geliştirilmiştir.</a:t>
          </a:r>
          <a:endParaRPr lang="tr-TR" sz="1700" kern="1200" dirty="0"/>
        </a:p>
      </dsp:txBody>
      <dsp:txXfrm>
        <a:off x="3600393" y="6"/>
        <a:ext cx="3279684" cy="1144612"/>
      </dsp:txXfrm>
    </dsp:sp>
    <dsp:sp modelId="{5DED4E4C-E606-4795-9324-C0AA3B83AF6B}">
      <dsp:nvSpPr>
        <dsp:cNvPr id="0" name=""/>
        <dsp:cNvSpPr/>
      </dsp:nvSpPr>
      <dsp:spPr>
        <a:xfrm>
          <a:off x="2069784" y="200"/>
          <a:ext cx="1133166" cy="1144612"/>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17000" r="-17000"/>
          </a:stretch>
        </a:blip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EE0D63A-9FF7-4C1F-979F-BD99BF128BBB}">
      <dsp:nvSpPr>
        <dsp:cNvPr id="0" name=""/>
        <dsp:cNvSpPr/>
      </dsp:nvSpPr>
      <dsp:spPr>
        <a:xfrm>
          <a:off x="360039" y="1368150"/>
          <a:ext cx="5028551" cy="1144612"/>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tr-TR" sz="1700" kern="1200" dirty="0" smtClean="0"/>
            <a:t>Ona göre öğrenciler bilgileri keşfetmekten çok hazır alırlar.</a:t>
          </a:r>
          <a:endParaRPr lang="tr-TR" sz="1700" kern="1200" dirty="0"/>
        </a:p>
      </dsp:txBody>
      <dsp:txXfrm>
        <a:off x="360039" y="1368150"/>
        <a:ext cx="5028551" cy="1144612"/>
      </dsp:txXfrm>
    </dsp:sp>
    <dsp:sp modelId="{18714920-0153-43BD-9DB9-61AC7F40B3A3}">
      <dsp:nvSpPr>
        <dsp:cNvPr id="0" name=""/>
        <dsp:cNvSpPr/>
      </dsp:nvSpPr>
      <dsp:spPr>
        <a:xfrm>
          <a:off x="5524317" y="1333674"/>
          <a:ext cx="1133166" cy="1144612"/>
        </a:xfrm>
        <a:prstGeom prst="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13000" r="-13000"/>
          </a:stretch>
        </a:blip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D383EE-3481-4CC2-A553-E53174705B5F}">
      <dsp:nvSpPr>
        <dsp:cNvPr id="0" name=""/>
        <dsp:cNvSpPr/>
      </dsp:nvSpPr>
      <dsp:spPr>
        <a:xfrm>
          <a:off x="3024347" y="2664297"/>
          <a:ext cx="5007875" cy="1144612"/>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tr-TR" sz="1700" kern="1200" smtClean="0"/>
            <a:t>Bu nedenle öğretmen tarafından düzenlenmiş, organize edilmiş ve öğrenciler tarafından alınmaya hazır hale getirilmiş içeriğin sunulması gerekir.</a:t>
          </a:r>
          <a:endParaRPr lang="tr-TR" sz="1700" kern="1200"/>
        </a:p>
      </dsp:txBody>
      <dsp:txXfrm>
        <a:off x="3024347" y="2664297"/>
        <a:ext cx="5007875" cy="1144612"/>
      </dsp:txXfrm>
    </dsp:sp>
    <dsp:sp modelId="{FC1CFF3E-B796-4DF3-8B70-1EC063E58457}">
      <dsp:nvSpPr>
        <dsp:cNvPr id="0" name=""/>
        <dsp:cNvSpPr/>
      </dsp:nvSpPr>
      <dsp:spPr>
        <a:xfrm>
          <a:off x="1637737" y="2667148"/>
          <a:ext cx="1133166" cy="1144612"/>
        </a:xfrm>
        <a:prstGeom prst="rect">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38000" r="-38000"/>
          </a:stretch>
        </a:blip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34FF233-C566-48F2-AEA2-A750C0266D88}">
      <dsp:nvSpPr>
        <dsp:cNvPr id="0" name=""/>
        <dsp:cNvSpPr/>
      </dsp:nvSpPr>
      <dsp:spPr>
        <a:xfrm>
          <a:off x="720078" y="3960445"/>
          <a:ext cx="4452479" cy="1144612"/>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tr-TR" sz="1600" kern="1200" smtClean="0"/>
            <a:t>Çünkü birey herhangi bir konu alanıyla ilgili kavramları, ilkeleri kendine sunulanı alma yoluyla kazanabilir.</a:t>
          </a:r>
          <a:endParaRPr lang="tr-TR" sz="1600" kern="1200"/>
        </a:p>
      </dsp:txBody>
      <dsp:txXfrm>
        <a:off x="720078" y="3960445"/>
        <a:ext cx="4452479" cy="1144612"/>
      </dsp:txXfrm>
    </dsp:sp>
    <dsp:sp modelId="{6F572105-1326-49F1-863C-52A44222D727}">
      <dsp:nvSpPr>
        <dsp:cNvPr id="0" name=""/>
        <dsp:cNvSpPr/>
      </dsp:nvSpPr>
      <dsp:spPr>
        <a:xfrm>
          <a:off x="5400605" y="3960445"/>
          <a:ext cx="1133166" cy="1144612"/>
        </a:xfrm>
        <a:prstGeom prst="rect">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31000" r="-31000"/>
          </a:stretch>
        </a:blip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34F5C8-5651-469C-BEED-9B6613BBA32C}">
      <dsp:nvSpPr>
        <dsp:cNvPr id="0" name=""/>
        <dsp:cNvSpPr/>
      </dsp:nvSpPr>
      <dsp:spPr>
        <a:xfrm>
          <a:off x="0" y="255"/>
          <a:ext cx="8219256" cy="921603"/>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endParaRPr lang="tr-TR" sz="1600" kern="1200" dirty="0" smtClean="0"/>
        </a:p>
        <a:p>
          <a:pPr lvl="0" algn="ctr" defTabSz="711200" rtl="0">
            <a:lnSpc>
              <a:spcPct val="90000"/>
            </a:lnSpc>
            <a:spcBef>
              <a:spcPct val="0"/>
            </a:spcBef>
            <a:spcAft>
              <a:spcPct val="35000"/>
            </a:spcAft>
          </a:pPr>
          <a:r>
            <a:rPr lang="tr-TR" sz="1800" kern="1200" dirty="0" smtClean="0">
              <a:latin typeface="Comic Sans MS" panose="030F0702030302020204" pitchFamily="66" charset="0"/>
            </a:rPr>
            <a:t>Sunuş Yoluyla Öğretim </a:t>
          </a:r>
          <a:br>
            <a:rPr lang="tr-TR" sz="1800" kern="1200" dirty="0" smtClean="0">
              <a:latin typeface="Comic Sans MS" panose="030F0702030302020204" pitchFamily="66" charset="0"/>
            </a:rPr>
          </a:br>
          <a:r>
            <a:rPr lang="tr-TR" sz="2800" kern="1200" dirty="0" smtClean="0">
              <a:latin typeface="Comic Sans MS" panose="030F0702030302020204" pitchFamily="66" charset="0"/>
            </a:rPr>
            <a:t>Uygulama Basamakları</a:t>
          </a:r>
          <a:r>
            <a:rPr lang="tr-TR" sz="2800" kern="1200" dirty="0" smtClean="0"/>
            <a:t/>
          </a:r>
          <a:br>
            <a:rPr lang="tr-TR" sz="2800" kern="1200" dirty="0" smtClean="0"/>
          </a:br>
          <a:endParaRPr lang="tr-TR" sz="2800" kern="1200" dirty="0"/>
        </a:p>
      </dsp:txBody>
      <dsp:txXfrm>
        <a:off x="44989" y="45244"/>
        <a:ext cx="8129278" cy="83162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FD7F78-9F97-4208-8960-A4B7281F722D}">
      <dsp:nvSpPr>
        <dsp:cNvPr id="0" name=""/>
        <dsp:cNvSpPr/>
      </dsp:nvSpPr>
      <dsp:spPr>
        <a:xfrm>
          <a:off x="0" y="3406931"/>
          <a:ext cx="8229600" cy="1118231"/>
        </a:xfrm>
        <a:prstGeom prst="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rtl="0">
            <a:lnSpc>
              <a:spcPct val="90000"/>
            </a:lnSpc>
            <a:spcBef>
              <a:spcPct val="0"/>
            </a:spcBef>
            <a:spcAft>
              <a:spcPct val="35000"/>
            </a:spcAft>
          </a:pPr>
          <a:r>
            <a:rPr lang="tr-TR" sz="1500" kern="1200" smtClean="0"/>
            <a:t>Verilen yeni bilginin başlangıçta sunulan yapı içine tam olarak yerleştirilmesine çalışılır. Bilginin genel çerçevesi ile ilişkileri gözden geçirilir. Öğrencinin bilgiyi anlamlandırıp anlamlandırmadığı sorularla test edilir. </a:t>
          </a:r>
          <a:endParaRPr lang="tr-TR" sz="1500" kern="1200"/>
        </a:p>
      </dsp:txBody>
      <dsp:txXfrm>
        <a:off x="0" y="3406931"/>
        <a:ext cx="8229600" cy="1118231"/>
      </dsp:txXfrm>
    </dsp:sp>
    <dsp:sp modelId="{9B268882-AD0A-4A5A-8564-1CC4916344D6}">
      <dsp:nvSpPr>
        <dsp:cNvPr id="0" name=""/>
        <dsp:cNvSpPr/>
      </dsp:nvSpPr>
      <dsp:spPr>
        <a:xfrm rot="10800000">
          <a:off x="0" y="1703865"/>
          <a:ext cx="8229600" cy="1719839"/>
        </a:xfrm>
        <a:prstGeom prst="upArrowCallou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rtl="0">
            <a:lnSpc>
              <a:spcPct val="90000"/>
            </a:lnSpc>
            <a:spcBef>
              <a:spcPct val="0"/>
            </a:spcBef>
            <a:spcAft>
              <a:spcPct val="35000"/>
            </a:spcAft>
          </a:pPr>
          <a:r>
            <a:rPr lang="tr-TR" sz="1500" kern="1200" dirty="0" smtClean="0"/>
            <a:t>Daha sonra ders öğretilecek yeni konunun veya materyalin sunulması aşamasıyla devam eder. Bu basamakta bilgi genelden özele doğru sunulur ve örneklendirilir.</a:t>
          </a:r>
          <a:endParaRPr lang="tr-TR" sz="1500" kern="1200" dirty="0"/>
        </a:p>
      </dsp:txBody>
      <dsp:txXfrm rot="10800000">
        <a:off x="0" y="1703865"/>
        <a:ext cx="8229600" cy="1117500"/>
      </dsp:txXfrm>
    </dsp:sp>
    <dsp:sp modelId="{64E4D8C6-7D3C-42E1-A992-ECA7D02519BF}">
      <dsp:nvSpPr>
        <dsp:cNvPr id="0" name=""/>
        <dsp:cNvSpPr/>
      </dsp:nvSpPr>
      <dsp:spPr>
        <a:xfrm rot="10800000">
          <a:off x="0" y="799"/>
          <a:ext cx="8229600" cy="1719839"/>
        </a:xfrm>
        <a:prstGeom prst="upArrowCallou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rtl="0">
            <a:lnSpc>
              <a:spcPct val="90000"/>
            </a:lnSpc>
            <a:spcBef>
              <a:spcPct val="0"/>
            </a:spcBef>
            <a:spcAft>
              <a:spcPct val="35000"/>
            </a:spcAft>
          </a:pPr>
          <a:r>
            <a:rPr lang="tr-TR" sz="1500" b="1" kern="1200" dirty="0" smtClean="0"/>
            <a:t>Ön organize ediciler</a:t>
          </a:r>
          <a:r>
            <a:rPr lang="tr-TR" sz="1500" kern="1200" dirty="0" smtClean="0"/>
            <a:t>, yeni bilgiler için bir yapı oluşturan, yeni bilginin çerçevesini çizen ve yeni bilginin öğrencinin  daha önce kazanmış olduğu bilgi ile ilişkilendirilmesini sağlayan sözle açıklamalar, şemalar, modeller, şekil ve grafiklerdir. Ön organize ediciler, derste sunulacak bilginin genel bir çerçevesini çizerek, konu ile ilgili ayrıntıların yerleştirileceği bir yapı oluşturur.</a:t>
          </a:r>
          <a:endParaRPr lang="tr-TR" sz="1500" kern="1200" dirty="0"/>
        </a:p>
      </dsp:txBody>
      <dsp:txXfrm rot="10800000">
        <a:off x="0" y="799"/>
        <a:ext cx="8229600" cy="11175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6C3D84-A88A-41C8-B2CC-AA22BE504AD2}">
      <dsp:nvSpPr>
        <dsp:cNvPr id="0" name=""/>
        <dsp:cNvSpPr/>
      </dsp:nvSpPr>
      <dsp:spPr>
        <a:xfrm>
          <a:off x="3024346" y="0"/>
          <a:ext cx="3995382" cy="1386293"/>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tr-TR" sz="2000" kern="1200" dirty="0" smtClean="0"/>
            <a:t>Sunuş Yoluyla Öğretim hedeflere ulaşmada zamanı kısaltmakta ve zamandan tasarruf sağlamaktadır.</a:t>
          </a:r>
          <a:endParaRPr lang="tr-TR" sz="2000" kern="1200" dirty="0"/>
        </a:p>
      </dsp:txBody>
      <dsp:txXfrm>
        <a:off x="3024346" y="0"/>
        <a:ext cx="3995382" cy="1386293"/>
      </dsp:txXfrm>
    </dsp:sp>
    <dsp:sp modelId="{E6D7DF44-3B7A-4A66-A283-453D54062A3F}">
      <dsp:nvSpPr>
        <dsp:cNvPr id="0" name=""/>
        <dsp:cNvSpPr/>
      </dsp:nvSpPr>
      <dsp:spPr>
        <a:xfrm>
          <a:off x="1625675" y="1717"/>
          <a:ext cx="1372430" cy="1386293"/>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139000" r="-139000"/>
          </a:stretch>
        </a:blip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1C5FA98-843E-4D89-9C63-AB7A9CE34A91}">
      <dsp:nvSpPr>
        <dsp:cNvPr id="0" name=""/>
        <dsp:cNvSpPr/>
      </dsp:nvSpPr>
      <dsp:spPr>
        <a:xfrm>
          <a:off x="864106" y="1656190"/>
          <a:ext cx="4588969" cy="1386293"/>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tr-TR" sz="1900" kern="1200" dirty="0" smtClean="0"/>
            <a:t>Bilgi düzeyindeki hedeflere ulaşmada, soyut kavram veya ilkelerin açıklanmasında en etkili öğretim stratejisidir.</a:t>
          </a:r>
          <a:endParaRPr lang="tr-TR" sz="1900" kern="1200" dirty="0"/>
        </a:p>
      </dsp:txBody>
      <dsp:txXfrm>
        <a:off x="864106" y="1656190"/>
        <a:ext cx="4588969" cy="1386293"/>
      </dsp:txXfrm>
    </dsp:sp>
    <dsp:sp modelId="{5229D051-1972-4B30-B8BC-32E8324B806A}">
      <dsp:nvSpPr>
        <dsp:cNvPr id="0" name=""/>
        <dsp:cNvSpPr/>
      </dsp:nvSpPr>
      <dsp:spPr>
        <a:xfrm>
          <a:off x="5616621" y="1656190"/>
          <a:ext cx="1372430" cy="1386293"/>
        </a:xfrm>
        <a:prstGeom prst="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1000" r="-1000"/>
          </a:stretch>
        </a:blip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3282A44-013F-4BCB-8DC0-4D298E8E4343}">
      <dsp:nvSpPr>
        <dsp:cNvPr id="0" name=""/>
        <dsp:cNvSpPr/>
      </dsp:nvSpPr>
      <dsp:spPr>
        <a:xfrm>
          <a:off x="3024323" y="3233500"/>
          <a:ext cx="4156760" cy="1407878"/>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tr-TR" sz="1900" kern="1200" dirty="0" smtClean="0"/>
            <a:t>Grubun kalabalık olduğu ve öğretime ayrılan sürenin sınırlı olduğu durumlarda en ekonomik stratejidir.</a:t>
          </a:r>
          <a:endParaRPr lang="tr-TR" sz="1900" kern="1200" dirty="0"/>
        </a:p>
      </dsp:txBody>
      <dsp:txXfrm>
        <a:off x="3024323" y="3233500"/>
        <a:ext cx="4156760" cy="1407878"/>
      </dsp:txXfrm>
    </dsp:sp>
    <dsp:sp modelId="{921C40BD-C549-4B2A-8674-02111FE41526}">
      <dsp:nvSpPr>
        <dsp:cNvPr id="0" name=""/>
        <dsp:cNvSpPr/>
      </dsp:nvSpPr>
      <dsp:spPr>
        <a:xfrm>
          <a:off x="1585331" y="3242574"/>
          <a:ext cx="1372430" cy="1386293"/>
        </a:xfrm>
        <a:prstGeom prst="rect">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26000" r="-26000"/>
          </a:stretch>
        </a:blip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07A8CF-746D-479A-9AD4-7062FAE9AEF3}">
      <dsp:nvSpPr>
        <dsp:cNvPr id="0" name=""/>
        <dsp:cNvSpPr/>
      </dsp:nvSpPr>
      <dsp:spPr>
        <a:xfrm>
          <a:off x="0" y="5288"/>
          <a:ext cx="8291264" cy="76752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tr-TR" sz="3200" kern="1200" smtClean="0"/>
            <a:t>Buluş Yoluyla Öğretim</a:t>
          </a:r>
          <a:endParaRPr lang="tr-TR" sz="3200" kern="1200"/>
        </a:p>
      </dsp:txBody>
      <dsp:txXfrm>
        <a:off x="37467" y="42755"/>
        <a:ext cx="8216330" cy="69258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9/3/layout/FramedTextPicture">
  <dgm:title val=""/>
  <dgm:desc val=""/>
  <dgm:catLst>
    <dgm:cat type="picture" pri="20000"/>
    <dgm:cat type="pictureconvert" pri="20000"/>
  </dgm:catLst>
  <dgm:sampData>
    <dgm:dataModel>
      <dgm:ptLst>
        <dgm:pt modelId="0" type="doc"/>
        <dgm:pt modelId="10">
          <dgm:prSet phldr="1"/>
        </dgm:pt>
      </dgm:ptLst>
      <dgm:cxnLst>
        <dgm:cxn modelId="20" srcId="0" destId="10" srcOrd="0" destOrd="0"/>
      </dgm:cxnLst>
      <dgm:bg/>
      <dgm:whole/>
    </dgm:dataModel>
  </dgm:sampData>
  <dgm:styleData>
    <dgm:dataModel>
      <dgm:ptLst>
        <dgm:pt modelId="0" type="doc"/>
        <dgm:pt modelId="10">
          <dgm:prSet phldr="1"/>
        </dgm:pt>
      </dgm:ptLst>
      <dgm:cxnLst>
        <dgm:cxn modelId="20" srcId="0" destId="10" srcOrd="0" destOrd="0"/>
      </dgm:cxnLst>
      <dgm:bg/>
      <dgm:whole/>
    </dgm:dataModel>
  </dgm:styleData>
  <dgm:clrData>
    <dgm:dataModel>
      <dgm:ptLst>
        <dgm:pt modelId="0" type="doc"/>
        <dgm:pt modelId="10">
          <dgm:prSet phldr="1"/>
        </dgm:pt>
      </dgm:ptLst>
      <dgm:cxnLst>
        <dgm:cxn modelId="20" srcId="0" destId="10" srcOrd="0" destOrd="0"/>
      </dgm:cxnLst>
      <dgm:bg/>
      <dgm:whole/>
    </dgm:dataModel>
  </dgm:clrData>
  <dgm:layoutNode name="Name0">
    <dgm:varLst>
      <dgm:chMax/>
      <dgm:chPref/>
      <dgm:dir/>
    </dgm:varLst>
    <dgm:choose name="Name1">
      <dgm:if name="Name2" func="var" arg="dir" op="equ" val="norm">
        <dgm:alg type="snake">
          <dgm:param type="grDir" val="tL"/>
          <dgm:param type="off" val="ctr"/>
        </dgm:alg>
      </dgm:if>
      <dgm:else name="Name3">
        <dgm:alg type="snake">
          <dgm:param type="grDir" val="tR"/>
          <dgm:param type="off" val="ctr"/>
        </dgm:alg>
      </dgm:else>
    </dgm:choose>
    <dgm:shape xmlns:r="http://schemas.openxmlformats.org/officeDocument/2006/relationships" r:blip="">
      <dgm:adjLst/>
    </dgm:shape>
    <dgm:constrLst>
      <dgm:constr type="w" for="ch" forName="composite" refType="w"/>
      <dgm:constr type="h" for="ch" forName="composite" refType="h"/>
      <dgm:constr type="primFontSz" for="des" ptType="node" op="equ" val="65"/>
      <dgm:constr type="sp" refType="w" refFor="ch" refForName="composite" op="equ" fact="0.1"/>
      <dgm:constr type="w" for="ch" forName="sibTrans" refType="w" refFor="ch" refForName="composite" op="equ" fact="0.1"/>
      <dgm:constr type="h" for="ch" forName="sibTrans" refType="w" refFor="ch" refForName="sibTrans" op="equ"/>
    </dgm:constrLst>
    <dgm:forEach name="nodesForEach" axis="ch" ptType="node">
      <dgm:layoutNode name="composite">
        <dgm:varLst>
          <dgm:chMax/>
          <dgm:chPref/>
        </dgm:varLst>
        <dgm:alg type="composite">
          <dgm:param type="ar" val="1.5179"/>
        </dgm:alg>
        <dgm:shape xmlns:r="http://schemas.openxmlformats.org/officeDocument/2006/relationships" r:blip="">
          <dgm:adjLst/>
        </dgm:shape>
        <dgm:choose name="Name4">
          <dgm:if name="Name5" func="var" arg="dir" op="equ" val="norm">
            <dgm:constrLst>
              <dgm:constr type="l" for="ch" forName="Image" refType="w" fact="0"/>
              <dgm:constr type="t" for="ch" forName="Image" refType="h" fact="0"/>
              <dgm:constr type="w" for="ch" forName="Image" refType="w" fact="0.3856"/>
              <dgm:constr type="h" for="ch" forName="Image" refType="h" fact="0.3902"/>
              <dgm:constr type="l" for="ch" forName="ParentText" refType="w" fact="0.4017"/>
              <dgm:constr type="t" for="ch" forName="ParentText" refType="h" fact="0.4146"/>
              <dgm:constr type="w" for="ch" forName="ParentText" refType="w" fact="0.5463"/>
              <dgm:constr type="h" for="ch" forName="ParentText" refType="h" fact="0.5122"/>
              <dgm:constr type="l" for="ch" forName="tlFrame" refType="w" fact="0.3535"/>
              <dgm:constr type="t" for="ch" forName="tlFrame" refType="h" fact="0.3415"/>
              <dgm:constr type="w" for="ch" forName="tlFrame" refType="w" fact="0.1312"/>
              <dgm:constr type="h" for="ch" forName="tlFrame" refType="h" fact="0.1992"/>
              <dgm:constr type="l" for="ch" forName="trFrame" refType="w" fact="0.8688"/>
              <dgm:constr type="t" for="ch" forName="trFrame" refType="h" fact="0.3415"/>
              <dgm:constr type="w" for="ch" forName="trFrame" refType="w" fact="0.1312"/>
              <dgm:constr type="h" for="ch" forName="trFrame" refType="h" fact="0.1992"/>
              <dgm:constr type="l" for="ch" forName="blFrame" refType="w" fact="0.3535"/>
              <dgm:constr type="t" for="ch" forName="blFrame" refType="h" fact="0.8008"/>
              <dgm:constr type="w" for="ch" forName="blFrame" refType="w" fact="0.1312"/>
              <dgm:constr type="h" for="ch" forName="blFrame" refType="h" fact="0.1992"/>
              <dgm:constr type="l" for="ch" forName="brFrame" refType="w" fact="0.8688"/>
              <dgm:constr type="t" for="ch" forName="brFrame" refType="h" fact="0.8008"/>
              <dgm:constr type="w" for="ch" forName="brFrame" refType="w" fact="0.1312"/>
              <dgm:constr type="h" for="ch" forName="brFrame" refType="h" fact="0.1992"/>
            </dgm:constrLst>
          </dgm:if>
          <dgm:else name="Name6">
            <dgm:constrLst>
              <dgm:constr type="l" for="ch" forName="Image" refType="w" fact="0.6144"/>
              <dgm:constr type="t" for="ch" forName="Image" refType="h" fact="0"/>
              <dgm:constr type="w" for="ch" forName="Image" refType="w" fact="0.3856"/>
              <dgm:constr type="h" for="ch" forName="Image" refType="h" fact="0.3902"/>
              <dgm:constr type="l" for="ch" forName="ParentText" refType="w" fact="0.0482"/>
              <dgm:constr type="t" for="ch" forName="ParentText" refType="h" fact="0.4146"/>
              <dgm:constr type="w" for="ch" forName="ParentText" refType="w" fact="0.5463"/>
              <dgm:constr type="h" for="ch" forName="ParentText" refType="h" fact="0.5122"/>
              <dgm:constr type="l" for="ch" forName="tlFrame" refType="w" fact="0"/>
              <dgm:constr type="t" for="ch" forName="tlFrame" refType="h" fact="0.3415"/>
              <dgm:constr type="w" for="ch" forName="tlFrame" refType="w" fact="0.1312"/>
              <dgm:constr type="h" for="ch" forName="tlFrame" refType="h" fact="0.1992"/>
              <dgm:constr type="l" for="ch" forName="trFrame" refType="w" fact="0.5153"/>
              <dgm:constr type="t" for="ch" forName="trFrame" refType="h" fact="0.3415"/>
              <dgm:constr type="w" for="ch" forName="trFrame" refType="w" fact="0.1312"/>
              <dgm:constr type="h" for="ch" forName="trFrame" refType="h" fact="0.1992"/>
              <dgm:constr type="l" for="ch" forName="blFrame" refType="w" fact="0"/>
              <dgm:constr type="t" for="ch" forName="blFrame" refType="h" fact="0.8008"/>
              <dgm:constr type="w" for="ch" forName="blFrame" refType="w" fact="0.1312"/>
              <dgm:constr type="h" for="ch" forName="blFrame" refType="h" fact="0.1992"/>
              <dgm:constr type="l" for="ch" forName="brFrame" refType="w" fact="0.5153"/>
              <dgm:constr type="t" for="ch" forName="brFrame" refType="h" fact="0.8008"/>
              <dgm:constr type="w" for="ch" forName="brFrame" refType="w" fact="0.1312"/>
              <dgm:constr type="h" for="ch" forName="brFrame" refType="h" fact="0.1992"/>
            </dgm:constrLst>
          </dgm:else>
        </dgm:choose>
        <dgm:layoutNode name="Image" styleLbl="bgImgPlace1">
          <dgm:alg type="sp"/>
          <dgm:shape xmlns:r="http://schemas.openxmlformats.org/officeDocument/2006/relationships" type="rect" r:blip="" blipPhldr="1">
            <dgm:adjLst/>
          </dgm:shape>
          <dgm:presOf/>
        </dgm:layoutNode>
        <dgm:layoutNode name="ParentText" styleLbl="revTx">
          <dgm:varLst>
            <dgm:chMax val="0"/>
            <dgm:chPref val="0"/>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lFrame" styleLbl="node1">
          <dgm:alg type="sp"/>
          <dgm:shape xmlns:r="http://schemas.openxmlformats.org/officeDocument/2006/relationships" type="halfFrame" r:blip="">
            <dgm:adjLst>
              <dgm:adj idx="1" val="0.2577"/>
              <dgm:adj idx="2" val="0.2577"/>
            </dgm:adjLst>
          </dgm:shape>
          <dgm:presOf/>
        </dgm:layoutNode>
        <dgm:layoutNode name="trFrame" styleLbl="node1">
          <dgm:alg type="sp"/>
          <dgm:shape xmlns:r="http://schemas.openxmlformats.org/officeDocument/2006/relationships" rot="90" type="halfFrame" r:blip="">
            <dgm:adjLst>
              <dgm:adj idx="1" val="0.2577"/>
              <dgm:adj idx="2" val="0.2577"/>
            </dgm:adjLst>
          </dgm:shape>
          <dgm:presOf/>
        </dgm:layoutNode>
        <dgm:layoutNode name="blFrame" styleLbl="node1">
          <dgm:alg type="sp"/>
          <dgm:shape xmlns:r="http://schemas.openxmlformats.org/officeDocument/2006/relationships" rot="270" type="halfFrame" r:blip="">
            <dgm:adjLst>
              <dgm:adj idx="1" val="0.2577"/>
              <dgm:adj idx="2" val="0.2577"/>
            </dgm:adjLst>
          </dgm:shape>
          <dgm:presOf/>
        </dgm:layoutNode>
        <dgm:layoutNode name="brFrame" styleLbl="node1">
          <dgm:alg type="sp"/>
          <dgm:shape xmlns:r="http://schemas.openxmlformats.org/officeDocument/2006/relationships" rot="180" type="halfFrame" r:blip="">
            <dgm:adjLst>
              <dgm:adj idx="1" val="0.2577"/>
              <dgm:adj idx="2" val="0.2577"/>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8/layout/AlternatingPictureBlocks">
  <dgm:title val=""/>
  <dgm:desc val=""/>
  <dgm:catLst>
    <dgm:cat type="picture" pri="15000"/>
    <dgm:cat type="pictureconvert" pri="15000"/>
    <dgm:cat type="list" pri="13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primFontSz" for="des" ptType="node" op="equ" val="65"/>
      <dgm:constr type="w" for="ch" forName="comp" refType="w"/>
      <dgm:constr type="h" for="ch" forName="comp" refType="h"/>
      <dgm:constr type="h" for="ch" forName="sibTrans" refType="w" refFor="ch" refForName="comp" op="equ" fact="0.05"/>
    </dgm:constrLst>
    <dgm:ruleLst/>
    <dgm:forEach name="Name0" axis="ch" ptType="node">
      <dgm:layoutNode name="comp" styleLbl="node1">
        <dgm:alg type="composite">
          <dgm:param type="ar" val="3.30"/>
        </dgm:alg>
        <dgm:shape xmlns:r="http://schemas.openxmlformats.org/officeDocument/2006/relationships" r:blip="">
          <dgm:adjLst/>
        </dgm:shape>
        <dgm:presOf/>
        <dgm:choose name="Name1">
          <dgm:if name="Name2" func="var" arg="dir" op="equ" val="norm">
            <dgm:choose name="Name4">
              <dgm:if name="Name5" axis="desOrSelf" ptType="node" func="posOdd" op="equ" val="1">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if>
              <dgm:else name="Name6">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else>
            </dgm:choose>
          </dgm:if>
          <dgm:else name="Name3">
            <dgm:choose name="Name7">
              <dgm:if name="Name8" axis="desOrSelf" ptType="node" func="posOdd" op="equ" val="1">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if>
              <dgm:else name="Name9">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else>
            </dgm:choose>
          </dgm:else>
        </dgm:choose>
        <dgm:ruleLst/>
        <dgm:layoutNode name="rect2" styleLbl="node1">
          <dgm:varLst>
            <dgm:bulletEnabled val="1"/>
          </dgm:varLst>
          <dgm:alg type="tx"/>
          <dgm:shape xmlns:r="http://schemas.openxmlformats.org/officeDocument/2006/relationships" type="rect" r:blip="">
            <dgm:adjLst/>
          </dgm:shape>
          <dgm:presOf axis="desOrSelf" ptType="node"/>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 styleLbl="lnNod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8/layout/AlternatingPictureBlocks">
  <dgm:title val=""/>
  <dgm:desc val=""/>
  <dgm:catLst>
    <dgm:cat type="picture" pri="15000"/>
    <dgm:cat type="pictureconvert" pri="15000"/>
    <dgm:cat type="list" pri="13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primFontSz" for="des" ptType="node" op="equ" val="65"/>
      <dgm:constr type="w" for="ch" forName="comp" refType="w"/>
      <dgm:constr type="h" for="ch" forName="comp" refType="h"/>
      <dgm:constr type="h" for="ch" forName="sibTrans" refType="w" refFor="ch" refForName="comp" op="equ" fact="0.05"/>
    </dgm:constrLst>
    <dgm:ruleLst/>
    <dgm:forEach name="Name0" axis="ch" ptType="node">
      <dgm:layoutNode name="comp" styleLbl="node1">
        <dgm:alg type="composite">
          <dgm:param type="ar" val="3.30"/>
        </dgm:alg>
        <dgm:shape xmlns:r="http://schemas.openxmlformats.org/officeDocument/2006/relationships" r:blip="">
          <dgm:adjLst/>
        </dgm:shape>
        <dgm:presOf/>
        <dgm:choose name="Name1">
          <dgm:if name="Name2" func="var" arg="dir" op="equ" val="norm">
            <dgm:choose name="Name4">
              <dgm:if name="Name5" axis="desOrSelf" ptType="node" func="posOdd" op="equ" val="1">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if>
              <dgm:else name="Name6">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else>
            </dgm:choose>
          </dgm:if>
          <dgm:else name="Name3">
            <dgm:choose name="Name7">
              <dgm:if name="Name8" axis="desOrSelf" ptType="node" func="posOdd" op="equ" val="1">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if>
              <dgm:else name="Name9">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else>
            </dgm:choose>
          </dgm:else>
        </dgm:choose>
        <dgm:ruleLst/>
        <dgm:layoutNode name="rect2" styleLbl="node1">
          <dgm:varLst>
            <dgm:bulletEnabled val="1"/>
          </dgm:varLst>
          <dgm:alg type="tx"/>
          <dgm:shape xmlns:r="http://schemas.openxmlformats.org/officeDocument/2006/relationships" type="rect" r:blip="">
            <dgm:adjLst/>
          </dgm:shape>
          <dgm:presOf axis="desOrSelf" ptType="node"/>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 styleLbl="lnNod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AlternatingPictureBlocks">
  <dgm:title val=""/>
  <dgm:desc val=""/>
  <dgm:catLst>
    <dgm:cat type="picture" pri="15000"/>
    <dgm:cat type="pictureconvert" pri="15000"/>
    <dgm:cat type="list" pri="13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primFontSz" for="des" ptType="node" op="equ" val="65"/>
      <dgm:constr type="w" for="ch" forName="comp" refType="w"/>
      <dgm:constr type="h" for="ch" forName="comp" refType="h"/>
      <dgm:constr type="h" for="ch" forName="sibTrans" refType="w" refFor="ch" refForName="comp" op="equ" fact="0.05"/>
    </dgm:constrLst>
    <dgm:ruleLst/>
    <dgm:forEach name="Name0" axis="ch" ptType="node">
      <dgm:layoutNode name="comp" styleLbl="node1">
        <dgm:alg type="composite">
          <dgm:param type="ar" val="3.30"/>
        </dgm:alg>
        <dgm:shape xmlns:r="http://schemas.openxmlformats.org/officeDocument/2006/relationships" r:blip="">
          <dgm:adjLst/>
        </dgm:shape>
        <dgm:presOf/>
        <dgm:choose name="Name1">
          <dgm:if name="Name2" func="var" arg="dir" op="equ" val="norm">
            <dgm:choose name="Name4">
              <dgm:if name="Name5" axis="desOrSelf" ptType="node" func="posOdd" op="equ" val="1">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if>
              <dgm:else name="Name6">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else>
            </dgm:choose>
          </dgm:if>
          <dgm:else name="Name3">
            <dgm:choose name="Name7">
              <dgm:if name="Name8" axis="desOrSelf" ptType="node" func="posOdd" op="equ" val="1">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if>
              <dgm:else name="Name9">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else>
            </dgm:choose>
          </dgm:else>
        </dgm:choose>
        <dgm:ruleLst/>
        <dgm:layoutNode name="rect2" styleLbl="node1">
          <dgm:varLst>
            <dgm:bulletEnabled val="1"/>
          </dgm:varLst>
          <dgm:alg type="tx"/>
          <dgm:shape xmlns:r="http://schemas.openxmlformats.org/officeDocument/2006/relationships" type="rect" r:blip="">
            <dgm:adjLst/>
          </dgm:shape>
          <dgm:presOf axis="desOrSelf" ptType="node"/>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 styleLbl="lnNod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9.10.2017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9.10.2017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9.10.2017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9.10.2017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18.xml"/><Relationship Id="rId3" Type="http://schemas.openxmlformats.org/officeDocument/2006/relationships/diagramLayout" Target="../diagrams/layout17.xml"/><Relationship Id="rId7" Type="http://schemas.openxmlformats.org/officeDocument/2006/relationships/diagramData" Target="../diagrams/data18.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11" Type="http://schemas.microsoft.com/office/2007/relationships/diagramDrawing" Target="../diagrams/drawing18.xml"/><Relationship Id="rId5" Type="http://schemas.openxmlformats.org/officeDocument/2006/relationships/diagramColors" Target="../diagrams/colors17.xml"/><Relationship Id="rId10" Type="http://schemas.openxmlformats.org/officeDocument/2006/relationships/diagramColors" Target="../diagrams/colors18.xml"/><Relationship Id="rId4" Type="http://schemas.openxmlformats.org/officeDocument/2006/relationships/diagramQuickStyle" Target="../diagrams/quickStyle17.xml"/><Relationship Id="rId9" Type="http://schemas.openxmlformats.org/officeDocument/2006/relationships/diagramQuickStyle" Target="../diagrams/quickStyle18.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20.xml"/><Relationship Id="rId3" Type="http://schemas.openxmlformats.org/officeDocument/2006/relationships/diagramLayout" Target="../diagrams/layout19.xml"/><Relationship Id="rId7" Type="http://schemas.openxmlformats.org/officeDocument/2006/relationships/diagramData" Target="../diagrams/data20.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11" Type="http://schemas.microsoft.com/office/2007/relationships/diagramDrawing" Target="../diagrams/drawing20.xml"/><Relationship Id="rId5" Type="http://schemas.openxmlformats.org/officeDocument/2006/relationships/diagramColors" Target="../diagrams/colors19.xml"/><Relationship Id="rId10" Type="http://schemas.openxmlformats.org/officeDocument/2006/relationships/diagramColors" Target="../diagrams/colors20.xml"/><Relationship Id="rId4" Type="http://schemas.openxmlformats.org/officeDocument/2006/relationships/diagramQuickStyle" Target="../diagrams/quickStyle19.xml"/><Relationship Id="rId9" Type="http://schemas.openxmlformats.org/officeDocument/2006/relationships/diagramQuickStyle" Target="../diagrams/quickStyle20.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22.xml"/><Relationship Id="rId3" Type="http://schemas.openxmlformats.org/officeDocument/2006/relationships/diagramLayout" Target="../diagrams/layout21.xml"/><Relationship Id="rId7" Type="http://schemas.openxmlformats.org/officeDocument/2006/relationships/diagramData" Target="../diagrams/data22.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11" Type="http://schemas.microsoft.com/office/2007/relationships/diagramDrawing" Target="../diagrams/drawing22.xml"/><Relationship Id="rId5" Type="http://schemas.openxmlformats.org/officeDocument/2006/relationships/diagramColors" Target="../diagrams/colors21.xml"/><Relationship Id="rId10" Type="http://schemas.openxmlformats.org/officeDocument/2006/relationships/diagramColors" Target="../diagrams/colors22.xml"/><Relationship Id="rId4" Type="http://schemas.openxmlformats.org/officeDocument/2006/relationships/diagramQuickStyle" Target="../diagrams/quickStyle21.xml"/><Relationship Id="rId9" Type="http://schemas.openxmlformats.org/officeDocument/2006/relationships/diagramQuickStyle" Target="../diagrams/quickStyle22.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24.xml"/><Relationship Id="rId3" Type="http://schemas.openxmlformats.org/officeDocument/2006/relationships/diagramLayout" Target="../diagrams/layout23.xml"/><Relationship Id="rId7" Type="http://schemas.openxmlformats.org/officeDocument/2006/relationships/diagramData" Target="../diagrams/data24.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11" Type="http://schemas.microsoft.com/office/2007/relationships/diagramDrawing" Target="../diagrams/drawing24.xml"/><Relationship Id="rId5" Type="http://schemas.openxmlformats.org/officeDocument/2006/relationships/diagramColors" Target="../diagrams/colors23.xml"/><Relationship Id="rId10" Type="http://schemas.openxmlformats.org/officeDocument/2006/relationships/diagramColors" Target="../diagrams/colors24.xml"/><Relationship Id="rId4" Type="http://schemas.openxmlformats.org/officeDocument/2006/relationships/diagramQuickStyle" Target="../diagrams/quickStyle23.xml"/><Relationship Id="rId9" Type="http://schemas.openxmlformats.org/officeDocument/2006/relationships/diagramQuickStyle" Target="../diagrams/quickStyle24.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26.xml"/><Relationship Id="rId3" Type="http://schemas.openxmlformats.org/officeDocument/2006/relationships/diagramLayout" Target="../diagrams/layout25.xml"/><Relationship Id="rId7" Type="http://schemas.openxmlformats.org/officeDocument/2006/relationships/diagramData" Target="../diagrams/data26.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11" Type="http://schemas.microsoft.com/office/2007/relationships/diagramDrawing" Target="../diagrams/drawing26.xml"/><Relationship Id="rId5" Type="http://schemas.openxmlformats.org/officeDocument/2006/relationships/diagramColors" Target="../diagrams/colors25.xml"/><Relationship Id="rId10" Type="http://schemas.openxmlformats.org/officeDocument/2006/relationships/diagramColors" Target="../diagrams/colors26.xml"/><Relationship Id="rId4" Type="http://schemas.openxmlformats.org/officeDocument/2006/relationships/diagramQuickStyle" Target="../diagrams/quickStyle25.xml"/><Relationship Id="rId9" Type="http://schemas.openxmlformats.org/officeDocument/2006/relationships/diagramQuickStyle" Target="../diagrams/quickStyle2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10.xml"/><Relationship Id="rId3" Type="http://schemas.openxmlformats.org/officeDocument/2006/relationships/diagramLayout" Target="../diagrams/layout9.xml"/><Relationship Id="rId7" Type="http://schemas.openxmlformats.org/officeDocument/2006/relationships/diagramData" Target="../diagrams/data10.xml"/><Relationship Id="rId12" Type="http://schemas.openxmlformats.org/officeDocument/2006/relationships/image" Target="../media/image8.jpg"/><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12.xml"/><Relationship Id="rId3" Type="http://schemas.openxmlformats.org/officeDocument/2006/relationships/diagramLayout" Target="../diagrams/layout11.xml"/><Relationship Id="rId7" Type="http://schemas.openxmlformats.org/officeDocument/2006/relationships/diagramData" Target="../diagrams/data12.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11" Type="http://schemas.microsoft.com/office/2007/relationships/diagramDrawing" Target="../diagrams/drawing12.xml"/><Relationship Id="rId5" Type="http://schemas.openxmlformats.org/officeDocument/2006/relationships/diagramColors" Target="../diagrams/colors11.xml"/><Relationship Id="rId10" Type="http://schemas.openxmlformats.org/officeDocument/2006/relationships/diagramColors" Target="../diagrams/colors12.xml"/><Relationship Id="rId4" Type="http://schemas.openxmlformats.org/officeDocument/2006/relationships/diagramQuickStyle" Target="../diagrams/quickStyle11.xml"/><Relationship Id="rId9" Type="http://schemas.openxmlformats.org/officeDocument/2006/relationships/diagramQuickStyle" Target="../diagrams/quickStyle1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Layout" Target="../diagrams/layout13.xml"/><Relationship Id="rId7" Type="http://schemas.openxmlformats.org/officeDocument/2006/relationships/diagramData" Target="../diagrams/data14.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0" Type="http://schemas.openxmlformats.org/officeDocument/2006/relationships/diagramColors" Target="../diagrams/colors14.xml"/><Relationship Id="rId4" Type="http://schemas.openxmlformats.org/officeDocument/2006/relationships/diagramQuickStyle" Target="../diagrams/quickStyle13.xml"/><Relationship Id="rId9" Type="http://schemas.openxmlformats.org/officeDocument/2006/relationships/diagramQuickStyle" Target="../diagrams/quickStyle14.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16.xml"/><Relationship Id="rId3" Type="http://schemas.openxmlformats.org/officeDocument/2006/relationships/diagramLayout" Target="../diagrams/layout15.xml"/><Relationship Id="rId7" Type="http://schemas.openxmlformats.org/officeDocument/2006/relationships/diagramData" Target="../diagrams/data16.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11" Type="http://schemas.microsoft.com/office/2007/relationships/diagramDrawing" Target="../diagrams/drawing16.xml"/><Relationship Id="rId5" Type="http://schemas.openxmlformats.org/officeDocument/2006/relationships/diagramColors" Target="../diagrams/colors15.xml"/><Relationship Id="rId10" Type="http://schemas.openxmlformats.org/officeDocument/2006/relationships/diagramColors" Target="../diagrams/colors16.xml"/><Relationship Id="rId4" Type="http://schemas.openxmlformats.org/officeDocument/2006/relationships/diagramQuickStyle" Target="../diagrams/quickStyle15.xml"/><Relationship Id="rId9" Type="http://schemas.openxmlformats.org/officeDocument/2006/relationships/diagramQuickStyle" Target="../diagrams/quickStyle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1343163758"/>
              </p:ext>
            </p:extLst>
          </p:nvPr>
        </p:nvGraphicFramePr>
        <p:xfrm>
          <a:off x="685800" y="2130425"/>
          <a:ext cx="7772400" cy="14700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yagram 4"/>
          <p:cNvGraphicFramePr/>
          <p:nvPr>
            <p:extLst>
              <p:ext uri="{D42A27DB-BD31-4B8C-83A1-F6EECF244321}">
                <p14:modId xmlns:p14="http://schemas.microsoft.com/office/powerpoint/2010/main" val="2061818838"/>
              </p:ext>
            </p:extLst>
          </p:nvPr>
        </p:nvGraphicFramePr>
        <p:xfrm>
          <a:off x="2771800" y="4869160"/>
          <a:ext cx="6152728" cy="83894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8458802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294181935"/>
              </p:ext>
            </p:extLst>
          </p:nvPr>
        </p:nvGraphicFramePr>
        <p:xfrm>
          <a:off x="395536" y="274638"/>
          <a:ext cx="8291264" cy="8501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497231413"/>
              </p:ext>
            </p:extLst>
          </p:nvPr>
        </p:nvGraphicFramePr>
        <p:xfrm>
          <a:off x="179512" y="1124744"/>
          <a:ext cx="8507288" cy="554461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5360994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2332021286"/>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276611726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7495298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94410379"/>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226274795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9523607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1061203472"/>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424468981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7191076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4050805750"/>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287953936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5702154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274638"/>
            <a:ext cx="8363272" cy="418058"/>
          </a:xfrm>
        </p:spPr>
        <p:txBody>
          <a:bodyPr>
            <a:normAutofit fontScale="90000"/>
          </a:bodyPr>
          <a:lstStyle/>
          <a:p>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3607941895"/>
              </p:ext>
            </p:extLst>
          </p:nvPr>
        </p:nvGraphicFramePr>
        <p:xfrm>
          <a:off x="251520" y="44624"/>
          <a:ext cx="8712968" cy="6503496"/>
        </p:xfrm>
        <a:graphic>
          <a:graphicData uri="http://schemas.openxmlformats.org/drawingml/2006/table">
            <a:tbl>
              <a:tblPr firstRow="1" bandRow="1">
                <a:tableStyleId>{3C2FFA5D-87B4-456A-9821-1D502468CF0F}</a:tableStyleId>
              </a:tblPr>
              <a:tblGrid>
                <a:gridCol w="1089121"/>
                <a:gridCol w="1431159"/>
                <a:gridCol w="864096"/>
                <a:gridCol w="1152128"/>
                <a:gridCol w="936104"/>
                <a:gridCol w="1062118"/>
                <a:gridCol w="1089121"/>
                <a:gridCol w="1089121"/>
              </a:tblGrid>
              <a:tr h="720080">
                <a:tc>
                  <a:txBody>
                    <a:bodyPr/>
                    <a:lstStyle/>
                    <a:p>
                      <a:endParaRPr lang="tr-TR" dirty="0"/>
                    </a:p>
                  </a:txBody>
                  <a:tcPr/>
                </a:tc>
                <a:tc>
                  <a:txBody>
                    <a:bodyPr/>
                    <a:lstStyle/>
                    <a:p>
                      <a:r>
                        <a:rPr lang="tr-TR" sz="1200" dirty="0" smtClean="0"/>
                        <a:t>Kullanıldığı Yerler</a:t>
                      </a:r>
                      <a:endParaRPr lang="tr-TR" sz="1200" b="1"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tr-TR" sz="1200" dirty="0" smtClean="0"/>
                        <a:t>Hedef Düzeyi</a:t>
                      </a:r>
                      <a:endParaRPr lang="tr-TR" sz="1200" b="1"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tr-TR" sz="1200" dirty="0" smtClean="0"/>
                        <a:t>Temel Felsefesi</a:t>
                      </a:r>
                      <a:endParaRPr lang="tr-TR" sz="1200" b="1"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tr-TR" sz="1200" dirty="0" smtClean="0"/>
                        <a:t>Merkezdeki Öğe</a:t>
                      </a:r>
                      <a:endParaRPr lang="tr-TR" sz="1200" b="1"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tr-TR" sz="1200" dirty="0" smtClean="0"/>
                        <a:t>Uygun</a:t>
                      </a:r>
                      <a:r>
                        <a:rPr lang="tr-TR" sz="1200" baseline="0" dirty="0" smtClean="0"/>
                        <a:t> Yöntem-Teknik</a:t>
                      </a:r>
                      <a:endParaRPr lang="tr-TR" sz="1200" b="1"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tr-TR" sz="1200" dirty="0" smtClean="0"/>
                        <a:t>Öğretmen Rolü</a:t>
                      </a:r>
                      <a:endParaRPr lang="tr-TR" sz="1200" b="1" dirty="0">
                        <a:solidFill>
                          <a:schemeClr val="tx1"/>
                        </a:solidFill>
                        <a:latin typeface="Times New Roman" panose="02020603050405020304" pitchFamily="18" charset="0"/>
                        <a:cs typeface="Times New Roman" panose="02020603050405020304" pitchFamily="18" charset="0"/>
                      </a:endParaRPr>
                    </a:p>
                  </a:txBody>
                  <a:tcPr/>
                </a:tc>
                <a:tc>
                  <a:txBody>
                    <a:bodyPr/>
                    <a:lstStyle/>
                    <a:p>
                      <a:r>
                        <a:rPr lang="tr-TR" sz="1200" dirty="0" smtClean="0"/>
                        <a:t>Öğrenci Rolü</a:t>
                      </a:r>
                      <a:endParaRPr lang="tr-TR" sz="1200" b="1" dirty="0">
                        <a:solidFill>
                          <a:schemeClr val="tx1"/>
                        </a:solidFill>
                        <a:latin typeface="Times New Roman" panose="02020603050405020304" pitchFamily="18" charset="0"/>
                        <a:cs typeface="Times New Roman" panose="02020603050405020304" pitchFamily="18" charset="0"/>
                      </a:endParaRPr>
                    </a:p>
                  </a:txBody>
                  <a:tcPr/>
                </a:tc>
              </a:tr>
              <a:tr h="1214335">
                <a:tc>
                  <a:txBody>
                    <a:bodyPr/>
                    <a:lstStyle/>
                    <a:p>
                      <a:r>
                        <a:rPr lang="tr-TR" sz="1200" b="1" dirty="0" smtClean="0"/>
                        <a:t>Sunuş/ Ausubel</a:t>
                      </a:r>
                      <a:endParaRPr lang="tr-TR" sz="1200" b="1" dirty="0">
                        <a:latin typeface="Comic Sans MS" panose="030F0702030302020204" pitchFamily="66" charset="0"/>
                      </a:endParaRPr>
                    </a:p>
                  </a:txBody>
                  <a:tcPr/>
                </a:tc>
                <a:tc>
                  <a:txBody>
                    <a:bodyPr/>
                    <a:lstStyle/>
                    <a:p>
                      <a:pPr marL="285750" indent="-285750">
                        <a:buFont typeface="Wingdings" panose="05000000000000000000" pitchFamily="2" charset="2"/>
                        <a:buChar char="ü"/>
                      </a:pPr>
                      <a:r>
                        <a:rPr lang="tr-TR" sz="1200" dirty="0" smtClean="0"/>
                        <a:t>Dersin Giriş</a:t>
                      </a:r>
                      <a:r>
                        <a:rPr lang="tr-TR" sz="1200" baseline="0" dirty="0" smtClean="0"/>
                        <a:t> kısmında ön koşul öğrenmelerin eksikliğinin giderilmesinde</a:t>
                      </a:r>
                    </a:p>
                    <a:p>
                      <a:pPr marL="285750" indent="-285750">
                        <a:buFont typeface="Wingdings" panose="05000000000000000000" pitchFamily="2" charset="2"/>
                        <a:buChar char="ü"/>
                      </a:pPr>
                      <a:r>
                        <a:rPr lang="tr-TR" sz="1200" baseline="0" dirty="0" smtClean="0"/>
                        <a:t>Kalabalık sınıflarda</a:t>
                      </a:r>
                    </a:p>
                    <a:p>
                      <a:pPr marL="285750" indent="-285750">
                        <a:buFont typeface="Wingdings" panose="05000000000000000000" pitchFamily="2" charset="2"/>
                        <a:buChar char="ü"/>
                      </a:pPr>
                      <a:r>
                        <a:rPr lang="tr-TR" sz="1200" baseline="0" dirty="0" smtClean="0"/>
                        <a:t>Zaman dar ve sınırlı ise </a:t>
                      </a:r>
                      <a:endParaRPr lang="tr-TR" dirty="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t>Bilgi</a:t>
                      </a:r>
                      <a:endParaRPr lang="tr-TR" sz="1600" dirty="0" smtClean="0"/>
                    </a:p>
                    <a:p>
                      <a:endParaRPr lang="tr-TR" sz="1600" dirty="0"/>
                    </a:p>
                  </a:txBody>
                  <a:tcPr/>
                </a:tc>
                <a:tc>
                  <a:txBody>
                    <a:bodyPr/>
                    <a:lstStyle/>
                    <a:p>
                      <a:pPr marL="285750" indent="-285750">
                        <a:buFont typeface="Wingdings" panose="05000000000000000000" pitchFamily="2" charset="2"/>
                        <a:buChar char="ü"/>
                      </a:pPr>
                      <a:r>
                        <a:rPr lang="tr-TR" sz="1200" dirty="0" smtClean="0"/>
                        <a:t>Daimicilik</a:t>
                      </a:r>
                    </a:p>
                    <a:p>
                      <a:pPr marL="285750" indent="-285750">
                        <a:buFont typeface="Wingdings" panose="05000000000000000000" pitchFamily="2" charset="2"/>
                        <a:buChar char="ü"/>
                      </a:pPr>
                      <a:r>
                        <a:rPr lang="tr-TR" sz="1200" dirty="0" smtClean="0"/>
                        <a:t>Esasicilik</a:t>
                      </a:r>
                      <a:endParaRPr lang="tr-TR" sz="1200" dirty="0">
                        <a:latin typeface="Times New Roman" panose="02020603050405020304" pitchFamily="18" charset="0"/>
                        <a:cs typeface="Times New Roman" panose="02020603050405020304" pitchFamily="18" charset="0"/>
                      </a:endParaRPr>
                    </a:p>
                  </a:txBody>
                  <a:tcPr/>
                </a:tc>
                <a:tc>
                  <a:txBody>
                    <a:bodyPr/>
                    <a:lstStyle/>
                    <a:p>
                      <a:r>
                        <a:rPr lang="tr-TR" sz="1200" dirty="0" smtClean="0"/>
                        <a:t>Öğretmen</a:t>
                      </a:r>
                      <a:r>
                        <a:rPr lang="tr-TR" sz="1200" baseline="0" dirty="0" smtClean="0"/>
                        <a:t> ve Konu</a:t>
                      </a:r>
                      <a:endParaRPr lang="tr-TR" sz="1200" dirty="0">
                        <a:latin typeface="Times New Roman" panose="02020603050405020304" pitchFamily="18" charset="0"/>
                        <a:cs typeface="Times New Roman" panose="02020603050405020304" pitchFamily="18" charset="0"/>
                      </a:endParaRPr>
                    </a:p>
                  </a:txBody>
                  <a:tcPr/>
                </a:tc>
                <a:tc>
                  <a:txBody>
                    <a:bodyPr/>
                    <a:lstStyle/>
                    <a:p>
                      <a:pPr marL="285750" indent="-285750">
                        <a:buFont typeface="Wingdings" panose="05000000000000000000" pitchFamily="2" charset="2"/>
                        <a:buChar char="ü"/>
                      </a:pPr>
                      <a:r>
                        <a:rPr lang="tr-TR" sz="1200" dirty="0" smtClean="0"/>
                        <a:t>Anlatım</a:t>
                      </a:r>
                    </a:p>
                    <a:p>
                      <a:pPr marL="285750" indent="-285750">
                        <a:buFont typeface="Wingdings" panose="05000000000000000000" pitchFamily="2" charset="2"/>
                        <a:buChar char="ü"/>
                      </a:pPr>
                      <a:r>
                        <a:rPr lang="tr-TR" sz="1200" dirty="0" smtClean="0"/>
                        <a:t>Gösteri</a:t>
                      </a:r>
                    </a:p>
                    <a:p>
                      <a:pPr marL="285750" indent="-285750">
                        <a:buFont typeface="Wingdings" panose="05000000000000000000" pitchFamily="2" charset="2"/>
                        <a:buChar char="ü"/>
                      </a:pPr>
                      <a:r>
                        <a:rPr lang="tr-TR" sz="1200" dirty="0" smtClean="0"/>
                        <a:t>Soru-Cevap</a:t>
                      </a:r>
                      <a:endParaRPr lang="tr-TR" sz="1200" dirty="0">
                        <a:latin typeface="Times New Roman" panose="02020603050405020304" pitchFamily="18" charset="0"/>
                        <a:cs typeface="Times New Roman" panose="02020603050405020304" pitchFamily="18" charset="0"/>
                      </a:endParaRPr>
                    </a:p>
                  </a:txBody>
                  <a:tcPr/>
                </a:tc>
                <a:tc>
                  <a:txBody>
                    <a:bodyPr/>
                    <a:lstStyle/>
                    <a:p>
                      <a:pPr algn="l"/>
                      <a:r>
                        <a:rPr lang="tr-TR" sz="1200" dirty="0" smtClean="0"/>
                        <a:t>Bilgiyi organize eder ve anlamlı öğrenmeyi sağlamak amacıyla</a:t>
                      </a:r>
                      <a:r>
                        <a:rPr lang="tr-TR" sz="1200" baseline="0" dirty="0" smtClean="0"/>
                        <a:t> öğrencileriyle paylaşır.</a:t>
                      </a:r>
                      <a:endParaRPr lang="tr-TR" sz="1200" dirty="0">
                        <a:latin typeface="Times New Roman" panose="02020603050405020304" pitchFamily="18" charset="0"/>
                        <a:cs typeface="Times New Roman" panose="02020603050405020304" pitchFamily="18" charset="0"/>
                      </a:endParaRPr>
                    </a:p>
                  </a:txBody>
                  <a:tcPr/>
                </a:tc>
                <a:tc>
                  <a:txBody>
                    <a:bodyPr/>
                    <a:lstStyle/>
                    <a:p>
                      <a:r>
                        <a:rPr lang="tr-TR" sz="1200" dirty="0" smtClean="0"/>
                        <a:t>Bilgiyi alır ve anlamlı öğrenmeyi gerçekleştirir.</a:t>
                      </a:r>
                      <a:endParaRPr lang="tr-TR" sz="1200" dirty="0">
                        <a:latin typeface="Times New Roman" panose="02020603050405020304" pitchFamily="18" charset="0"/>
                        <a:cs typeface="Times New Roman" panose="02020603050405020304" pitchFamily="18" charset="0"/>
                      </a:endParaRPr>
                    </a:p>
                  </a:txBody>
                  <a:tcPr/>
                </a:tc>
              </a:tr>
              <a:tr h="850034">
                <a:tc>
                  <a:txBody>
                    <a:bodyPr/>
                    <a:lstStyle/>
                    <a:p>
                      <a:r>
                        <a:rPr lang="tr-TR" sz="1200" b="1" dirty="0" smtClean="0"/>
                        <a:t>Buluş / Bruner</a:t>
                      </a:r>
                      <a:endParaRPr lang="tr-TR" sz="1200" b="1" dirty="0">
                        <a:latin typeface="Comic Sans MS" panose="030F0702030302020204" pitchFamily="66" charset="0"/>
                      </a:endParaRPr>
                    </a:p>
                  </a:txBody>
                  <a:tcPr/>
                </a:tc>
                <a:tc>
                  <a:txBody>
                    <a:bodyPr/>
                    <a:lstStyle/>
                    <a:p>
                      <a:pPr marL="285750" indent="-285750">
                        <a:buFont typeface="Wingdings" panose="05000000000000000000" pitchFamily="2" charset="2"/>
                        <a:buChar char="ü"/>
                      </a:pPr>
                      <a:r>
                        <a:rPr lang="tr-TR" sz="1200" dirty="0" smtClean="0"/>
                        <a:t>Dersin Geliştirme kısmında</a:t>
                      </a:r>
                    </a:p>
                    <a:p>
                      <a:pPr marL="285750" indent="-285750">
                        <a:buFont typeface="Wingdings" panose="05000000000000000000" pitchFamily="2" charset="2"/>
                        <a:buChar char="ü"/>
                      </a:pPr>
                      <a:r>
                        <a:rPr lang="tr-TR" sz="1200" dirty="0" smtClean="0"/>
                        <a:t>Öğrenci</a:t>
                      </a:r>
                      <a:r>
                        <a:rPr lang="tr-TR" sz="1200" baseline="0" dirty="0" smtClean="0"/>
                        <a:t> az ise</a:t>
                      </a:r>
                    </a:p>
                    <a:p>
                      <a:pPr marL="285750" indent="-285750">
                        <a:buFont typeface="Wingdings" panose="05000000000000000000" pitchFamily="2" charset="2"/>
                        <a:buChar char="ü"/>
                      </a:pPr>
                      <a:r>
                        <a:rPr lang="tr-TR" sz="1200" baseline="0" dirty="0" smtClean="0"/>
                        <a:t>Zaman daha esnek ise</a:t>
                      </a:r>
                      <a:endParaRPr lang="tr-TR" sz="1200" dirty="0">
                        <a:latin typeface="Times New Roman" panose="02020603050405020304" pitchFamily="18" charset="0"/>
                        <a:cs typeface="Times New Roman" panose="02020603050405020304" pitchFamily="18" charset="0"/>
                      </a:endParaRPr>
                    </a:p>
                  </a:txBody>
                  <a:tcPr/>
                </a:tc>
                <a:tc>
                  <a:txBody>
                    <a:bodyPr/>
                    <a:lstStyle/>
                    <a:p>
                      <a:r>
                        <a:rPr lang="tr-TR" sz="1200" dirty="0" smtClean="0"/>
                        <a:t>Kavrama</a:t>
                      </a:r>
                      <a:endParaRPr lang="tr-TR" sz="1600" dirty="0"/>
                    </a:p>
                  </a:txBody>
                  <a:tcPr/>
                </a:tc>
                <a:tc>
                  <a:txBody>
                    <a:bodyPr/>
                    <a:lstStyle/>
                    <a:p>
                      <a:pPr marL="171450" indent="-171450">
                        <a:buFont typeface="Wingdings" panose="05000000000000000000" pitchFamily="2" charset="2"/>
                        <a:buChar char="ü"/>
                      </a:pPr>
                      <a:r>
                        <a:rPr lang="tr-TR" sz="1200" dirty="0" smtClean="0"/>
                        <a:t>İlerlemecilik</a:t>
                      </a:r>
                      <a:endParaRPr lang="tr-TR" sz="1200" dirty="0">
                        <a:latin typeface="Times New Roman" panose="02020603050405020304" pitchFamily="18" charset="0"/>
                        <a:cs typeface="Times New Roman" panose="02020603050405020304" pitchFamily="18" charset="0"/>
                      </a:endParaRPr>
                    </a:p>
                  </a:txBody>
                  <a:tcPr/>
                </a:tc>
                <a:tc>
                  <a:txBody>
                    <a:bodyPr/>
                    <a:lstStyle/>
                    <a:p>
                      <a:r>
                        <a:rPr lang="tr-TR" sz="1200" dirty="0" smtClean="0"/>
                        <a:t>Öğrenci</a:t>
                      </a:r>
                      <a:endParaRPr lang="tr-TR" sz="1200" dirty="0">
                        <a:latin typeface="Times New Roman" panose="02020603050405020304" pitchFamily="18" charset="0"/>
                        <a:cs typeface="Times New Roman" panose="02020603050405020304" pitchFamily="18" charset="0"/>
                      </a:endParaRPr>
                    </a:p>
                  </a:txBody>
                  <a:tcPr/>
                </a:tc>
                <a:tc>
                  <a:txBody>
                    <a:bodyPr/>
                    <a:lstStyle/>
                    <a:p>
                      <a:pPr marL="285750" indent="-285750">
                        <a:buFont typeface="Wingdings" panose="05000000000000000000" pitchFamily="2" charset="2"/>
                        <a:buChar char="ü"/>
                      </a:pPr>
                      <a:r>
                        <a:rPr lang="tr-TR" sz="1200" dirty="0" smtClean="0"/>
                        <a:t>Tartışma</a:t>
                      </a:r>
                    </a:p>
                    <a:p>
                      <a:pPr marL="285750" indent="-285750">
                        <a:buFont typeface="Wingdings" panose="05000000000000000000" pitchFamily="2" charset="2"/>
                        <a:buChar char="ü"/>
                      </a:pPr>
                      <a:r>
                        <a:rPr lang="tr-TR" sz="1200" dirty="0" smtClean="0"/>
                        <a:t>Örnek Olay</a:t>
                      </a:r>
                    </a:p>
                    <a:p>
                      <a:pPr marL="285750" indent="-285750">
                        <a:buFont typeface="Wingdings" panose="05000000000000000000" pitchFamily="2" charset="2"/>
                        <a:buChar char="ü"/>
                      </a:pPr>
                      <a:r>
                        <a:rPr lang="tr-TR" sz="1200" dirty="0" smtClean="0"/>
                        <a:t>Problem Çözme</a:t>
                      </a:r>
                    </a:p>
                    <a:p>
                      <a:pPr marL="285750" indent="-285750">
                        <a:buFont typeface="Wingdings" panose="05000000000000000000" pitchFamily="2" charset="2"/>
                        <a:buChar char="ü"/>
                      </a:pPr>
                      <a:r>
                        <a:rPr lang="tr-TR" sz="1200" dirty="0" smtClean="0"/>
                        <a:t>Soru-Cevap</a:t>
                      </a:r>
                    </a:p>
                    <a:p>
                      <a:pPr marL="285750" indent="-285750">
                        <a:buFont typeface="Wingdings" panose="05000000000000000000" pitchFamily="2" charset="2"/>
                        <a:buChar char="ü"/>
                      </a:pPr>
                      <a:r>
                        <a:rPr lang="tr-TR" sz="1200" dirty="0" smtClean="0"/>
                        <a:t>Beyin Fırtınası</a:t>
                      </a:r>
                      <a:endParaRPr lang="tr-TR" sz="1200" dirty="0">
                        <a:latin typeface="Times New Roman" panose="02020603050405020304" pitchFamily="18" charset="0"/>
                        <a:cs typeface="Times New Roman" panose="02020603050405020304" pitchFamily="18" charset="0"/>
                      </a:endParaRPr>
                    </a:p>
                  </a:txBody>
                  <a:tcPr/>
                </a:tc>
                <a:tc>
                  <a:txBody>
                    <a:bodyPr/>
                    <a:lstStyle/>
                    <a:p>
                      <a:r>
                        <a:rPr lang="tr-TR" sz="1200" dirty="0" smtClean="0"/>
                        <a:t>Buluş ve uygun ortam oluşturur,</a:t>
                      </a:r>
                      <a:r>
                        <a:rPr lang="tr-TR" sz="1200" baseline="0" dirty="0" smtClean="0"/>
                        <a:t> öğrencilerin ilke ve genellemelere ulaşması sürecinde rehberlik yapar.</a:t>
                      </a:r>
                      <a:endParaRPr lang="tr-TR" sz="1200" dirty="0">
                        <a:latin typeface="Times New Roman" panose="02020603050405020304" pitchFamily="18" charset="0"/>
                        <a:cs typeface="Times New Roman" panose="02020603050405020304" pitchFamily="18" charset="0"/>
                      </a:endParaRPr>
                    </a:p>
                  </a:txBody>
                  <a:tcPr/>
                </a:tc>
                <a:tc>
                  <a:txBody>
                    <a:bodyPr/>
                    <a:lstStyle/>
                    <a:p>
                      <a:r>
                        <a:rPr lang="tr-TR" sz="1200" dirty="0" smtClean="0"/>
                        <a:t>İlke ve genellemelere</a:t>
                      </a:r>
                      <a:r>
                        <a:rPr lang="tr-TR" sz="1200" baseline="0" dirty="0" smtClean="0"/>
                        <a:t> ulaşma sürecinde öğretim sürecine aktif olarak katılır.</a:t>
                      </a:r>
                      <a:endParaRPr lang="tr-TR" sz="1200" dirty="0">
                        <a:latin typeface="Times New Roman" panose="02020603050405020304" pitchFamily="18" charset="0"/>
                        <a:cs typeface="Times New Roman" panose="02020603050405020304" pitchFamily="18" charset="0"/>
                      </a:endParaRPr>
                    </a:p>
                  </a:txBody>
                  <a:tcPr/>
                </a:tc>
              </a:tr>
              <a:tr h="1942936">
                <a:tc>
                  <a:txBody>
                    <a:bodyPr/>
                    <a:lstStyle/>
                    <a:p>
                      <a:r>
                        <a:rPr lang="tr-TR" sz="1200" b="1" dirty="0" smtClean="0"/>
                        <a:t>Araştırma- İnceleme/ J.</a:t>
                      </a:r>
                      <a:r>
                        <a:rPr lang="tr-TR" sz="1200" b="1" baseline="0" dirty="0" smtClean="0"/>
                        <a:t> Dewey</a:t>
                      </a:r>
                      <a:endParaRPr lang="tr-TR" sz="1200" b="1" dirty="0">
                        <a:latin typeface="Comic Sans MS" panose="030F0702030302020204" pitchFamily="66" charset="0"/>
                      </a:endParaRPr>
                    </a:p>
                  </a:txBody>
                  <a:tcPr/>
                </a:tc>
                <a:tc>
                  <a:txBody>
                    <a:bodyPr/>
                    <a:lstStyle/>
                    <a:p>
                      <a:pPr marL="171450" indent="-171450">
                        <a:buFont typeface="Wingdings" panose="05000000000000000000" pitchFamily="2" charset="2"/>
                        <a:buChar char="ü"/>
                      </a:pPr>
                      <a:r>
                        <a:rPr lang="tr-TR" sz="1200" dirty="0" smtClean="0"/>
                        <a:t>Dersin</a:t>
                      </a:r>
                      <a:r>
                        <a:rPr lang="tr-TR" sz="1200" baseline="0" dirty="0" smtClean="0"/>
                        <a:t> Sonuç kısmında</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tr-TR" sz="1200" dirty="0" smtClean="0"/>
                        <a:t>Öğrenci</a:t>
                      </a:r>
                      <a:r>
                        <a:rPr lang="tr-TR" sz="1200" baseline="0" dirty="0" smtClean="0"/>
                        <a:t> az ise</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tr-TR" sz="1200" baseline="0" dirty="0" smtClean="0"/>
                        <a:t>Zaman daha esnek ise</a:t>
                      </a:r>
                      <a:endParaRPr lang="tr-TR" sz="1200" dirty="0" smtClean="0"/>
                    </a:p>
                    <a:p>
                      <a:endParaRPr lang="tr-TR" dirty="0"/>
                    </a:p>
                  </a:txBody>
                  <a:tcPr/>
                </a:tc>
                <a:tc>
                  <a:txBody>
                    <a:bodyPr/>
                    <a:lstStyle/>
                    <a:p>
                      <a:r>
                        <a:rPr lang="tr-TR" sz="1200" dirty="0" smtClean="0"/>
                        <a:t>Uygulama</a:t>
                      </a:r>
                    </a:p>
                    <a:p>
                      <a:r>
                        <a:rPr lang="tr-TR" sz="1200" dirty="0" smtClean="0"/>
                        <a:t>ve daha üst düzeyler</a:t>
                      </a:r>
                      <a:endParaRPr lang="tr-TR" sz="1600" dirty="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tr-TR" sz="1200" dirty="0" smtClean="0"/>
                        <a:t>İlerlemecilik</a:t>
                      </a:r>
                    </a:p>
                    <a:p>
                      <a:pPr marL="171450" indent="-171450">
                        <a:buFont typeface="Wingdings" panose="05000000000000000000" pitchFamily="2" charset="2"/>
                        <a:buChar char="ü"/>
                      </a:pPr>
                      <a:r>
                        <a:rPr lang="tr-TR" sz="1200" dirty="0" smtClean="0"/>
                        <a:t>Yeniden Kurmacılık</a:t>
                      </a:r>
                      <a:endParaRPr lang="tr-TR" sz="1200" dirty="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t>Öğrenci</a:t>
                      </a:r>
                    </a:p>
                    <a:p>
                      <a:endParaRPr lang="tr-TR" sz="1200" dirty="0">
                        <a:latin typeface="Times New Roman" panose="02020603050405020304" pitchFamily="18" charset="0"/>
                        <a:cs typeface="Times New Roman" panose="02020603050405020304" pitchFamily="18" charset="0"/>
                      </a:endParaRPr>
                    </a:p>
                  </a:txBody>
                  <a:tcPr/>
                </a:tc>
                <a:tc>
                  <a:txBody>
                    <a:bodyPr/>
                    <a:lstStyle/>
                    <a:p>
                      <a:pPr marL="285750" indent="-285750">
                        <a:buFont typeface="Wingdings" panose="05000000000000000000" pitchFamily="2" charset="2"/>
                        <a:buChar char="ü"/>
                      </a:pPr>
                      <a:r>
                        <a:rPr lang="tr-TR" sz="1200" dirty="0" smtClean="0"/>
                        <a:t>Problem Çözme</a:t>
                      </a:r>
                    </a:p>
                    <a:p>
                      <a:pPr marL="285750" indent="-285750">
                        <a:buFont typeface="Wingdings" panose="05000000000000000000" pitchFamily="2" charset="2"/>
                        <a:buChar char="ü"/>
                      </a:pPr>
                      <a:r>
                        <a:rPr lang="tr-TR" sz="1200" dirty="0" smtClean="0"/>
                        <a:t>Beyin Fırtınası</a:t>
                      </a:r>
                    </a:p>
                    <a:p>
                      <a:pPr marL="285750" indent="-285750">
                        <a:buFont typeface="Wingdings" panose="05000000000000000000" pitchFamily="2" charset="2"/>
                        <a:buChar char="ü"/>
                      </a:pPr>
                      <a:r>
                        <a:rPr lang="tr-TR" sz="1200" dirty="0" smtClean="0"/>
                        <a:t>Deney</a:t>
                      </a:r>
                    </a:p>
                    <a:p>
                      <a:pPr marL="285750" indent="-285750">
                        <a:buFont typeface="Wingdings" panose="05000000000000000000" pitchFamily="2" charset="2"/>
                        <a:buChar char="ü"/>
                      </a:pPr>
                      <a:r>
                        <a:rPr lang="tr-TR" sz="1200" dirty="0" smtClean="0"/>
                        <a:t>Gözlem</a:t>
                      </a:r>
                      <a:endParaRPr lang="tr-TR" sz="1200" dirty="0">
                        <a:latin typeface="Times New Roman" panose="02020603050405020304" pitchFamily="18" charset="0"/>
                        <a:cs typeface="Times New Roman" panose="02020603050405020304" pitchFamily="18" charset="0"/>
                      </a:endParaRPr>
                    </a:p>
                  </a:txBody>
                  <a:tcPr/>
                </a:tc>
                <a:tc>
                  <a:txBody>
                    <a:bodyPr/>
                    <a:lstStyle/>
                    <a:p>
                      <a:r>
                        <a:rPr lang="tr-TR" sz="1200" dirty="0" smtClean="0"/>
                        <a:t>Öğrencilerin problem çözme sürecindeki adımları</a:t>
                      </a:r>
                      <a:r>
                        <a:rPr lang="tr-TR" sz="1200" baseline="0" dirty="0" smtClean="0"/>
                        <a:t> kullanmalarında rehberlik yapar.</a:t>
                      </a:r>
                      <a:endParaRPr lang="tr-TR" sz="1200" dirty="0">
                        <a:latin typeface="Times New Roman" panose="02020603050405020304" pitchFamily="18" charset="0"/>
                        <a:cs typeface="Times New Roman" panose="02020603050405020304" pitchFamily="18" charset="0"/>
                      </a:endParaRPr>
                    </a:p>
                  </a:txBody>
                  <a:tcPr/>
                </a:tc>
                <a:tc>
                  <a:txBody>
                    <a:bodyPr/>
                    <a:lstStyle/>
                    <a:p>
                      <a:r>
                        <a:rPr lang="tr-TR" sz="1200" dirty="0" smtClean="0"/>
                        <a:t>Problem çözme sürecindeki adımları aktif olarak kullanır.</a:t>
                      </a:r>
                      <a:endParaRPr lang="tr-TR" sz="12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42632285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186364049"/>
              </p:ext>
            </p:extLst>
          </p:nvPr>
        </p:nvGraphicFramePr>
        <p:xfrm>
          <a:off x="-1" y="44623"/>
          <a:ext cx="9144001" cy="6781875"/>
        </p:xfrm>
        <a:graphic>
          <a:graphicData uri="http://schemas.openxmlformats.org/drawingml/2006/table">
            <a:tbl>
              <a:tblPr firstRow="1" bandRow="1">
                <a:tableStyleId>{3C2FFA5D-87B4-456A-9821-1D502468CF0F}</a:tableStyleId>
              </a:tblPr>
              <a:tblGrid>
                <a:gridCol w="827585"/>
                <a:gridCol w="1152128"/>
                <a:gridCol w="1008112"/>
                <a:gridCol w="1944216"/>
                <a:gridCol w="2376264"/>
                <a:gridCol w="1835696"/>
              </a:tblGrid>
              <a:tr h="566571">
                <a:tc>
                  <a:txBody>
                    <a:bodyPr/>
                    <a:lstStyle/>
                    <a:p>
                      <a:r>
                        <a:rPr lang="tr-TR" sz="1100" dirty="0" smtClean="0">
                          <a:latin typeface="Times New Roman" panose="02020603050405020304" pitchFamily="18" charset="0"/>
                          <a:cs typeface="Times New Roman" panose="02020603050405020304" pitchFamily="18" charset="0"/>
                        </a:rPr>
                        <a:t>Strateji/ Savunucusu</a:t>
                      </a:r>
                      <a:endParaRPr lang="tr-TR" sz="1100" dirty="0">
                        <a:latin typeface="Times New Roman" panose="02020603050405020304" pitchFamily="18" charset="0"/>
                        <a:cs typeface="Times New Roman" panose="02020603050405020304" pitchFamily="18" charset="0"/>
                      </a:endParaRPr>
                    </a:p>
                  </a:txBody>
                  <a:tcPr/>
                </a:tc>
                <a:tc>
                  <a:txBody>
                    <a:bodyPr/>
                    <a:lstStyle/>
                    <a:p>
                      <a:r>
                        <a:rPr lang="tr-TR" sz="1100" dirty="0" smtClean="0">
                          <a:latin typeface="Times New Roman" panose="02020603050405020304" pitchFamily="18" charset="0"/>
                          <a:cs typeface="Times New Roman" panose="02020603050405020304" pitchFamily="18" charset="0"/>
                        </a:rPr>
                        <a:t>Düşünme Yolu</a:t>
                      </a:r>
                      <a:endParaRPr lang="tr-TR" sz="1100" dirty="0">
                        <a:latin typeface="Times New Roman" panose="02020603050405020304" pitchFamily="18" charset="0"/>
                        <a:cs typeface="Times New Roman" panose="02020603050405020304" pitchFamily="18" charset="0"/>
                      </a:endParaRPr>
                    </a:p>
                  </a:txBody>
                  <a:tcPr/>
                </a:tc>
                <a:tc>
                  <a:txBody>
                    <a:bodyPr/>
                    <a:lstStyle/>
                    <a:p>
                      <a:r>
                        <a:rPr lang="tr-TR" sz="1100" dirty="0" smtClean="0">
                          <a:latin typeface="Times New Roman" panose="02020603050405020304" pitchFamily="18" charset="0"/>
                          <a:cs typeface="Times New Roman" panose="02020603050405020304" pitchFamily="18" charset="0"/>
                        </a:rPr>
                        <a:t>Düşünme Becerisi</a:t>
                      </a:r>
                      <a:endParaRPr lang="tr-TR" sz="1100" dirty="0">
                        <a:latin typeface="Times New Roman" panose="02020603050405020304" pitchFamily="18" charset="0"/>
                        <a:cs typeface="Times New Roman" panose="02020603050405020304" pitchFamily="18" charset="0"/>
                      </a:endParaRPr>
                    </a:p>
                  </a:txBody>
                  <a:tcPr/>
                </a:tc>
                <a:tc>
                  <a:txBody>
                    <a:bodyPr/>
                    <a:lstStyle/>
                    <a:p>
                      <a:r>
                        <a:rPr lang="tr-TR" sz="1100" dirty="0" smtClean="0">
                          <a:latin typeface="Times New Roman" panose="02020603050405020304" pitchFamily="18" charset="0"/>
                          <a:cs typeface="Times New Roman" panose="02020603050405020304" pitchFamily="18" charset="0"/>
                        </a:rPr>
                        <a:t>Sınırlılıklar</a:t>
                      </a:r>
                      <a:endParaRPr lang="tr-TR" sz="1100" dirty="0">
                        <a:latin typeface="Times New Roman" panose="02020603050405020304" pitchFamily="18" charset="0"/>
                        <a:cs typeface="Times New Roman" panose="02020603050405020304" pitchFamily="18" charset="0"/>
                      </a:endParaRPr>
                    </a:p>
                  </a:txBody>
                  <a:tcPr/>
                </a:tc>
                <a:tc>
                  <a:txBody>
                    <a:bodyPr/>
                    <a:lstStyle/>
                    <a:p>
                      <a:r>
                        <a:rPr lang="tr-TR" sz="1100" dirty="0" smtClean="0">
                          <a:latin typeface="Times New Roman" panose="02020603050405020304" pitchFamily="18" charset="0"/>
                          <a:cs typeface="Times New Roman" panose="02020603050405020304" pitchFamily="18" charset="0"/>
                        </a:rPr>
                        <a:t>Rehber İlkeler</a:t>
                      </a:r>
                      <a:endParaRPr lang="tr-TR" sz="1100" dirty="0">
                        <a:latin typeface="Times New Roman" panose="02020603050405020304" pitchFamily="18" charset="0"/>
                        <a:cs typeface="Times New Roman" panose="02020603050405020304" pitchFamily="18" charset="0"/>
                      </a:endParaRPr>
                    </a:p>
                  </a:txBody>
                  <a:tcPr/>
                </a:tc>
                <a:tc>
                  <a:txBody>
                    <a:bodyPr/>
                    <a:lstStyle/>
                    <a:p>
                      <a:r>
                        <a:rPr lang="tr-TR" sz="1100" dirty="0" smtClean="0">
                          <a:latin typeface="Times New Roman" panose="02020603050405020304" pitchFamily="18" charset="0"/>
                          <a:cs typeface="Times New Roman" panose="02020603050405020304" pitchFamily="18" charset="0"/>
                        </a:rPr>
                        <a:t>Süreç  </a:t>
                      </a:r>
                      <a:endParaRPr lang="tr-TR" sz="1100" dirty="0">
                        <a:latin typeface="Times New Roman" panose="02020603050405020304" pitchFamily="18" charset="0"/>
                        <a:cs typeface="Times New Roman" panose="02020603050405020304" pitchFamily="18" charset="0"/>
                      </a:endParaRPr>
                    </a:p>
                  </a:txBody>
                  <a:tcPr/>
                </a:tc>
              </a:tr>
              <a:tr h="1709897">
                <a:tc>
                  <a:txBody>
                    <a:bodyPr/>
                    <a:lstStyle/>
                    <a:p>
                      <a:r>
                        <a:rPr lang="tr-TR" sz="1100" dirty="0" smtClean="0">
                          <a:latin typeface="Comic Sans MS" panose="030F0702030302020204" pitchFamily="66" charset="0"/>
                        </a:rPr>
                        <a:t>Sunuş/ Ausubel</a:t>
                      </a:r>
                      <a:endParaRPr lang="tr-TR" sz="1100" dirty="0">
                        <a:latin typeface="Comic Sans MS" panose="030F0702030302020204" pitchFamily="66" charset="0"/>
                      </a:endParaRPr>
                    </a:p>
                  </a:txBody>
                  <a:tcPr/>
                </a:tc>
                <a:tc>
                  <a:txBody>
                    <a:bodyPr/>
                    <a:lstStyle/>
                    <a:p>
                      <a:r>
                        <a:rPr lang="tr-TR" sz="1200" dirty="0" smtClean="0">
                          <a:latin typeface="Times New Roman" panose="02020603050405020304" pitchFamily="18" charset="0"/>
                          <a:cs typeface="Times New Roman" panose="02020603050405020304" pitchFamily="18" charset="0"/>
                        </a:rPr>
                        <a:t>Tümdengelim</a:t>
                      </a:r>
                      <a:endParaRPr lang="tr-TR" sz="1200" dirty="0">
                        <a:latin typeface="Times New Roman" panose="02020603050405020304" pitchFamily="18" charset="0"/>
                        <a:cs typeface="Times New Roman" panose="02020603050405020304" pitchFamily="18" charset="0"/>
                      </a:endParaRPr>
                    </a:p>
                  </a:txBody>
                  <a:tcPr/>
                </a:tc>
                <a:tc>
                  <a:txBody>
                    <a:bodyPr/>
                    <a:lstStyle/>
                    <a:p>
                      <a:r>
                        <a:rPr lang="tr-TR" sz="1100" dirty="0" smtClean="0">
                          <a:latin typeface="Times New Roman" panose="02020603050405020304" pitchFamily="18" charset="0"/>
                          <a:cs typeface="Times New Roman" panose="02020603050405020304" pitchFamily="18" charset="0"/>
                        </a:rPr>
                        <a:t>Etkili Dinleme </a:t>
                      </a:r>
                    </a:p>
                    <a:p>
                      <a:r>
                        <a:rPr lang="tr-TR" sz="1100" dirty="0" smtClean="0">
                          <a:latin typeface="Times New Roman" panose="02020603050405020304" pitchFamily="18" charset="0"/>
                          <a:cs typeface="Times New Roman" panose="02020603050405020304" pitchFamily="18" charset="0"/>
                        </a:rPr>
                        <a:t>ve Not Alma</a:t>
                      </a:r>
                      <a:endParaRPr lang="tr-TR" sz="1100" dirty="0">
                        <a:latin typeface="Times New Roman" panose="02020603050405020304" pitchFamily="18" charset="0"/>
                        <a:cs typeface="Times New Roman" panose="02020603050405020304" pitchFamily="18" charset="0"/>
                      </a:endParaRPr>
                    </a:p>
                  </a:txBody>
                  <a:tcPr/>
                </a:tc>
                <a:tc>
                  <a:txBody>
                    <a:bodyPr/>
                    <a:lstStyle/>
                    <a:p>
                      <a:pPr marL="171450" indent="-171450">
                        <a:buFont typeface="Wingdings" panose="05000000000000000000" pitchFamily="2" charset="2"/>
                        <a:buChar char="ü"/>
                      </a:pPr>
                      <a:r>
                        <a:rPr lang="tr-TR" sz="1100" dirty="0" smtClean="0">
                          <a:latin typeface="Times New Roman" panose="02020603050405020304" pitchFamily="18" charset="0"/>
                          <a:cs typeface="Times New Roman" panose="02020603050405020304" pitchFamily="18" charset="0"/>
                        </a:rPr>
                        <a:t>Üst düzey düşünme becerileri kazandırmada yetersiz, </a:t>
                      </a:r>
                    </a:p>
                    <a:p>
                      <a:pPr marL="171450" indent="-171450">
                        <a:buFont typeface="Wingdings" panose="05000000000000000000" pitchFamily="2" charset="2"/>
                        <a:buChar char="ü"/>
                      </a:pPr>
                      <a:r>
                        <a:rPr lang="tr-TR" sz="1100" dirty="0" smtClean="0">
                          <a:latin typeface="Times New Roman" panose="02020603050405020304" pitchFamily="18" charset="0"/>
                          <a:cs typeface="Times New Roman" panose="02020603050405020304" pitchFamily="18" charset="0"/>
                        </a:rPr>
                        <a:t>Üst düzey</a:t>
                      </a:r>
                      <a:r>
                        <a:rPr lang="tr-TR" sz="1100" baseline="0" dirty="0" smtClean="0">
                          <a:latin typeface="Times New Roman" panose="02020603050405020304" pitchFamily="18" charset="0"/>
                          <a:cs typeface="Times New Roman" panose="02020603050405020304" pitchFamily="18" charset="0"/>
                        </a:rPr>
                        <a:t> hedeflerin gerçekleştirilmesinde yetersiz, </a:t>
                      </a:r>
                    </a:p>
                    <a:p>
                      <a:pPr marL="171450" indent="-1714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Sıkıcı ve monoton öğrenme süreci,</a:t>
                      </a:r>
                    </a:p>
                    <a:p>
                      <a:pPr marL="171450" indent="-1714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Yüzeysel öğrenme ve çabuk unutma riski</a:t>
                      </a:r>
                      <a:endParaRPr lang="tr-TR" sz="1100" dirty="0">
                        <a:latin typeface="Times New Roman" panose="02020603050405020304" pitchFamily="18" charset="0"/>
                        <a:cs typeface="Times New Roman" panose="02020603050405020304" pitchFamily="18" charset="0"/>
                      </a:endParaRPr>
                    </a:p>
                  </a:txBody>
                  <a:tcPr/>
                </a:tc>
                <a:tc>
                  <a:txBody>
                    <a:bodyPr/>
                    <a:lstStyle/>
                    <a:p>
                      <a:pPr marL="171450" indent="-171450">
                        <a:buFont typeface="Wingdings" panose="05000000000000000000" pitchFamily="2" charset="2"/>
                        <a:buChar char="ü"/>
                      </a:pPr>
                      <a:r>
                        <a:rPr lang="tr-TR" sz="1100" dirty="0" smtClean="0">
                          <a:latin typeface="Times New Roman" panose="02020603050405020304" pitchFamily="18" charset="0"/>
                          <a:cs typeface="Times New Roman" panose="02020603050405020304" pitchFamily="18" charset="0"/>
                        </a:rPr>
                        <a:t>İçerik öğrenci düzeyine göre organize edilmeli, </a:t>
                      </a:r>
                    </a:p>
                    <a:p>
                      <a:pPr marL="171450" indent="-171450">
                        <a:buFont typeface="Wingdings" panose="05000000000000000000" pitchFamily="2" charset="2"/>
                        <a:buChar char="ü"/>
                      </a:pPr>
                      <a:r>
                        <a:rPr lang="tr-TR" sz="1100" dirty="0" smtClean="0">
                          <a:latin typeface="Times New Roman" panose="02020603050405020304" pitchFamily="18" charset="0"/>
                          <a:cs typeface="Times New Roman" panose="02020603050405020304" pitchFamily="18" charset="0"/>
                        </a:rPr>
                        <a:t>Soru-Cevap gibi yöntem tekniklerle</a:t>
                      </a:r>
                      <a:r>
                        <a:rPr lang="tr-TR" sz="1100" baseline="0" dirty="0" smtClean="0">
                          <a:latin typeface="Times New Roman" panose="02020603050405020304" pitchFamily="18" charset="0"/>
                          <a:cs typeface="Times New Roman" panose="02020603050405020304" pitchFamily="18" charset="0"/>
                        </a:rPr>
                        <a:t> desteklenmeli,</a:t>
                      </a:r>
                    </a:p>
                    <a:p>
                      <a:pPr marL="171450" indent="-1714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Jest, mimik, ses tonu, göz teması ve beden dili etkili kullanılmalı</a:t>
                      </a:r>
                    </a:p>
                    <a:p>
                      <a:pPr marL="171450" indent="-1714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Şekil, resim, grafik, araç-gereç gibi görsellerle desteklenmeli</a:t>
                      </a:r>
                    </a:p>
                    <a:p>
                      <a:pPr marL="171450" indent="-1714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Ön organize ediciler kullanılmalı</a:t>
                      </a:r>
                    </a:p>
                    <a:p>
                      <a:pPr marL="171450" indent="-171450">
                        <a:buFont typeface="Wingdings" panose="05000000000000000000" pitchFamily="2" charset="2"/>
                        <a:buChar char="ü"/>
                      </a:pPr>
                      <a:endParaRPr lang="tr-TR" sz="1100" dirty="0">
                        <a:latin typeface="Times New Roman" panose="02020603050405020304" pitchFamily="18" charset="0"/>
                        <a:cs typeface="Times New Roman" panose="02020603050405020304" pitchFamily="18" charset="0"/>
                      </a:endParaRPr>
                    </a:p>
                  </a:txBody>
                  <a:tcPr/>
                </a:tc>
                <a:tc>
                  <a:txBody>
                    <a:bodyPr/>
                    <a:lstStyle/>
                    <a:p>
                      <a:pPr marL="0" indent="0">
                        <a:buFont typeface="Wingdings" panose="05000000000000000000" pitchFamily="2" charset="2"/>
                        <a:buNone/>
                      </a:pPr>
                      <a:r>
                        <a:rPr lang="tr-TR" sz="1100" dirty="0" smtClean="0">
                          <a:latin typeface="Times New Roman" panose="02020603050405020304" pitchFamily="18" charset="0"/>
                          <a:cs typeface="Times New Roman" panose="02020603050405020304" pitchFamily="18" charset="0"/>
                        </a:rPr>
                        <a:t>Açıklamalar+ Örnek</a:t>
                      </a:r>
                    </a:p>
                    <a:p>
                      <a:pPr marL="171450" indent="-171450">
                        <a:buFont typeface="Wingdings" panose="05000000000000000000" pitchFamily="2" charset="2"/>
                        <a:buChar char="ü"/>
                      </a:pPr>
                      <a:r>
                        <a:rPr lang="tr-TR" sz="1100" dirty="0" smtClean="0">
                          <a:latin typeface="Times New Roman" panose="02020603050405020304" pitchFamily="18" charset="0"/>
                          <a:cs typeface="Times New Roman" panose="02020603050405020304" pitchFamily="18" charset="0"/>
                        </a:rPr>
                        <a:t>İçeriğin öğretmen</a:t>
                      </a:r>
                      <a:r>
                        <a:rPr lang="tr-TR" sz="1100" baseline="0" dirty="0" smtClean="0">
                          <a:latin typeface="Times New Roman" panose="02020603050405020304" pitchFamily="18" charset="0"/>
                          <a:cs typeface="Times New Roman" panose="02020603050405020304" pitchFamily="18" charset="0"/>
                        </a:rPr>
                        <a:t> tarafından organize edilmesi</a:t>
                      </a:r>
                    </a:p>
                    <a:p>
                      <a:pPr marL="171450" indent="-1714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Açıklamaların öğretmen tarafından yapılması</a:t>
                      </a:r>
                    </a:p>
                    <a:p>
                      <a:pPr marL="171450" indent="-1714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Örneklerin öğretmen tarafından verilmesi</a:t>
                      </a:r>
                    </a:p>
                    <a:p>
                      <a:pPr marL="171450" indent="-1714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Öğrencilerden yeni örnekler istenmesi</a:t>
                      </a:r>
                      <a:endParaRPr lang="tr-TR" sz="1600" dirty="0"/>
                    </a:p>
                  </a:txBody>
                  <a:tcPr/>
                </a:tc>
              </a:tr>
              <a:tr h="2484195">
                <a:tc>
                  <a:txBody>
                    <a:bodyPr/>
                    <a:lstStyle/>
                    <a:p>
                      <a:r>
                        <a:rPr lang="tr-TR" sz="1100" dirty="0" smtClean="0">
                          <a:latin typeface="Comic Sans MS" panose="030F0702030302020204" pitchFamily="66" charset="0"/>
                        </a:rPr>
                        <a:t>Buluş/ Bruner</a:t>
                      </a:r>
                      <a:endParaRPr lang="tr-TR" sz="1100" dirty="0">
                        <a:latin typeface="Comic Sans MS" panose="030F0702030302020204" pitchFamily="66" charset="0"/>
                      </a:endParaRPr>
                    </a:p>
                  </a:txBody>
                  <a:tcPr/>
                </a:tc>
                <a:tc>
                  <a:txBody>
                    <a:bodyPr/>
                    <a:lstStyle/>
                    <a:p>
                      <a:r>
                        <a:rPr lang="tr-TR" sz="1200" dirty="0" smtClean="0">
                          <a:latin typeface="Times New Roman" panose="02020603050405020304" pitchFamily="18" charset="0"/>
                          <a:cs typeface="Times New Roman" panose="02020603050405020304" pitchFamily="18" charset="0"/>
                        </a:rPr>
                        <a:t>Tümevarım</a:t>
                      </a:r>
                      <a:endParaRPr lang="tr-TR" sz="1200" dirty="0">
                        <a:latin typeface="Times New Roman" panose="02020603050405020304" pitchFamily="18" charset="0"/>
                        <a:cs typeface="Times New Roman" panose="02020603050405020304" pitchFamily="18" charset="0"/>
                      </a:endParaRPr>
                    </a:p>
                  </a:txBody>
                  <a:tcPr/>
                </a:tc>
                <a:tc>
                  <a:txBody>
                    <a:bodyPr/>
                    <a:lstStyle/>
                    <a:p>
                      <a:pPr marL="285750" indent="-285750">
                        <a:buFont typeface="Wingdings" panose="05000000000000000000" pitchFamily="2" charset="2"/>
                        <a:buChar char="ü"/>
                      </a:pPr>
                      <a:r>
                        <a:rPr lang="tr-TR" sz="1100" dirty="0" smtClean="0">
                          <a:latin typeface="Times New Roman" panose="02020603050405020304" pitchFamily="18" charset="0"/>
                          <a:cs typeface="Times New Roman" panose="02020603050405020304" pitchFamily="18" charset="0"/>
                        </a:rPr>
                        <a:t>Sezgisel</a:t>
                      </a:r>
                      <a:r>
                        <a:rPr lang="tr-TR" sz="1100" baseline="0" dirty="0" smtClean="0">
                          <a:latin typeface="Times New Roman" panose="02020603050405020304" pitchFamily="18" charset="0"/>
                          <a:cs typeface="Times New Roman" panose="02020603050405020304" pitchFamily="18" charset="0"/>
                        </a:rPr>
                        <a:t> Düşünme</a:t>
                      </a:r>
                    </a:p>
                    <a:p>
                      <a:pPr marL="285750" indent="-2857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Yaratıcı Düşünme</a:t>
                      </a:r>
                    </a:p>
                    <a:p>
                      <a:pPr marL="285750" indent="-2857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Eleştirel Düşünme</a:t>
                      </a:r>
                    </a:p>
                    <a:p>
                      <a:pPr marL="285750" indent="-2857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Merak, Keşif Duygusu</a:t>
                      </a:r>
                      <a:endParaRPr lang="tr-TR" sz="1100" dirty="0">
                        <a:latin typeface="Times New Roman" panose="02020603050405020304" pitchFamily="18" charset="0"/>
                        <a:cs typeface="Times New Roman" panose="02020603050405020304" pitchFamily="18" charset="0"/>
                      </a:endParaRPr>
                    </a:p>
                  </a:txBody>
                  <a:tcPr/>
                </a:tc>
                <a:tc>
                  <a:txBody>
                    <a:bodyPr/>
                    <a:lstStyle/>
                    <a:p>
                      <a:pPr marL="171450" indent="-171450">
                        <a:buFont typeface="Wingdings" panose="05000000000000000000" pitchFamily="2" charset="2"/>
                        <a:buChar char="ü"/>
                      </a:pPr>
                      <a:r>
                        <a:rPr lang="tr-TR" sz="1100" dirty="0" smtClean="0">
                          <a:latin typeface="Times New Roman" panose="02020603050405020304" pitchFamily="18" charset="0"/>
                          <a:cs typeface="Times New Roman" panose="02020603050405020304" pitchFamily="18" charset="0"/>
                        </a:rPr>
                        <a:t>Uzun</a:t>
                      </a:r>
                      <a:r>
                        <a:rPr lang="tr-TR" sz="1100" baseline="0" dirty="0" smtClean="0">
                          <a:latin typeface="Times New Roman" panose="02020603050405020304" pitchFamily="18" charset="0"/>
                          <a:cs typeface="Times New Roman" panose="02020603050405020304" pitchFamily="18" charset="0"/>
                        </a:rPr>
                        <a:t> süre gerektirir. </a:t>
                      </a:r>
                    </a:p>
                    <a:p>
                      <a:pPr marL="171450" indent="-1714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Kalabalık sınıflarda niteliği düşer.</a:t>
                      </a:r>
                    </a:p>
                    <a:p>
                      <a:pPr marL="171450" indent="-1714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Önkoşul öğrenmelerin yetersiz olduğu durumlarda kullanılmaz.</a:t>
                      </a:r>
                    </a:p>
                    <a:p>
                      <a:pPr marL="171450" indent="-1714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Bireysel farklılıklar süreci olumsuz etkileyebilir.</a:t>
                      </a:r>
                    </a:p>
                    <a:p>
                      <a:pPr marL="0" indent="0">
                        <a:buFont typeface="Wingdings" panose="05000000000000000000" pitchFamily="2" charset="2"/>
                        <a:buNone/>
                      </a:pPr>
                      <a:endParaRPr lang="tr-TR" sz="1100" baseline="0" dirty="0" smtClean="0">
                        <a:latin typeface="Times New Roman" panose="02020603050405020304" pitchFamily="18" charset="0"/>
                        <a:cs typeface="Times New Roman" panose="02020603050405020304" pitchFamily="18" charset="0"/>
                      </a:endParaRPr>
                    </a:p>
                  </a:txBody>
                  <a:tcPr/>
                </a:tc>
                <a:tc>
                  <a:txBody>
                    <a:bodyPr/>
                    <a:lstStyle/>
                    <a:p>
                      <a:pPr marL="171450" indent="-171450">
                        <a:buFont typeface="Wingdings" panose="05000000000000000000" pitchFamily="2" charset="2"/>
                        <a:buChar char="ü"/>
                      </a:pPr>
                      <a:r>
                        <a:rPr lang="tr-TR" sz="1100" dirty="0" smtClean="0">
                          <a:latin typeface="Times New Roman" panose="02020603050405020304" pitchFamily="18" charset="0"/>
                          <a:cs typeface="Times New Roman" panose="02020603050405020304" pitchFamily="18" charset="0"/>
                        </a:rPr>
                        <a:t>Öğretim</a:t>
                      </a:r>
                      <a:r>
                        <a:rPr lang="tr-TR" sz="1100" baseline="0" dirty="0" smtClean="0">
                          <a:latin typeface="Times New Roman" panose="02020603050405020304" pitchFamily="18" charset="0"/>
                          <a:cs typeface="Times New Roman" panose="02020603050405020304" pitchFamily="18" charset="0"/>
                        </a:rPr>
                        <a:t> süreci öncesinde buluş için gerekli ortamı ve araç-gereci hazırlama</a:t>
                      </a:r>
                    </a:p>
                    <a:p>
                      <a:pPr marL="171450" indent="-1714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Buluş sürecinde kullanılacak ipucu niteliğindeki soruları hazırlama</a:t>
                      </a:r>
                    </a:p>
                    <a:p>
                      <a:pPr marL="171450" indent="-1714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Öğrencilerini bireysel farklılıklar açısından iyi tanıma</a:t>
                      </a:r>
                      <a:endParaRPr lang="tr-TR" sz="1100" dirty="0">
                        <a:latin typeface="Times New Roman" panose="02020603050405020304" pitchFamily="18" charset="0"/>
                        <a:cs typeface="Times New Roman" panose="02020603050405020304" pitchFamily="18" charset="0"/>
                      </a:endParaRPr>
                    </a:p>
                  </a:txBody>
                  <a:tcPr/>
                </a:tc>
                <a:tc>
                  <a:txBody>
                    <a:bodyPr/>
                    <a:lstStyle/>
                    <a:p>
                      <a:pPr marL="0" indent="0">
                        <a:buFont typeface="Wingdings" panose="05000000000000000000" pitchFamily="2" charset="2"/>
                        <a:buNone/>
                      </a:pPr>
                      <a:r>
                        <a:rPr lang="tr-TR" sz="1100" dirty="0" err="1" smtClean="0">
                          <a:latin typeface="Times New Roman" panose="02020603050405020304" pitchFamily="18" charset="0"/>
                          <a:cs typeface="Times New Roman" panose="02020603050405020304" pitchFamily="18" charset="0"/>
                        </a:rPr>
                        <a:t>Örnek+Açıklama+İlke</a:t>
                      </a:r>
                      <a:endParaRPr lang="tr-TR" sz="1100" dirty="0" smtClean="0">
                        <a:latin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ü"/>
                      </a:pPr>
                      <a:r>
                        <a:rPr lang="tr-TR" sz="1100" dirty="0" smtClean="0">
                          <a:latin typeface="Times New Roman" panose="02020603050405020304" pitchFamily="18" charset="0"/>
                          <a:cs typeface="Times New Roman" panose="02020603050405020304" pitchFamily="18" charset="0"/>
                        </a:rPr>
                        <a:t>Öğretmen örnekleri sunar.</a:t>
                      </a:r>
                    </a:p>
                    <a:p>
                      <a:pPr marL="171450" indent="-171450">
                        <a:buFont typeface="Wingdings" panose="05000000000000000000" pitchFamily="2" charset="2"/>
                        <a:buChar char="ü"/>
                      </a:pPr>
                      <a:r>
                        <a:rPr lang="tr-TR" sz="1100" dirty="0" smtClean="0">
                          <a:latin typeface="Times New Roman" panose="02020603050405020304" pitchFamily="18" charset="0"/>
                          <a:cs typeface="Times New Roman" panose="02020603050405020304" pitchFamily="18" charset="0"/>
                        </a:rPr>
                        <a:t>Öğrenci örnekleri tanımlar.</a:t>
                      </a:r>
                    </a:p>
                    <a:p>
                      <a:pPr marL="171450" indent="-171450">
                        <a:buFont typeface="Wingdings" panose="05000000000000000000" pitchFamily="2" charset="2"/>
                        <a:buChar char="ü"/>
                      </a:pPr>
                      <a:r>
                        <a:rPr lang="tr-TR" sz="1100" dirty="0" smtClean="0">
                          <a:latin typeface="Times New Roman" panose="02020603050405020304" pitchFamily="18" charset="0"/>
                          <a:cs typeface="Times New Roman" panose="02020603050405020304" pitchFamily="18" charset="0"/>
                        </a:rPr>
                        <a:t>Öğretmen ek örnekler sunar.</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tr-TR" sz="1100" dirty="0" smtClean="0">
                          <a:latin typeface="Times New Roman" panose="02020603050405020304" pitchFamily="18" charset="0"/>
                          <a:cs typeface="Times New Roman" panose="02020603050405020304" pitchFamily="18" charset="0"/>
                        </a:rPr>
                        <a:t>Öğrenci örnekleri tanımlar ve ilişkilendirir.</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tr-TR" sz="1100" dirty="0" smtClean="0">
                          <a:latin typeface="Times New Roman" panose="02020603050405020304" pitchFamily="18" charset="0"/>
                          <a:cs typeface="Times New Roman" panose="02020603050405020304" pitchFamily="18" charset="0"/>
                        </a:rPr>
                        <a:t>Öğretmen ek örnekler ve örnek olmayanları sunar.</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tr-TR" sz="1100" dirty="0" smtClean="0">
                          <a:latin typeface="Times New Roman" panose="02020603050405020304" pitchFamily="18" charset="0"/>
                          <a:cs typeface="Times New Roman" panose="02020603050405020304" pitchFamily="18" charset="0"/>
                        </a:rPr>
                        <a:t>Öğrenci örnekleri ilişkilendirir ve yorumlar.</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tr-TR" sz="1100" dirty="0" smtClean="0">
                          <a:latin typeface="Times New Roman" panose="02020603050405020304" pitchFamily="18" charset="0"/>
                          <a:cs typeface="Times New Roman" panose="02020603050405020304" pitchFamily="18" charset="0"/>
                        </a:rPr>
                        <a:t>Öğrenci ilke ve genellemeleri ifade eder.</a:t>
                      </a:r>
                      <a:endParaRPr lang="tr-TR" sz="1100" dirty="0">
                        <a:latin typeface="Times New Roman" panose="02020603050405020304" pitchFamily="18" charset="0"/>
                        <a:cs typeface="Times New Roman" panose="02020603050405020304" pitchFamily="18" charset="0"/>
                      </a:endParaRPr>
                    </a:p>
                  </a:txBody>
                  <a:tcPr/>
                </a:tc>
              </a:tr>
              <a:tr h="1844987">
                <a:tc>
                  <a:txBody>
                    <a:bodyPr/>
                    <a:lstStyle/>
                    <a:p>
                      <a:r>
                        <a:rPr lang="tr-TR" sz="1050" dirty="0" smtClean="0">
                          <a:latin typeface="Comic Sans MS" panose="030F0702030302020204" pitchFamily="66" charset="0"/>
                        </a:rPr>
                        <a:t>Araştırma- İnceleme/ J. Dewey</a:t>
                      </a:r>
                      <a:endParaRPr lang="tr-TR" sz="1050" dirty="0">
                        <a:latin typeface="Comic Sans MS" panose="030F0702030302020204" pitchFamily="66"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tr-TR" sz="1200" dirty="0" smtClean="0">
                          <a:latin typeface="Times New Roman" panose="02020603050405020304" pitchFamily="18" charset="0"/>
                          <a:cs typeface="Times New Roman" panose="02020603050405020304" pitchFamily="18" charset="0"/>
                        </a:rPr>
                        <a:t>Tümevarım</a:t>
                      </a: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tr-TR" sz="1200" dirty="0" smtClean="0">
                          <a:latin typeface="Times New Roman" panose="02020603050405020304" pitchFamily="18" charset="0"/>
                          <a:cs typeface="Times New Roman" panose="02020603050405020304" pitchFamily="18" charset="0"/>
                        </a:rPr>
                        <a:t>Tümdengelim</a:t>
                      </a:r>
                    </a:p>
                    <a:p>
                      <a:endParaRPr lang="tr-TR" sz="1200" dirty="0">
                        <a:latin typeface="Times New Roman" panose="02020603050405020304" pitchFamily="18" charset="0"/>
                        <a:cs typeface="Times New Roman" panose="02020603050405020304" pitchFamily="18" charset="0"/>
                      </a:endParaRPr>
                    </a:p>
                  </a:txBody>
                  <a:tcPr/>
                </a:tc>
                <a:tc>
                  <a:txBody>
                    <a:bodyPr/>
                    <a:lstStyle/>
                    <a:p>
                      <a:pPr marL="285750" indent="-2857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Bilimsel Düşünme</a:t>
                      </a:r>
                    </a:p>
                    <a:p>
                      <a:pPr marL="285750" indent="-2857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Yaratıcı Düşünme</a:t>
                      </a:r>
                    </a:p>
                    <a:p>
                      <a:pPr marL="285750" indent="-2857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Eleştirel Düşünme</a:t>
                      </a:r>
                    </a:p>
                    <a:p>
                      <a:endParaRPr lang="tr-TR" sz="1400" dirty="0"/>
                    </a:p>
                  </a:txBody>
                  <a:tcPr/>
                </a:tc>
                <a:tc>
                  <a:txBody>
                    <a:bodyPr/>
                    <a:lstStyle/>
                    <a:p>
                      <a:pPr marL="171450" indent="-171450">
                        <a:buFont typeface="Wingdings" panose="05000000000000000000" pitchFamily="2" charset="2"/>
                        <a:buChar char="ü"/>
                      </a:pPr>
                      <a:r>
                        <a:rPr lang="tr-TR" sz="1100" dirty="0" smtClean="0">
                          <a:latin typeface="Times New Roman" panose="02020603050405020304" pitchFamily="18" charset="0"/>
                          <a:cs typeface="Times New Roman" panose="02020603050405020304" pitchFamily="18" charset="0"/>
                        </a:rPr>
                        <a:t>Uzun süre gerektirir.</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tr-TR" sz="1100" baseline="0" dirty="0" smtClean="0">
                          <a:latin typeface="Times New Roman" panose="02020603050405020304" pitchFamily="18" charset="0"/>
                          <a:cs typeface="Times New Roman" panose="02020603050405020304" pitchFamily="18" charset="0"/>
                        </a:rPr>
                        <a:t>Kalabalık sınıflarda niteliği düşer.</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tr-TR" sz="1100" baseline="0" dirty="0" smtClean="0">
                          <a:latin typeface="Times New Roman" panose="02020603050405020304" pitchFamily="18" charset="0"/>
                          <a:cs typeface="Times New Roman" panose="02020603050405020304" pitchFamily="18" charset="0"/>
                        </a:rPr>
                        <a:t>Önkoşul öğrenmelerin yetersiz olduğu durumlarda kullanılmaz.</a:t>
                      </a:r>
                    </a:p>
                    <a:p>
                      <a:pPr marL="171450" indent="-171450">
                        <a:buFont typeface="Wingdings" panose="05000000000000000000" pitchFamily="2" charset="2"/>
                        <a:buChar char="ü"/>
                      </a:pPr>
                      <a:r>
                        <a:rPr lang="tr-TR" sz="1100" dirty="0" smtClean="0">
                          <a:latin typeface="Times New Roman" panose="02020603050405020304" pitchFamily="18" charset="0"/>
                          <a:cs typeface="Times New Roman" panose="02020603050405020304" pitchFamily="18" charset="0"/>
                        </a:rPr>
                        <a:t>Her ders ve konunun öğretiminde kullanılmaz.</a:t>
                      </a:r>
                      <a:endParaRPr lang="tr-TR" sz="1100" dirty="0">
                        <a:latin typeface="Times New Roman" panose="02020603050405020304" pitchFamily="18" charset="0"/>
                        <a:cs typeface="Times New Roman" panose="02020603050405020304" pitchFamily="18" charset="0"/>
                      </a:endParaRPr>
                    </a:p>
                  </a:txBody>
                  <a:tcPr/>
                </a:tc>
                <a:tc>
                  <a:txBody>
                    <a:bodyPr/>
                    <a:lstStyle/>
                    <a:p>
                      <a:pPr marL="171450" indent="-171450">
                        <a:buFont typeface="Wingdings" panose="05000000000000000000" pitchFamily="2" charset="2"/>
                        <a:buChar char="ü"/>
                      </a:pPr>
                      <a:r>
                        <a:rPr lang="tr-TR" sz="1100" dirty="0" smtClean="0">
                          <a:latin typeface="Times New Roman" panose="02020603050405020304" pitchFamily="18" charset="0"/>
                          <a:cs typeface="Times New Roman" panose="02020603050405020304" pitchFamily="18" charset="0"/>
                        </a:rPr>
                        <a:t>Uygun niteliklerle problem</a:t>
                      </a:r>
                      <a:r>
                        <a:rPr lang="tr-TR" sz="1100" baseline="0" dirty="0" smtClean="0">
                          <a:latin typeface="Times New Roman" panose="02020603050405020304" pitchFamily="18" charset="0"/>
                          <a:cs typeface="Times New Roman" panose="02020603050405020304" pitchFamily="18" charset="0"/>
                        </a:rPr>
                        <a:t> veya senaryoların kullanımı</a:t>
                      </a:r>
                    </a:p>
                    <a:p>
                      <a:pPr marL="171450" indent="-1714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Problemler; hedefe ve öğrenci özelliklerine uygun, birden çok çözüm yolu olan, yapılandırılmamış, günlük yaşamla ilişkilendirilmiş, ilgi çeken, orijinal olmalı.</a:t>
                      </a:r>
                      <a:endParaRPr lang="tr-TR" sz="1100" dirty="0">
                        <a:latin typeface="Times New Roman" panose="02020603050405020304" pitchFamily="18" charset="0"/>
                        <a:cs typeface="Times New Roman" panose="02020603050405020304" pitchFamily="18" charset="0"/>
                      </a:endParaRPr>
                    </a:p>
                  </a:txBody>
                  <a:tcPr/>
                </a:tc>
                <a:tc>
                  <a:txBody>
                    <a:bodyPr/>
                    <a:lstStyle/>
                    <a:p>
                      <a:pPr marL="0" indent="0">
                        <a:buFont typeface="Wingdings" panose="05000000000000000000" pitchFamily="2" charset="2"/>
                        <a:buNone/>
                      </a:pPr>
                      <a:r>
                        <a:rPr lang="tr-TR" sz="1100" dirty="0" smtClean="0">
                          <a:latin typeface="Times New Roman" panose="02020603050405020304" pitchFamily="18" charset="0"/>
                          <a:cs typeface="Times New Roman" panose="02020603050405020304" pitchFamily="18" charset="0"/>
                        </a:rPr>
                        <a:t>Problem durumu+ problem çözme adımları</a:t>
                      </a:r>
                    </a:p>
                    <a:p>
                      <a:pPr marL="171450" indent="-171450">
                        <a:buFont typeface="Wingdings" panose="05000000000000000000" pitchFamily="2" charset="2"/>
                        <a:buChar char="ü"/>
                      </a:pPr>
                      <a:r>
                        <a:rPr lang="tr-TR" sz="1100" dirty="0" smtClean="0">
                          <a:latin typeface="Times New Roman" panose="02020603050405020304" pitchFamily="18" charset="0"/>
                          <a:cs typeface="Times New Roman" panose="02020603050405020304" pitchFamily="18" charset="0"/>
                        </a:rPr>
                        <a:t>Problemin hissedilmesi</a:t>
                      </a:r>
                    </a:p>
                    <a:p>
                      <a:pPr marL="171450" indent="-171450">
                        <a:buFont typeface="Wingdings" panose="05000000000000000000" pitchFamily="2" charset="2"/>
                        <a:buChar char="ü"/>
                      </a:pPr>
                      <a:r>
                        <a:rPr lang="tr-TR" sz="1100" dirty="0" smtClean="0">
                          <a:latin typeface="Times New Roman" panose="02020603050405020304" pitchFamily="18" charset="0"/>
                          <a:cs typeface="Times New Roman" panose="02020603050405020304" pitchFamily="18" charset="0"/>
                        </a:rPr>
                        <a:t>Problemin tanımlanması</a:t>
                      </a:r>
                    </a:p>
                    <a:p>
                      <a:pPr marL="171450" indent="-171450">
                        <a:buFont typeface="Wingdings" panose="05000000000000000000" pitchFamily="2" charset="2"/>
                        <a:buChar char="ü"/>
                      </a:pPr>
                      <a:r>
                        <a:rPr lang="tr-TR" sz="1100" dirty="0" smtClean="0">
                          <a:latin typeface="Times New Roman" panose="02020603050405020304" pitchFamily="18" charset="0"/>
                          <a:cs typeface="Times New Roman" panose="02020603050405020304" pitchFamily="18" charset="0"/>
                        </a:rPr>
                        <a:t>Problemle</a:t>
                      </a:r>
                      <a:r>
                        <a:rPr lang="tr-TR" sz="1100" baseline="0" dirty="0" smtClean="0">
                          <a:latin typeface="Times New Roman" panose="02020603050405020304" pitchFamily="18" charset="0"/>
                          <a:cs typeface="Times New Roman" panose="02020603050405020304" pitchFamily="18" charset="0"/>
                        </a:rPr>
                        <a:t> ilgili bilgi toplama</a:t>
                      </a:r>
                    </a:p>
                    <a:p>
                      <a:pPr marL="171450" indent="-1714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Hipotezler kurma</a:t>
                      </a:r>
                    </a:p>
                    <a:p>
                      <a:pPr marL="171450" indent="-1714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Hipotezlere yönelik veriler toplama</a:t>
                      </a:r>
                    </a:p>
                    <a:p>
                      <a:pPr marL="171450" indent="-171450">
                        <a:buFont typeface="Wingdings" panose="05000000000000000000" pitchFamily="2" charset="2"/>
                        <a:buChar char="ü"/>
                      </a:pPr>
                      <a:r>
                        <a:rPr lang="tr-TR" sz="1100" baseline="0" dirty="0" smtClean="0">
                          <a:latin typeface="Times New Roman" panose="02020603050405020304" pitchFamily="18" charset="0"/>
                          <a:cs typeface="Times New Roman" panose="02020603050405020304" pitchFamily="18" charset="0"/>
                        </a:rPr>
                        <a:t>Hipotezi test edip sonuca ulaşma ve raporlaştırma.</a:t>
                      </a:r>
                      <a:endParaRPr lang="tr-TR" sz="11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12516350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739974358"/>
              </p:ext>
            </p:extLst>
          </p:nvPr>
        </p:nvGraphicFramePr>
        <p:xfrm>
          <a:off x="323528" y="332656"/>
          <a:ext cx="8712968" cy="59046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337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1431015621"/>
              </p:ext>
            </p:extLst>
          </p:nvPr>
        </p:nvGraphicFramePr>
        <p:xfrm>
          <a:off x="251520" y="116632"/>
          <a:ext cx="8507288" cy="7060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1468053155"/>
              </p:ext>
            </p:extLst>
          </p:nvPr>
        </p:nvGraphicFramePr>
        <p:xfrm>
          <a:off x="395536" y="980728"/>
          <a:ext cx="8291264" cy="514543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4610088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3531090724"/>
              </p:ext>
            </p:extLst>
          </p:nvPr>
        </p:nvGraphicFramePr>
        <p:xfrm>
          <a:off x="467544" y="274638"/>
          <a:ext cx="8219256" cy="9221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300227006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4768021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274638"/>
            <a:ext cx="8435280" cy="922114"/>
          </a:xfrm>
        </p:spPr>
        <p:txBody>
          <a:bodyPr>
            <a:noAutofit/>
          </a:bodyPr>
          <a:lstStyle/>
          <a:p>
            <a:r>
              <a:rPr lang="tr-TR" sz="3200" dirty="0">
                <a:latin typeface="Comic Sans MS" panose="030F0702030302020204" pitchFamily="66" charset="0"/>
              </a:rPr>
              <a:t>Sunuş Yoluyla </a:t>
            </a:r>
            <a:r>
              <a:rPr lang="tr-TR" sz="3200" dirty="0" smtClean="0">
                <a:latin typeface="Comic Sans MS" panose="030F0702030302020204" pitchFamily="66" charset="0"/>
              </a:rPr>
              <a:t>Öğretim </a:t>
            </a:r>
            <a:br>
              <a:rPr lang="tr-TR" sz="3200" dirty="0" smtClean="0">
                <a:latin typeface="Comic Sans MS" panose="030F0702030302020204" pitchFamily="66" charset="0"/>
              </a:rPr>
            </a:br>
            <a:r>
              <a:rPr lang="tr-TR" sz="4000" dirty="0" smtClean="0">
                <a:latin typeface="Comic Sans MS" panose="030F0702030302020204" pitchFamily="66" charset="0"/>
              </a:rPr>
              <a:t>Avantajları</a:t>
            </a:r>
            <a:endParaRPr lang="tr-TR" sz="3200" dirty="0">
              <a:latin typeface="Comic Sans MS" panose="030F0702030302020204" pitchFamily="66"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470960990"/>
              </p:ext>
            </p:extLst>
          </p:nvPr>
        </p:nvGraphicFramePr>
        <p:xfrm>
          <a:off x="395536" y="1484784"/>
          <a:ext cx="8291264" cy="46413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368250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2399651729"/>
              </p:ext>
            </p:extLst>
          </p:nvPr>
        </p:nvGraphicFramePr>
        <p:xfrm>
          <a:off x="395536" y="274638"/>
          <a:ext cx="8291264" cy="778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72600250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7" name="Resim 6"/>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27584" y="1628800"/>
            <a:ext cx="1978050" cy="1080120"/>
          </a:xfrm>
          <a:prstGeom prst="rect">
            <a:avLst/>
          </a:prstGeom>
        </p:spPr>
      </p:pic>
    </p:spTree>
    <p:extLst>
      <p:ext uri="{BB962C8B-B14F-4D97-AF65-F5344CB8AC3E}">
        <p14:creationId xmlns:p14="http://schemas.microsoft.com/office/powerpoint/2010/main" val="2914564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311958156"/>
              </p:ext>
            </p:extLst>
          </p:nvPr>
        </p:nvGraphicFramePr>
        <p:xfrm>
          <a:off x="395536" y="274638"/>
          <a:ext cx="8352928" cy="10661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246696327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7403576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2685591391"/>
              </p:ext>
            </p:extLst>
          </p:nvPr>
        </p:nvGraphicFramePr>
        <p:xfrm>
          <a:off x="539552" y="116632"/>
          <a:ext cx="8147248" cy="778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2479846706"/>
              </p:ext>
            </p:extLst>
          </p:nvPr>
        </p:nvGraphicFramePr>
        <p:xfrm>
          <a:off x="323528" y="1124744"/>
          <a:ext cx="8820472" cy="561662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1602273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yagram 4"/>
          <p:cNvGraphicFramePr/>
          <p:nvPr>
            <p:extLst>
              <p:ext uri="{D42A27DB-BD31-4B8C-83A1-F6EECF244321}">
                <p14:modId xmlns:p14="http://schemas.microsoft.com/office/powerpoint/2010/main" val="993673430"/>
              </p:ext>
            </p:extLst>
          </p:nvPr>
        </p:nvGraphicFramePr>
        <p:xfrm>
          <a:off x="179512" y="116632"/>
          <a:ext cx="8507288" cy="9361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İçerik Yer Tutucusu 3"/>
          <p:cNvGraphicFramePr>
            <a:graphicFrameLocks noGrp="1"/>
          </p:cNvGraphicFramePr>
          <p:nvPr>
            <p:ph idx="1"/>
            <p:extLst>
              <p:ext uri="{D42A27DB-BD31-4B8C-83A1-F6EECF244321}">
                <p14:modId xmlns:p14="http://schemas.microsoft.com/office/powerpoint/2010/main" val="312772853"/>
              </p:ext>
            </p:extLst>
          </p:nvPr>
        </p:nvGraphicFramePr>
        <p:xfrm>
          <a:off x="323528" y="1196752"/>
          <a:ext cx="8363272" cy="492941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2868336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227</TotalTime>
  <Words>1072</Words>
  <Application>Microsoft Office PowerPoint</Application>
  <PresentationFormat>Ekran Gösterisi (4:3)</PresentationFormat>
  <Paragraphs>191</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Ofis Teması</vt:lpstr>
      <vt:lpstr>PowerPoint Sunusu</vt:lpstr>
      <vt:lpstr>PowerPoint Sunusu</vt:lpstr>
      <vt:lpstr>PowerPoint Sunusu</vt:lpstr>
      <vt:lpstr>PowerPoint Sunusu</vt:lpstr>
      <vt:lpstr>Sunuş Yoluyla Öğretim  Avantajları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Öğrenme- Öğretme Yaklaşımları ve Stratejileri</dc:title>
  <dc:creator>SÜMEYRA</dc:creator>
  <cp:lastModifiedBy>zaman</cp:lastModifiedBy>
  <cp:revision>69</cp:revision>
  <dcterms:created xsi:type="dcterms:W3CDTF">2017-09-13T11:00:49Z</dcterms:created>
  <dcterms:modified xsi:type="dcterms:W3CDTF">2017-10-09T13:16:37Z</dcterms:modified>
</cp:coreProperties>
</file>