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440" r:id="rId3"/>
    <p:sldId id="441" r:id="rId4"/>
    <p:sldId id="442" r:id="rId5"/>
    <p:sldId id="443" r:id="rId6"/>
    <p:sldId id="445" r:id="rId7"/>
    <p:sldId id="299" r:id="rId8"/>
    <p:sldId id="444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5957A-3E26-4E9A-A07E-3C6C094AA3E1}" type="datetimeFigureOut">
              <a:rPr lang="tr-TR" smtClean="0"/>
              <a:t>3.12.2018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F36D2-8AAF-4CA0-8641-12BA020244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323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60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35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527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492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353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512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875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320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52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46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92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09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4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783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05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1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13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2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tr-TR" sz="3200" dirty="0">
                <a:latin typeface="+mn-lt"/>
              </a:rPr>
              <a:t>TEMEL YİYECEK ÜRETİMİ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1216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3329" y="5057335"/>
            <a:ext cx="11085342" cy="1512276"/>
          </a:xfrm>
        </p:spPr>
        <p:txBody>
          <a:bodyPr/>
          <a:lstStyle/>
          <a:p>
            <a:pPr algn="just"/>
            <a:r>
              <a:rPr lang="tr-TR" b="1" dirty="0"/>
              <a:t>Yiyecek malzemelerinin teslim alınması, depolanması, hazırlanması, pişirilmesi ve servisi sırasında gerekli kontrolleri yapmak, Standart verim, standart reçete ve standart porsiyon çalışmalarını yapmak, 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026" y="0"/>
            <a:ext cx="7119031" cy="505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44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4572" y="5134707"/>
            <a:ext cx="11127545" cy="1209821"/>
          </a:xfrm>
        </p:spPr>
        <p:txBody>
          <a:bodyPr>
            <a:normAutofit/>
          </a:bodyPr>
          <a:lstStyle/>
          <a:p>
            <a:r>
              <a:rPr lang="tr-TR" sz="2800" dirty="0"/>
              <a:t>Ziyafet organizasyonlarında ziyafet müdürü ile birlikte çalışarak ziyafet hazırlıklarını yürütmek, 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05" y="0"/>
            <a:ext cx="9284677" cy="513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99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92360" y="5492645"/>
            <a:ext cx="10207280" cy="980311"/>
          </a:xfrm>
        </p:spPr>
        <p:txBody>
          <a:bodyPr/>
          <a:lstStyle/>
          <a:p>
            <a:r>
              <a:rPr lang="tr-TR" sz="2800" dirty="0"/>
              <a:t>Mutfakta hijyen kurallarının eksiksiz uygulanmasını sağlamak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907" y="0"/>
            <a:ext cx="8067087" cy="539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9316" y="5627077"/>
            <a:ext cx="10663311" cy="633046"/>
          </a:xfrm>
        </p:spPr>
        <p:txBody>
          <a:bodyPr>
            <a:noAutofit/>
          </a:bodyPr>
          <a:lstStyle/>
          <a:p>
            <a:r>
              <a:rPr lang="tr-TR" sz="3200" dirty="0"/>
              <a:t>Mutfak ile otelin diğer bölümleri arasındaki iletişimi sağlamak, </a:t>
            </a:r>
          </a:p>
          <a:p>
            <a:endParaRPr lang="tr-TR" sz="3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818" y="442839"/>
            <a:ext cx="7229942" cy="518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57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3876" y="447560"/>
            <a:ext cx="9601196" cy="1303867"/>
          </a:xfrm>
        </p:spPr>
        <p:txBody>
          <a:bodyPr/>
          <a:lstStyle/>
          <a:p>
            <a:r>
              <a:rPr lang="tr-TR" dirty="0"/>
              <a:t>Aşçıbaşı Yardımcısı (Sous </a:t>
            </a:r>
            <a:r>
              <a:rPr lang="tr-TR" dirty="0" err="1"/>
              <a:t>Chef</a:t>
            </a:r>
            <a:r>
              <a:rPr lang="tr-TR" dirty="0"/>
              <a:t>)</a:t>
            </a: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754" y="1751427"/>
            <a:ext cx="6949439" cy="4624536"/>
          </a:xfrm>
        </p:spPr>
      </p:pic>
    </p:spTree>
    <p:extLst>
      <p:ext uri="{BB962C8B-B14F-4D97-AF65-F5344CB8AC3E}">
        <p14:creationId xmlns:p14="http://schemas.microsoft.com/office/powerpoint/2010/main" val="3461038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latin typeface="+mn-lt"/>
              </a:rPr>
              <a:t>Aşçıbaşı Yardımcısı (Sous Chef)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tr-TR" sz="3200" dirty="0">
                <a:latin typeface="+mn-lt"/>
              </a:rPr>
              <a:t>Aşçıbaşının olmadığı zamanlarda onun yerine geçmek ve tüm sorumluluğu devralmak, </a:t>
            </a:r>
            <a:endParaRPr lang="tr-TR" sz="3200" dirty="0">
              <a:sym typeface="Symbol" panose="05050102010706020507" pitchFamily="18" charset="2"/>
            </a:endParaRPr>
          </a:p>
          <a:p>
            <a:pPr algn="just"/>
            <a:r>
              <a:rPr lang="tr-TR" sz="3200" dirty="0">
                <a:latin typeface="+mn-lt"/>
              </a:rPr>
              <a:t>Mutfakta bölümlerin yapacağı işleri bildirmek yani görev dağılımı yapmak, </a:t>
            </a:r>
            <a:endParaRPr lang="tr-TR" sz="3200" dirty="0">
              <a:sym typeface="Symbol" panose="05050102010706020507" pitchFamily="18" charset="2"/>
            </a:endParaRPr>
          </a:p>
          <a:p>
            <a:pPr algn="just"/>
            <a:r>
              <a:rPr lang="tr-TR" sz="3200" dirty="0">
                <a:latin typeface="+mn-lt"/>
              </a:rPr>
              <a:t>Servis sırasında mutfağa gelen siparişleri almak ve ilgili bölümlere iletmek,</a:t>
            </a:r>
          </a:p>
          <a:p>
            <a:pPr algn="just"/>
            <a:endParaRPr lang="tr-TR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1589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Aşçıbaşı Yardımcısı (Sous </a:t>
            </a:r>
            <a:r>
              <a:rPr lang="tr-TR" dirty="0" err="1"/>
              <a:t>Chef</a:t>
            </a:r>
            <a:r>
              <a:rPr lang="tr-TR" dirty="0"/>
              <a:t>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tr-TR" sz="3200" dirty="0"/>
              <a:t>Mutfaktaki bölümlerin malzeme ihtiyacını takip etmek ve aşçıbaşına bildirmek, </a:t>
            </a:r>
          </a:p>
          <a:p>
            <a:pPr algn="just"/>
            <a:r>
              <a:rPr lang="tr-TR" sz="3200" dirty="0"/>
              <a:t>Servise çıkan yemeklerin son kontrollerini yapmak, </a:t>
            </a:r>
          </a:p>
          <a:p>
            <a:pPr algn="just"/>
            <a:r>
              <a:rPr lang="tr-TR" sz="3200" dirty="0"/>
              <a:t>Menülerin hazırlanmasında, reçetelerin yazılmasında, personelin çalışma programlarının belirlenmesinde vb. konularda aşçıbaşına yardımcı olmak.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28284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141</Words>
  <Application>Microsoft Office PowerPoint</Application>
  <PresentationFormat>Geniş ekran</PresentationFormat>
  <Paragraphs>14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3" baseType="lpstr">
      <vt:lpstr>Arial</vt:lpstr>
      <vt:lpstr>Calibri</vt:lpstr>
      <vt:lpstr>Garamond</vt:lpstr>
      <vt:lpstr>Symbol</vt:lpstr>
      <vt:lpstr>Organik</vt:lpstr>
      <vt:lpstr>TEMEL YİYECEK ÜRETİMİ</vt:lpstr>
      <vt:lpstr>PowerPoint Sunusu</vt:lpstr>
      <vt:lpstr>PowerPoint Sunusu</vt:lpstr>
      <vt:lpstr>PowerPoint Sunusu</vt:lpstr>
      <vt:lpstr>PowerPoint Sunusu</vt:lpstr>
      <vt:lpstr>Aşçıbaşı Yardımcısı (Sous Chef)</vt:lpstr>
      <vt:lpstr>Aşçıbaşı Yardımcısı (Sous Chef)</vt:lpstr>
      <vt:lpstr>Aşçıbaşı Yardımcısı (Sous Chef)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TEMEL YİYECEK ÜRETİMİ</dc:title>
  <dc:creator>emir</dc:creator>
  <cp:lastModifiedBy>emir</cp:lastModifiedBy>
  <cp:revision>11</cp:revision>
  <dcterms:created xsi:type="dcterms:W3CDTF">2018-12-03T13:26:35Z</dcterms:created>
  <dcterms:modified xsi:type="dcterms:W3CDTF">2018-12-03T13:36:29Z</dcterms:modified>
</cp:coreProperties>
</file>