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4" r:id="rId4"/>
    <p:sldId id="271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DBBB5-CD07-4BDB-8120-1F15DCDB475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65A5899-87F0-4BF5-9E13-8E783F8848D1}">
      <dgm:prSet phldrT="[Metin]"/>
      <dgm:spPr/>
      <dgm:t>
        <a:bodyPr/>
        <a:lstStyle/>
        <a:p>
          <a:r>
            <a:rPr lang="en-US"/>
            <a:t>Ülkemizdeki sağlık taramalarının yaygın şekilde yapılabilmesi</a:t>
          </a:r>
          <a:endParaRPr lang="tr-TR" dirty="0"/>
        </a:p>
      </dgm:t>
    </dgm:pt>
    <dgm:pt modelId="{B5173104-BF45-4E5C-BDC3-B2D399AA5597}" type="parTrans" cxnId="{15A4EBEE-08E6-4CD8-B78E-602816180A0C}">
      <dgm:prSet/>
      <dgm:spPr/>
      <dgm:t>
        <a:bodyPr/>
        <a:lstStyle/>
        <a:p>
          <a:endParaRPr lang="tr-TR"/>
        </a:p>
      </dgm:t>
    </dgm:pt>
    <dgm:pt modelId="{9F56AC51-C7DF-4B64-9E3B-5E4D6328837F}" type="sibTrans" cxnId="{15A4EBEE-08E6-4CD8-B78E-602816180A0C}">
      <dgm:prSet/>
      <dgm:spPr/>
      <dgm:t>
        <a:bodyPr/>
        <a:lstStyle/>
        <a:p>
          <a:endParaRPr lang="tr-TR"/>
        </a:p>
      </dgm:t>
    </dgm:pt>
    <dgm:pt modelId="{D84F5640-296B-4D89-AFBD-81AC55537892}">
      <dgm:prSet/>
      <dgm:spPr/>
      <dgm:t>
        <a:bodyPr/>
        <a:lstStyle/>
        <a:p>
          <a:r>
            <a:rPr lang="en-US"/>
            <a:t>Hastalık ve salgın haritalarının gerçek zamanlı çıkarılabilmesi</a:t>
          </a:r>
          <a:endParaRPr lang="en-US" dirty="0"/>
        </a:p>
      </dgm:t>
    </dgm:pt>
    <dgm:pt modelId="{7D46CD68-076B-4CE3-A4B5-FA7C51CAEA2C}" type="parTrans" cxnId="{3E7C5807-1978-478F-B8B2-A457F32F7DE2}">
      <dgm:prSet/>
      <dgm:spPr/>
      <dgm:t>
        <a:bodyPr/>
        <a:lstStyle/>
        <a:p>
          <a:endParaRPr lang="tr-TR"/>
        </a:p>
      </dgm:t>
    </dgm:pt>
    <dgm:pt modelId="{8578C4D0-CE9B-48E6-B142-F2F32D59AB1C}" type="sibTrans" cxnId="{3E7C5807-1978-478F-B8B2-A457F32F7DE2}">
      <dgm:prSet/>
      <dgm:spPr/>
      <dgm:t>
        <a:bodyPr/>
        <a:lstStyle/>
        <a:p>
          <a:endParaRPr lang="tr-TR"/>
        </a:p>
      </dgm:t>
    </dgm:pt>
    <dgm:pt modelId="{4244E6A4-7103-43E6-8EB8-11ED0BDB9766}">
      <dgm:prSet/>
      <dgm:spPr/>
      <dgm:t>
        <a:bodyPr/>
        <a:lstStyle/>
        <a:p>
          <a:r>
            <a:rPr lang="en-US"/>
            <a:t>Düşmanca girişimlerin acilen bertaraf edilmesi</a:t>
          </a:r>
          <a:endParaRPr lang="en-US" dirty="0"/>
        </a:p>
      </dgm:t>
    </dgm:pt>
    <dgm:pt modelId="{DD9A865F-A119-4D96-98BF-C79B4B54A69A}" type="parTrans" cxnId="{E94365E6-A58C-42A1-A4D7-5AA6E115E2D6}">
      <dgm:prSet/>
      <dgm:spPr/>
      <dgm:t>
        <a:bodyPr/>
        <a:lstStyle/>
        <a:p>
          <a:endParaRPr lang="tr-TR"/>
        </a:p>
      </dgm:t>
    </dgm:pt>
    <dgm:pt modelId="{927F2A2C-6F69-40C2-846A-7116C24DFFCF}" type="sibTrans" cxnId="{E94365E6-A58C-42A1-A4D7-5AA6E115E2D6}">
      <dgm:prSet/>
      <dgm:spPr/>
      <dgm:t>
        <a:bodyPr/>
        <a:lstStyle/>
        <a:p>
          <a:endParaRPr lang="tr-TR"/>
        </a:p>
      </dgm:t>
    </dgm:pt>
    <dgm:pt modelId="{0A986B96-9781-4ACB-986B-0519F0F1E4D1}">
      <dgm:prSet/>
      <dgm:spPr/>
      <dgm:t>
        <a:bodyPr/>
        <a:lstStyle/>
        <a:p>
          <a:r>
            <a:rPr lang="en-US"/>
            <a:t>Sınır güvenliğinin sağlanması</a:t>
          </a:r>
          <a:endParaRPr lang="en-US" dirty="0"/>
        </a:p>
      </dgm:t>
    </dgm:pt>
    <dgm:pt modelId="{B9731D90-DCCA-4E18-9AB5-E537EB0EFAE5}" type="parTrans" cxnId="{5D7ACABD-7053-41E0-8069-2CFCFC4EDA02}">
      <dgm:prSet/>
      <dgm:spPr/>
      <dgm:t>
        <a:bodyPr/>
        <a:lstStyle/>
        <a:p>
          <a:endParaRPr lang="tr-TR"/>
        </a:p>
      </dgm:t>
    </dgm:pt>
    <dgm:pt modelId="{CA6609E1-9FB5-4777-A79E-EE9EFCC503FC}" type="sibTrans" cxnId="{5D7ACABD-7053-41E0-8069-2CFCFC4EDA02}">
      <dgm:prSet/>
      <dgm:spPr/>
      <dgm:t>
        <a:bodyPr/>
        <a:lstStyle/>
        <a:p>
          <a:endParaRPr lang="tr-TR"/>
        </a:p>
      </dgm:t>
    </dgm:pt>
    <dgm:pt modelId="{BE4AABAE-E369-42BD-A25C-0B68C1F72E23}">
      <dgm:prSet/>
      <dgm:spPr/>
      <dgm:t>
        <a:bodyPr/>
        <a:lstStyle/>
        <a:p>
          <a:r>
            <a:rPr lang="en-US"/>
            <a:t>Gıda güvenliğinin sağlanması</a:t>
          </a:r>
          <a:endParaRPr lang="en-US" dirty="0"/>
        </a:p>
      </dgm:t>
    </dgm:pt>
    <dgm:pt modelId="{CA11DE36-1ED6-4FB2-9D01-5A9127E2EFED}" type="parTrans" cxnId="{56EA662F-03F4-4359-901D-0A4C092EA1BC}">
      <dgm:prSet/>
      <dgm:spPr/>
      <dgm:t>
        <a:bodyPr/>
        <a:lstStyle/>
        <a:p>
          <a:endParaRPr lang="tr-TR"/>
        </a:p>
      </dgm:t>
    </dgm:pt>
    <dgm:pt modelId="{F6E14B7E-56C1-4C65-B1F0-C1D80A7B5440}" type="sibTrans" cxnId="{56EA662F-03F4-4359-901D-0A4C092EA1BC}">
      <dgm:prSet/>
      <dgm:spPr/>
      <dgm:t>
        <a:bodyPr/>
        <a:lstStyle/>
        <a:p>
          <a:endParaRPr lang="tr-TR"/>
        </a:p>
      </dgm:t>
    </dgm:pt>
    <dgm:pt modelId="{3DA8DD98-2179-4974-BA9B-891E87582F8C}">
      <dgm:prSet/>
      <dgm:spPr/>
      <dgm:t>
        <a:bodyPr/>
        <a:lstStyle/>
        <a:p>
          <a:r>
            <a:rPr lang="en-US"/>
            <a:t>Hava ve su kalitesinin gerçek zamanlı olarak belirlenmesi</a:t>
          </a:r>
          <a:endParaRPr lang="en-US" dirty="0"/>
        </a:p>
      </dgm:t>
    </dgm:pt>
    <dgm:pt modelId="{53BCE013-7A98-442B-8516-EF43C6B67477}" type="parTrans" cxnId="{A2DC2EA1-33CE-46B9-AEDE-8030D65E0587}">
      <dgm:prSet/>
      <dgm:spPr/>
      <dgm:t>
        <a:bodyPr/>
        <a:lstStyle/>
        <a:p>
          <a:endParaRPr lang="tr-TR"/>
        </a:p>
      </dgm:t>
    </dgm:pt>
    <dgm:pt modelId="{36488CCE-149F-4759-A8C5-433C75CBD60C}" type="sibTrans" cxnId="{A2DC2EA1-33CE-46B9-AEDE-8030D65E0587}">
      <dgm:prSet/>
      <dgm:spPr/>
      <dgm:t>
        <a:bodyPr/>
        <a:lstStyle/>
        <a:p>
          <a:endParaRPr lang="tr-TR"/>
        </a:p>
      </dgm:t>
    </dgm:pt>
    <dgm:pt modelId="{F0D91920-7DD9-44B8-A2A4-873FE6B19D7E}" type="pres">
      <dgm:prSet presAssocID="{361DBBB5-CD07-4BDB-8120-1F15DCDB4758}" presName="Name0" presStyleCnt="0">
        <dgm:presLayoutVars>
          <dgm:dir/>
          <dgm:resizeHandles val="exact"/>
        </dgm:presLayoutVars>
      </dgm:prSet>
      <dgm:spPr/>
    </dgm:pt>
    <dgm:pt modelId="{D35F3567-0452-4276-89DF-4EE528026EFE}" type="pres">
      <dgm:prSet presAssocID="{565A5899-87F0-4BF5-9E13-8E783F8848D1}" presName="node" presStyleLbl="node1" presStyleIdx="0" presStyleCnt="6">
        <dgm:presLayoutVars>
          <dgm:bulletEnabled val="1"/>
        </dgm:presLayoutVars>
      </dgm:prSet>
      <dgm:spPr/>
    </dgm:pt>
    <dgm:pt modelId="{D3DE8790-512C-4AC0-BE98-E15699DADB44}" type="pres">
      <dgm:prSet presAssocID="{9F56AC51-C7DF-4B64-9E3B-5E4D6328837F}" presName="sibTrans" presStyleCnt="0"/>
      <dgm:spPr/>
    </dgm:pt>
    <dgm:pt modelId="{1287D25C-426D-4138-B5E9-042B488C12CB}" type="pres">
      <dgm:prSet presAssocID="{D84F5640-296B-4D89-AFBD-81AC55537892}" presName="node" presStyleLbl="node1" presStyleIdx="1" presStyleCnt="6">
        <dgm:presLayoutVars>
          <dgm:bulletEnabled val="1"/>
        </dgm:presLayoutVars>
      </dgm:prSet>
      <dgm:spPr/>
    </dgm:pt>
    <dgm:pt modelId="{050D209E-7D96-4980-9179-3BD5A766641D}" type="pres">
      <dgm:prSet presAssocID="{8578C4D0-CE9B-48E6-B142-F2F32D59AB1C}" presName="sibTrans" presStyleCnt="0"/>
      <dgm:spPr/>
    </dgm:pt>
    <dgm:pt modelId="{7A6DC9BC-29FB-4966-8D60-FA2D8D4A8AF0}" type="pres">
      <dgm:prSet presAssocID="{4244E6A4-7103-43E6-8EB8-11ED0BDB9766}" presName="node" presStyleLbl="node1" presStyleIdx="2" presStyleCnt="6">
        <dgm:presLayoutVars>
          <dgm:bulletEnabled val="1"/>
        </dgm:presLayoutVars>
      </dgm:prSet>
      <dgm:spPr/>
    </dgm:pt>
    <dgm:pt modelId="{95B24A34-88D7-40BB-98E3-D821610BD453}" type="pres">
      <dgm:prSet presAssocID="{927F2A2C-6F69-40C2-846A-7116C24DFFCF}" presName="sibTrans" presStyleCnt="0"/>
      <dgm:spPr/>
    </dgm:pt>
    <dgm:pt modelId="{B03993C6-BA6B-4745-9C20-AAB18BD12AF3}" type="pres">
      <dgm:prSet presAssocID="{0A986B96-9781-4ACB-986B-0519F0F1E4D1}" presName="node" presStyleLbl="node1" presStyleIdx="3" presStyleCnt="6">
        <dgm:presLayoutVars>
          <dgm:bulletEnabled val="1"/>
        </dgm:presLayoutVars>
      </dgm:prSet>
      <dgm:spPr/>
    </dgm:pt>
    <dgm:pt modelId="{039AF87C-7C3B-4899-8ABE-B2E85423D356}" type="pres">
      <dgm:prSet presAssocID="{CA6609E1-9FB5-4777-A79E-EE9EFCC503FC}" presName="sibTrans" presStyleCnt="0"/>
      <dgm:spPr/>
    </dgm:pt>
    <dgm:pt modelId="{CF4FBFA1-BDB5-43A3-8BA3-849FDC0262B7}" type="pres">
      <dgm:prSet presAssocID="{BE4AABAE-E369-42BD-A25C-0B68C1F72E23}" presName="node" presStyleLbl="node1" presStyleIdx="4" presStyleCnt="6">
        <dgm:presLayoutVars>
          <dgm:bulletEnabled val="1"/>
        </dgm:presLayoutVars>
      </dgm:prSet>
      <dgm:spPr/>
    </dgm:pt>
    <dgm:pt modelId="{C5B14BD2-D326-47B7-9CC0-5C018C406D3B}" type="pres">
      <dgm:prSet presAssocID="{F6E14B7E-56C1-4C65-B1F0-C1D80A7B5440}" presName="sibTrans" presStyleCnt="0"/>
      <dgm:spPr/>
    </dgm:pt>
    <dgm:pt modelId="{32B3FE89-21F3-466B-B0D2-14834B5F2C8C}" type="pres">
      <dgm:prSet presAssocID="{3DA8DD98-2179-4974-BA9B-891E87582F8C}" presName="node" presStyleLbl="node1" presStyleIdx="5" presStyleCnt="6">
        <dgm:presLayoutVars>
          <dgm:bulletEnabled val="1"/>
        </dgm:presLayoutVars>
      </dgm:prSet>
      <dgm:spPr/>
    </dgm:pt>
  </dgm:ptLst>
  <dgm:cxnLst>
    <dgm:cxn modelId="{3E7C5807-1978-478F-B8B2-A457F32F7DE2}" srcId="{361DBBB5-CD07-4BDB-8120-1F15DCDB4758}" destId="{D84F5640-296B-4D89-AFBD-81AC55537892}" srcOrd="1" destOrd="0" parTransId="{7D46CD68-076B-4CE3-A4B5-FA7C51CAEA2C}" sibTransId="{8578C4D0-CE9B-48E6-B142-F2F32D59AB1C}"/>
    <dgm:cxn modelId="{525CCC25-6F6F-417F-81D9-20EA64C9106D}" type="presOf" srcId="{565A5899-87F0-4BF5-9E13-8E783F8848D1}" destId="{D35F3567-0452-4276-89DF-4EE528026EFE}" srcOrd="0" destOrd="0" presId="urn:microsoft.com/office/officeart/2005/8/layout/hList6"/>
    <dgm:cxn modelId="{56EA662F-03F4-4359-901D-0A4C092EA1BC}" srcId="{361DBBB5-CD07-4BDB-8120-1F15DCDB4758}" destId="{BE4AABAE-E369-42BD-A25C-0B68C1F72E23}" srcOrd="4" destOrd="0" parTransId="{CA11DE36-1ED6-4FB2-9D01-5A9127E2EFED}" sibTransId="{F6E14B7E-56C1-4C65-B1F0-C1D80A7B5440}"/>
    <dgm:cxn modelId="{3F9FE249-B07F-4FFE-B59F-F4982DA7D14A}" type="presOf" srcId="{4244E6A4-7103-43E6-8EB8-11ED0BDB9766}" destId="{7A6DC9BC-29FB-4966-8D60-FA2D8D4A8AF0}" srcOrd="0" destOrd="0" presId="urn:microsoft.com/office/officeart/2005/8/layout/hList6"/>
    <dgm:cxn modelId="{C608C472-5E0E-49E1-96FE-B85E0A461577}" type="presOf" srcId="{361DBBB5-CD07-4BDB-8120-1F15DCDB4758}" destId="{F0D91920-7DD9-44B8-A2A4-873FE6B19D7E}" srcOrd="0" destOrd="0" presId="urn:microsoft.com/office/officeart/2005/8/layout/hList6"/>
    <dgm:cxn modelId="{2ED96659-1B79-4E04-BDE8-51A290B38E2F}" type="presOf" srcId="{BE4AABAE-E369-42BD-A25C-0B68C1F72E23}" destId="{CF4FBFA1-BDB5-43A3-8BA3-849FDC0262B7}" srcOrd="0" destOrd="0" presId="urn:microsoft.com/office/officeart/2005/8/layout/hList6"/>
    <dgm:cxn modelId="{7F72E490-66E2-4034-B73D-D155B13CEA01}" type="presOf" srcId="{3DA8DD98-2179-4974-BA9B-891E87582F8C}" destId="{32B3FE89-21F3-466B-B0D2-14834B5F2C8C}" srcOrd="0" destOrd="0" presId="urn:microsoft.com/office/officeart/2005/8/layout/hList6"/>
    <dgm:cxn modelId="{A2DC2EA1-33CE-46B9-AEDE-8030D65E0587}" srcId="{361DBBB5-CD07-4BDB-8120-1F15DCDB4758}" destId="{3DA8DD98-2179-4974-BA9B-891E87582F8C}" srcOrd="5" destOrd="0" parTransId="{53BCE013-7A98-442B-8516-EF43C6B67477}" sibTransId="{36488CCE-149F-4759-A8C5-433C75CBD60C}"/>
    <dgm:cxn modelId="{AF9B67A1-EFF8-4F1D-941E-534A157E0DC8}" type="presOf" srcId="{0A986B96-9781-4ACB-986B-0519F0F1E4D1}" destId="{B03993C6-BA6B-4745-9C20-AAB18BD12AF3}" srcOrd="0" destOrd="0" presId="urn:microsoft.com/office/officeart/2005/8/layout/hList6"/>
    <dgm:cxn modelId="{5D7ACABD-7053-41E0-8069-2CFCFC4EDA02}" srcId="{361DBBB5-CD07-4BDB-8120-1F15DCDB4758}" destId="{0A986B96-9781-4ACB-986B-0519F0F1E4D1}" srcOrd="3" destOrd="0" parTransId="{B9731D90-DCCA-4E18-9AB5-E537EB0EFAE5}" sibTransId="{CA6609E1-9FB5-4777-A79E-EE9EFCC503FC}"/>
    <dgm:cxn modelId="{E94365E6-A58C-42A1-A4D7-5AA6E115E2D6}" srcId="{361DBBB5-CD07-4BDB-8120-1F15DCDB4758}" destId="{4244E6A4-7103-43E6-8EB8-11ED0BDB9766}" srcOrd="2" destOrd="0" parTransId="{DD9A865F-A119-4D96-98BF-C79B4B54A69A}" sibTransId="{927F2A2C-6F69-40C2-846A-7116C24DFFCF}"/>
    <dgm:cxn modelId="{71FDDDEC-8823-491C-B9E2-8B59184932F2}" type="presOf" srcId="{D84F5640-296B-4D89-AFBD-81AC55537892}" destId="{1287D25C-426D-4138-B5E9-042B488C12CB}" srcOrd="0" destOrd="0" presId="urn:microsoft.com/office/officeart/2005/8/layout/hList6"/>
    <dgm:cxn modelId="{15A4EBEE-08E6-4CD8-B78E-602816180A0C}" srcId="{361DBBB5-CD07-4BDB-8120-1F15DCDB4758}" destId="{565A5899-87F0-4BF5-9E13-8E783F8848D1}" srcOrd="0" destOrd="0" parTransId="{B5173104-BF45-4E5C-BDC3-B2D399AA5597}" sibTransId="{9F56AC51-C7DF-4B64-9E3B-5E4D6328837F}"/>
    <dgm:cxn modelId="{FD82720D-237B-4021-B72B-442DFA2D0204}" type="presParOf" srcId="{F0D91920-7DD9-44B8-A2A4-873FE6B19D7E}" destId="{D35F3567-0452-4276-89DF-4EE528026EFE}" srcOrd="0" destOrd="0" presId="urn:microsoft.com/office/officeart/2005/8/layout/hList6"/>
    <dgm:cxn modelId="{C93002E2-DBB1-4AFC-AE58-15AE5CBB3675}" type="presParOf" srcId="{F0D91920-7DD9-44B8-A2A4-873FE6B19D7E}" destId="{D3DE8790-512C-4AC0-BE98-E15699DADB44}" srcOrd="1" destOrd="0" presId="urn:microsoft.com/office/officeart/2005/8/layout/hList6"/>
    <dgm:cxn modelId="{EF5D2E97-0549-4C31-9D9E-4B3B4000B24E}" type="presParOf" srcId="{F0D91920-7DD9-44B8-A2A4-873FE6B19D7E}" destId="{1287D25C-426D-4138-B5E9-042B488C12CB}" srcOrd="2" destOrd="0" presId="urn:microsoft.com/office/officeart/2005/8/layout/hList6"/>
    <dgm:cxn modelId="{90DE34C6-6796-44A4-BF7A-876132478D7C}" type="presParOf" srcId="{F0D91920-7DD9-44B8-A2A4-873FE6B19D7E}" destId="{050D209E-7D96-4980-9179-3BD5A766641D}" srcOrd="3" destOrd="0" presId="urn:microsoft.com/office/officeart/2005/8/layout/hList6"/>
    <dgm:cxn modelId="{0FE7E3A6-F991-4560-A07C-3E2AF5F5FBC0}" type="presParOf" srcId="{F0D91920-7DD9-44B8-A2A4-873FE6B19D7E}" destId="{7A6DC9BC-29FB-4966-8D60-FA2D8D4A8AF0}" srcOrd="4" destOrd="0" presId="urn:microsoft.com/office/officeart/2005/8/layout/hList6"/>
    <dgm:cxn modelId="{9ACF833B-06EB-4CF7-8D77-A25A988E9636}" type="presParOf" srcId="{F0D91920-7DD9-44B8-A2A4-873FE6B19D7E}" destId="{95B24A34-88D7-40BB-98E3-D821610BD453}" srcOrd="5" destOrd="0" presId="urn:microsoft.com/office/officeart/2005/8/layout/hList6"/>
    <dgm:cxn modelId="{4CD8EFA3-D08C-4376-8B52-F370BE2A91F7}" type="presParOf" srcId="{F0D91920-7DD9-44B8-A2A4-873FE6B19D7E}" destId="{B03993C6-BA6B-4745-9C20-AAB18BD12AF3}" srcOrd="6" destOrd="0" presId="urn:microsoft.com/office/officeart/2005/8/layout/hList6"/>
    <dgm:cxn modelId="{4100D83E-DC2E-4578-8C21-E4CE678F7A19}" type="presParOf" srcId="{F0D91920-7DD9-44B8-A2A4-873FE6B19D7E}" destId="{039AF87C-7C3B-4899-8ABE-B2E85423D356}" srcOrd="7" destOrd="0" presId="urn:microsoft.com/office/officeart/2005/8/layout/hList6"/>
    <dgm:cxn modelId="{54E40DE9-9C49-42E3-9C08-DF3DE067AD4F}" type="presParOf" srcId="{F0D91920-7DD9-44B8-A2A4-873FE6B19D7E}" destId="{CF4FBFA1-BDB5-43A3-8BA3-849FDC0262B7}" srcOrd="8" destOrd="0" presId="urn:microsoft.com/office/officeart/2005/8/layout/hList6"/>
    <dgm:cxn modelId="{FB8F3876-8492-4751-B22D-27CF00ACD35A}" type="presParOf" srcId="{F0D91920-7DD9-44B8-A2A4-873FE6B19D7E}" destId="{C5B14BD2-D326-47B7-9CC0-5C018C406D3B}" srcOrd="9" destOrd="0" presId="urn:microsoft.com/office/officeart/2005/8/layout/hList6"/>
    <dgm:cxn modelId="{CCB33256-894D-4C90-BD49-B60D3F1C24C4}" type="presParOf" srcId="{F0D91920-7DD9-44B8-A2A4-873FE6B19D7E}" destId="{32B3FE89-21F3-466B-B0D2-14834B5F2C8C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F0F766-4C85-4950-93CB-202F3A90FA9F}" type="doc">
      <dgm:prSet loTypeId="urn:microsoft.com/office/officeart/2005/8/layout/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922FD1D-1A31-415A-B2CD-2E6F48236242}">
      <dgm:prSet phldrT="[Metin]"/>
      <dgm:spPr/>
      <dgm:t>
        <a:bodyPr/>
        <a:lstStyle/>
        <a:p>
          <a:r>
            <a:rPr lang="tr-TR" dirty="0"/>
            <a:t>Ucuz</a:t>
          </a:r>
        </a:p>
      </dgm:t>
    </dgm:pt>
    <dgm:pt modelId="{064D691E-7D3B-4A6C-8F5C-7E8CC9E180FC}" type="parTrans" cxnId="{0DAA8182-B616-4283-AB0A-EF7114877AC5}">
      <dgm:prSet/>
      <dgm:spPr/>
      <dgm:t>
        <a:bodyPr/>
        <a:lstStyle/>
        <a:p>
          <a:endParaRPr lang="tr-TR"/>
        </a:p>
      </dgm:t>
    </dgm:pt>
    <dgm:pt modelId="{D0F5C936-84CA-42D2-A5B5-BF581820B908}" type="sibTrans" cxnId="{0DAA8182-B616-4283-AB0A-EF7114877AC5}">
      <dgm:prSet/>
      <dgm:spPr/>
      <dgm:t>
        <a:bodyPr/>
        <a:lstStyle/>
        <a:p>
          <a:endParaRPr lang="tr-TR"/>
        </a:p>
      </dgm:t>
    </dgm:pt>
    <dgm:pt modelId="{7EA61B48-462E-410B-A9BD-5E7D734B0811}">
      <dgm:prSet phldrT="[Metin]"/>
      <dgm:spPr/>
      <dgm:t>
        <a:bodyPr/>
        <a:lstStyle/>
        <a:p>
          <a:r>
            <a:rPr lang="tr-TR" dirty="0"/>
            <a:t>Hassas</a:t>
          </a:r>
        </a:p>
      </dgm:t>
    </dgm:pt>
    <dgm:pt modelId="{95DAF8B3-C4EF-419C-A409-44EAD84AA413}" type="parTrans" cxnId="{6AEA5B7C-A668-4088-BB5D-4DD5CFA9DE5B}">
      <dgm:prSet/>
      <dgm:spPr/>
      <dgm:t>
        <a:bodyPr/>
        <a:lstStyle/>
        <a:p>
          <a:endParaRPr lang="tr-TR"/>
        </a:p>
      </dgm:t>
    </dgm:pt>
    <dgm:pt modelId="{628C4BA4-320C-4C04-BBBD-D3C5D49D2606}" type="sibTrans" cxnId="{6AEA5B7C-A668-4088-BB5D-4DD5CFA9DE5B}">
      <dgm:prSet/>
      <dgm:spPr/>
      <dgm:t>
        <a:bodyPr/>
        <a:lstStyle/>
        <a:p>
          <a:endParaRPr lang="tr-TR"/>
        </a:p>
      </dgm:t>
    </dgm:pt>
    <dgm:pt modelId="{FA668A15-6EAE-48EB-8211-4256BBF1F264}">
      <dgm:prSet phldrT="[Metin]"/>
      <dgm:spPr/>
      <dgm:t>
        <a:bodyPr/>
        <a:lstStyle/>
        <a:p>
          <a:r>
            <a:rPr lang="tr-TR" dirty="0"/>
            <a:t>Taşınabilir</a:t>
          </a:r>
        </a:p>
      </dgm:t>
    </dgm:pt>
    <dgm:pt modelId="{74E0A188-1A4B-4404-A797-BAB1205D16EE}" type="parTrans" cxnId="{80A47275-B858-4B05-9E00-5D2E45EE4BBD}">
      <dgm:prSet/>
      <dgm:spPr/>
      <dgm:t>
        <a:bodyPr/>
        <a:lstStyle/>
        <a:p>
          <a:endParaRPr lang="tr-TR"/>
        </a:p>
      </dgm:t>
    </dgm:pt>
    <dgm:pt modelId="{CC3463C1-8DEE-448D-A819-73B7B22C7E5B}" type="sibTrans" cxnId="{80A47275-B858-4B05-9E00-5D2E45EE4BBD}">
      <dgm:prSet/>
      <dgm:spPr/>
      <dgm:t>
        <a:bodyPr/>
        <a:lstStyle/>
        <a:p>
          <a:endParaRPr lang="tr-TR"/>
        </a:p>
      </dgm:t>
    </dgm:pt>
    <dgm:pt modelId="{E9C769D9-DA48-4319-B40B-82E35A732371}">
      <dgm:prSet phldrT="[Metin]"/>
      <dgm:spPr/>
      <dgm:t>
        <a:bodyPr/>
        <a:lstStyle/>
        <a:p>
          <a:r>
            <a:rPr lang="tr-TR" dirty="0"/>
            <a:t>Ticarileşebilir</a:t>
          </a:r>
        </a:p>
      </dgm:t>
    </dgm:pt>
    <dgm:pt modelId="{D9F36855-7AD1-48D7-B794-433470593322}" type="parTrans" cxnId="{626E6BA3-55AC-4318-B187-A969BEBA580B}">
      <dgm:prSet/>
      <dgm:spPr/>
      <dgm:t>
        <a:bodyPr/>
        <a:lstStyle/>
        <a:p>
          <a:endParaRPr lang="tr-TR"/>
        </a:p>
      </dgm:t>
    </dgm:pt>
    <dgm:pt modelId="{4BF59455-0659-4179-8246-67F0D8C0A713}" type="sibTrans" cxnId="{626E6BA3-55AC-4318-B187-A969BEBA580B}">
      <dgm:prSet/>
      <dgm:spPr/>
      <dgm:t>
        <a:bodyPr/>
        <a:lstStyle/>
        <a:p>
          <a:endParaRPr lang="tr-TR"/>
        </a:p>
      </dgm:t>
    </dgm:pt>
    <dgm:pt modelId="{4DAC7D28-F1FF-4416-B795-E0933FA9B983}">
      <dgm:prSet phldrT="[Metin]"/>
      <dgm:spPr/>
      <dgm:t>
        <a:bodyPr/>
        <a:lstStyle/>
        <a:p>
          <a:r>
            <a:rPr lang="tr-TR" dirty="0"/>
            <a:t>Hızlı</a:t>
          </a:r>
        </a:p>
      </dgm:t>
    </dgm:pt>
    <dgm:pt modelId="{F06EDF2A-2262-468D-9053-B1A4618B4877}" type="parTrans" cxnId="{7495D72A-7AE7-440B-B739-2BC736573F9D}">
      <dgm:prSet/>
      <dgm:spPr/>
      <dgm:t>
        <a:bodyPr/>
        <a:lstStyle/>
        <a:p>
          <a:endParaRPr lang="tr-TR"/>
        </a:p>
      </dgm:t>
    </dgm:pt>
    <dgm:pt modelId="{0E3FEE89-2B13-4F77-B7E5-EFB7C950AA20}" type="sibTrans" cxnId="{7495D72A-7AE7-440B-B739-2BC736573F9D}">
      <dgm:prSet/>
      <dgm:spPr/>
      <dgm:t>
        <a:bodyPr/>
        <a:lstStyle/>
        <a:p>
          <a:endParaRPr lang="tr-TR"/>
        </a:p>
      </dgm:t>
    </dgm:pt>
    <dgm:pt modelId="{E61DD28E-4310-4E21-8BBD-B417E69089E1}" type="pres">
      <dgm:prSet presAssocID="{63F0F766-4C85-4950-93CB-202F3A90FA9F}" presName="linear" presStyleCnt="0">
        <dgm:presLayoutVars>
          <dgm:dir/>
          <dgm:animLvl val="lvl"/>
          <dgm:resizeHandles val="exact"/>
        </dgm:presLayoutVars>
      </dgm:prSet>
      <dgm:spPr/>
    </dgm:pt>
    <dgm:pt modelId="{51BE89A8-C6D4-4FCE-9BCD-B81484A27B05}" type="pres">
      <dgm:prSet presAssocID="{9922FD1D-1A31-415A-B2CD-2E6F48236242}" presName="parentLin" presStyleCnt="0"/>
      <dgm:spPr/>
    </dgm:pt>
    <dgm:pt modelId="{CE991DB4-4162-4E57-AADF-6C2C2A07DE4E}" type="pres">
      <dgm:prSet presAssocID="{9922FD1D-1A31-415A-B2CD-2E6F48236242}" presName="parentLeftMargin" presStyleLbl="node1" presStyleIdx="0" presStyleCnt="5"/>
      <dgm:spPr/>
    </dgm:pt>
    <dgm:pt modelId="{01D4F08E-2536-4187-8EF1-35723F9EA36C}" type="pres">
      <dgm:prSet presAssocID="{9922FD1D-1A31-415A-B2CD-2E6F4823624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71364E0-2EC5-4D44-97C0-A51C0F6B025F}" type="pres">
      <dgm:prSet presAssocID="{9922FD1D-1A31-415A-B2CD-2E6F48236242}" presName="negativeSpace" presStyleCnt="0"/>
      <dgm:spPr/>
    </dgm:pt>
    <dgm:pt modelId="{85F180C0-C264-4368-B40C-7C771012F8C2}" type="pres">
      <dgm:prSet presAssocID="{9922FD1D-1A31-415A-B2CD-2E6F48236242}" presName="childText" presStyleLbl="conFgAcc1" presStyleIdx="0" presStyleCnt="5">
        <dgm:presLayoutVars>
          <dgm:bulletEnabled val="1"/>
        </dgm:presLayoutVars>
      </dgm:prSet>
      <dgm:spPr/>
    </dgm:pt>
    <dgm:pt modelId="{B9B1062F-9A44-4CDA-AA2D-7124F4665BE9}" type="pres">
      <dgm:prSet presAssocID="{D0F5C936-84CA-42D2-A5B5-BF581820B908}" presName="spaceBetweenRectangles" presStyleCnt="0"/>
      <dgm:spPr/>
    </dgm:pt>
    <dgm:pt modelId="{7FF129A6-A507-4A5E-87C6-896C27AADB6A}" type="pres">
      <dgm:prSet presAssocID="{7EA61B48-462E-410B-A9BD-5E7D734B0811}" presName="parentLin" presStyleCnt="0"/>
      <dgm:spPr/>
    </dgm:pt>
    <dgm:pt modelId="{F91F6AF4-D14F-467C-A534-1943B9DD5889}" type="pres">
      <dgm:prSet presAssocID="{7EA61B48-462E-410B-A9BD-5E7D734B0811}" presName="parentLeftMargin" presStyleLbl="node1" presStyleIdx="0" presStyleCnt="5"/>
      <dgm:spPr/>
    </dgm:pt>
    <dgm:pt modelId="{8D936E0D-9348-4161-A793-559A049623A2}" type="pres">
      <dgm:prSet presAssocID="{7EA61B48-462E-410B-A9BD-5E7D734B081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A9364F3-4D3D-47FE-AC49-586D54751479}" type="pres">
      <dgm:prSet presAssocID="{7EA61B48-462E-410B-A9BD-5E7D734B0811}" presName="negativeSpace" presStyleCnt="0"/>
      <dgm:spPr/>
    </dgm:pt>
    <dgm:pt modelId="{FFB8F65E-559D-4822-8514-4FF004F33AE0}" type="pres">
      <dgm:prSet presAssocID="{7EA61B48-462E-410B-A9BD-5E7D734B0811}" presName="childText" presStyleLbl="conFgAcc1" presStyleIdx="1" presStyleCnt="5">
        <dgm:presLayoutVars>
          <dgm:bulletEnabled val="1"/>
        </dgm:presLayoutVars>
      </dgm:prSet>
      <dgm:spPr/>
    </dgm:pt>
    <dgm:pt modelId="{B66B2AC5-988A-47D3-B364-B0D6AAF01CF0}" type="pres">
      <dgm:prSet presAssocID="{628C4BA4-320C-4C04-BBBD-D3C5D49D2606}" presName="spaceBetweenRectangles" presStyleCnt="0"/>
      <dgm:spPr/>
    </dgm:pt>
    <dgm:pt modelId="{D3316DB8-6865-4A76-AA31-7CFE9322881E}" type="pres">
      <dgm:prSet presAssocID="{FA668A15-6EAE-48EB-8211-4256BBF1F264}" presName="parentLin" presStyleCnt="0"/>
      <dgm:spPr/>
    </dgm:pt>
    <dgm:pt modelId="{85D62B46-3D18-456B-B188-111556B4D508}" type="pres">
      <dgm:prSet presAssocID="{FA668A15-6EAE-48EB-8211-4256BBF1F264}" presName="parentLeftMargin" presStyleLbl="node1" presStyleIdx="1" presStyleCnt="5"/>
      <dgm:spPr/>
    </dgm:pt>
    <dgm:pt modelId="{170BAEC0-9892-40E9-B3F4-1E5E3D010712}" type="pres">
      <dgm:prSet presAssocID="{FA668A15-6EAE-48EB-8211-4256BBF1F26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29519DF-5E14-41DE-995A-8715CF20EEF6}" type="pres">
      <dgm:prSet presAssocID="{FA668A15-6EAE-48EB-8211-4256BBF1F264}" presName="negativeSpace" presStyleCnt="0"/>
      <dgm:spPr/>
    </dgm:pt>
    <dgm:pt modelId="{A2B44886-C0AC-4614-8444-B27FCA70B33B}" type="pres">
      <dgm:prSet presAssocID="{FA668A15-6EAE-48EB-8211-4256BBF1F264}" presName="childText" presStyleLbl="conFgAcc1" presStyleIdx="2" presStyleCnt="5">
        <dgm:presLayoutVars>
          <dgm:bulletEnabled val="1"/>
        </dgm:presLayoutVars>
      </dgm:prSet>
      <dgm:spPr/>
    </dgm:pt>
    <dgm:pt modelId="{167A66D4-1CA0-4043-8006-2303380907CC}" type="pres">
      <dgm:prSet presAssocID="{CC3463C1-8DEE-448D-A819-73B7B22C7E5B}" presName="spaceBetweenRectangles" presStyleCnt="0"/>
      <dgm:spPr/>
    </dgm:pt>
    <dgm:pt modelId="{8514B47F-33BB-4086-AADD-2E58E7F917A2}" type="pres">
      <dgm:prSet presAssocID="{4DAC7D28-F1FF-4416-B795-E0933FA9B983}" presName="parentLin" presStyleCnt="0"/>
      <dgm:spPr/>
    </dgm:pt>
    <dgm:pt modelId="{61090B96-3BB6-4B15-990A-9417EE550020}" type="pres">
      <dgm:prSet presAssocID="{4DAC7D28-F1FF-4416-B795-E0933FA9B983}" presName="parentLeftMargin" presStyleLbl="node1" presStyleIdx="2" presStyleCnt="5"/>
      <dgm:spPr/>
    </dgm:pt>
    <dgm:pt modelId="{2762A01E-41A5-44B7-ABB1-9EB0B198A704}" type="pres">
      <dgm:prSet presAssocID="{4DAC7D28-F1FF-4416-B795-E0933FA9B98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555BB4B-2D70-4D9D-96C2-9230E2D7BBAF}" type="pres">
      <dgm:prSet presAssocID="{4DAC7D28-F1FF-4416-B795-E0933FA9B983}" presName="negativeSpace" presStyleCnt="0"/>
      <dgm:spPr/>
    </dgm:pt>
    <dgm:pt modelId="{5BB137BA-CF3E-428B-8A46-5EB893DB7482}" type="pres">
      <dgm:prSet presAssocID="{4DAC7D28-F1FF-4416-B795-E0933FA9B983}" presName="childText" presStyleLbl="conFgAcc1" presStyleIdx="3" presStyleCnt="5">
        <dgm:presLayoutVars>
          <dgm:bulletEnabled val="1"/>
        </dgm:presLayoutVars>
      </dgm:prSet>
      <dgm:spPr/>
    </dgm:pt>
    <dgm:pt modelId="{BD905B9D-FB60-4D0E-96D9-1DF55A6A955D}" type="pres">
      <dgm:prSet presAssocID="{0E3FEE89-2B13-4F77-B7E5-EFB7C950AA20}" presName="spaceBetweenRectangles" presStyleCnt="0"/>
      <dgm:spPr/>
    </dgm:pt>
    <dgm:pt modelId="{41D81A6A-8019-474D-B6F3-9E72B8F77AB8}" type="pres">
      <dgm:prSet presAssocID="{E9C769D9-DA48-4319-B40B-82E35A732371}" presName="parentLin" presStyleCnt="0"/>
      <dgm:spPr/>
    </dgm:pt>
    <dgm:pt modelId="{D1BA2C56-07BA-40CD-9BC1-87A9F7D5D386}" type="pres">
      <dgm:prSet presAssocID="{E9C769D9-DA48-4319-B40B-82E35A732371}" presName="parentLeftMargin" presStyleLbl="node1" presStyleIdx="3" presStyleCnt="5"/>
      <dgm:spPr/>
    </dgm:pt>
    <dgm:pt modelId="{3C5925FF-B4A0-4CF2-89E5-A9AEFE30D937}" type="pres">
      <dgm:prSet presAssocID="{E9C769D9-DA48-4319-B40B-82E35A73237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970AC54-C01F-48CE-B269-75F0E11A74D9}" type="pres">
      <dgm:prSet presAssocID="{E9C769D9-DA48-4319-B40B-82E35A732371}" presName="negativeSpace" presStyleCnt="0"/>
      <dgm:spPr/>
    </dgm:pt>
    <dgm:pt modelId="{64906CA7-D7B0-43E7-B6DF-B1114B94AE91}" type="pres">
      <dgm:prSet presAssocID="{E9C769D9-DA48-4319-B40B-82E35A73237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15F4D07-FAD7-461F-9363-0D944D5162C6}" type="presOf" srcId="{E9C769D9-DA48-4319-B40B-82E35A732371}" destId="{D1BA2C56-07BA-40CD-9BC1-87A9F7D5D386}" srcOrd="0" destOrd="0" presId="urn:microsoft.com/office/officeart/2005/8/layout/list1"/>
    <dgm:cxn modelId="{7495D72A-7AE7-440B-B739-2BC736573F9D}" srcId="{63F0F766-4C85-4950-93CB-202F3A90FA9F}" destId="{4DAC7D28-F1FF-4416-B795-E0933FA9B983}" srcOrd="3" destOrd="0" parTransId="{F06EDF2A-2262-468D-9053-B1A4618B4877}" sibTransId="{0E3FEE89-2B13-4F77-B7E5-EFB7C950AA20}"/>
    <dgm:cxn modelId="{2D915538-7E2C-47B4-A7DE-9B405BB55E76}" type="presOf" srcId="{E9C769D9-DA48-4319-B40B-82E35A732371}" destId="{3C5925FF-B4A0-4CF2-89E5-A9AEFE30D937}" srcOrd="1" destOrd="0" presId="urn:microsoft.com/office/officeart/2005/8/layout/list1"/>
    <dgm:cxn modelId="{5B01B04F-F334-485A-A15A-B87A9631C922}" type="presOf" srcId="{7EA61B48-462E-410B-A9BD-5E7D734B0811}" destId="{8D936E0D-9348-4161-A793-559A049623A2}" srcOrd="1" destOrd="0" presId="urn:microsoft.com/office/officeart/2005/8/layout/list1"/>
    <dgm:cxn modelId="{1CC1AA73-7CFC-43B4-B7E4-12FCA4EF56E8}" type="presOf" srcId="{7EA61B48-462E-410B-A9BD-5E7D734B0811}" destId="{F91F6AF4-D14F-467C-A534-1943B9DD5889}" srcOrd="0" destOrd="0" presId="urn:microsoft.com/office/officeart/2005/8/layout/list1"/>
    <dgm:cxn modelId="{80A47275-B858-4B05-9E00-5D2E45EE4BBD}" srcId="{63F0F766-4C85-4950-93CB-202F3A90FA9F}" destId="{FA668A15-6EAE-48EB-8211-4256BBF1F264}" srcOrd="2" destOrd="0" parTransId="{74E0A188-1A4B-4404-A797-BAB1205D16EE}" sibTransId="{CC3463C1-8DEE-448D-A819-73B7B22C7E5B}"/>
    <dgm:cxn modelId="{921C3179-F1B2-4051-9FBD-E215A804DFF2}" type="presOf" srcId="{9922FD1D-1A31-415A-B2CD-2E6F48236242}" destId="{CE991DB4-4162-4E57-AADF-6C2C2A07DE4E}" srcOrd="0" destOrd="0" presId="urn:microsoft.com/office/officeart/2005/8/layout/list1"/>
    <dgm:cxn modelId="{6AEA5B7C-A668-4088-BB5D-4DD5CFA9DE5B}" srcId="{63F0F766-4C85-4950-93CB-202F3A90FA9F}" destId="{7EA61B48-462E-410B-A9BD-5E7D734B0811}" srcOrd="1" destOrd="0" parTransId="{95DAF8B3-C4EF-419C-A409-44EAD84AA413}" sibTransId="{628C4BA4-320C-4C04-BBBD-D3C5D49D2606}"/>
    <dgm:cxn modelId="{0DAA8182-B616-4283-AB0A-EF7114877AC5}" srcId="{63F0F766-4C85-4950-93CB-202F3A90FA9F}" destId="{9922FD1D-1A31-415A-B2CD-2E6F48236242}" srcOrd="0" destOrd="0" parTransId="{064D691E-7D3B-4A6C-8F5C-7E8CC9E180FC}" sibTransId="{D0F5C936-84CA-42D2-A5B5-BF581820B908}"/>
    <dgm:cxn modelId="{BBED278D-4269-42A5-A088-8A1A87767E71}" type="presOf" srcId="{63F0F766-4C85-4950-93CB-202F3A90FA9F}" destId="{E61DD28E-4310-4E21-8BBD-B417E69089E1}" srcOrd="0" destOrd="0" presId="urn:microsoft.com/office/officeart/2005/8/layout/list1"/>
    <dgm:cxn modelId="{F480619C-B6F8-4E58-829F-4102FC69B502}" type="presOf" srcId="{FA668A15-6EAE-48EB-8211-4256BBF1F264}" destId="{85D62B46-3D18-456B-B188-111556B4D508}" srcOrd="0" destOrd="0" presId="urn:microsoft.com/office/officeart/2005/8/layout/list1"/>
    <dgm:cxn modelId="{626E6BA3-55AC-4318-B187-A969BEBA580B}" srcId="{63F0F766-4C85-4950-93CB-202F3A90FA9F}" destId="{E9C769D9-DA48-4319-B40B-82E35A732371}" srcOrd="4" destOrd="0" parTransId="{D9F36855-7AD1-48D7-B794-433470593322}" sibTransId="{4BF59455-0659-4179-8246-67F0D8C0A713}"/>
    <dgm:cxn modelId="{A2B689C8-C947-4305-A708-EFEA023BFE19}" type="presOf" srcId="{FA668A15-6EAE-48EB-8211-4256BBF1F264}" destId="{170BAEC0-9892-40E9-B3F4-1E5E3D010712}" srcOrd="1" destOrd="0" presId="urn:microsoft.com/office/officeart/2005/8/layout/list1"/>
    <dgm:cxn modelId="{9AA386CF-9868-44C9-A9D3-CE6395CF710F}" type="presOf" srcId="{4DAC7D28-F1FF-4416-B795-E0933FA9B983}" destId="{61090B96-3BB6-4B15-990A-9417EE550020}" srcOrd="0" destOrd="0" presId="urn:microsoft.com/office/officeart/2005/8/layout/list1"/>
    <dgm:cxn modelId="{4D854ADA-76EE-49DA-A70E-679EF1334BDB}" type="presOf" srcId="{4DAC7D28-F1FF-4416-B795-E0933FA9B983}" destId="{2762A01E-41A5-44B7-ABB1-9EB0B198A704}" srcOrd="1" destOrd="0" presId="urn:microsoft.com/office/officeart/2005/8/layout/list1"/>
    <dgm:cxn modelId="{C5C3BFE0-9AF8-4786-A378-7FCE6D96AEA6}" type="presOf" srcId="{9922FD1D-1A31-415A-B2CD-2E6F48236242}" destId="{01D4F08E-2536-4187-8EF1-35723F9EA36C}" srcOrd="1" destOrd="0" presId="urn:microsoft.com/office/officeart/2005/8/layout/list1"/>
    <dgm:cxn modelId="{DBBB1175-3167-4131-B914-70AB41374B0F}" type="presParOf" srcId="{E61DD28E-4310-4E21-8BBD-B417E69089E1}" destId="{51BE89A8-C6D4-4FCE-9BCD-B81484A27B05}" srcOrd="0" destOrd="0" presId="urn:microsoft.com/office/officeart/2005/8/layout/list1"/>
    <dgm:cxn modelId="{1300DD17-5FF1-4384-B67E-02E853DC4BB5}" type="presParOf" srcId="{51BE89A8-C6D4-4FCE-9BCD-B81484A27B05}" destId="{CE991DB4-4162-4E57-AADF-6C2C2A07DE4E}" srcOrd="0" destOrd="0" presId="urn:microsoft.com/office/officeart/2005/8/layout/list1"/>
    <dgm:cxn modelId="{290B0789-9F1A-40AD-A723-3C792E835DCE}" type="presParOf" srcId="{51BE89A8-C6D4-4FCE-9BCD-B81484A27B05}" destId="{01D4F08E-2536-4187-8EF1-35723F9EA36C}" srcOrd="1" destOrd="0" presId="urn:microsoft.com/office/officeart/2005/8/layout/list1"/>
    <dgm:cxn modelId="{2FC28197-4402-4C13-8999-3B36C7C26DA5}" type="presParOf" srcId="{E61DD28E-4310-4E21-8BBD-B417E69089E1}" destId="{E71364E0-2EC5-4D44-97C0-A51C0F6B025F}" srcOrd="1" destOrd="0" presId="urn:microsoft.com/office/officeart/2005/8/layout/list1"/>
    <dgm:cxn modelId="{00892C81-A2ED-4B10-824C-1F81E3B2BDEF}" type="presParOf" srcId="{E61DD28E-4310-4E21-8BBD-B417E69089E1}" destId="{85F180C0-C264-4368-B40C-7C771012F8C2}" srcOrd="2" destOrd="0" presId="urn:microsoft.com/office/officeart/2005/8/layout/list1"/>
    <dgm:cxn modelId="{ADBE1845-451C-45D1-85F6-7BABC32F958E}" type="presParOf" srcId="{E61DD28E-4310-4E21-8BBD-B417E69089E1}" destId="{B9B1062F-9A44-4CDA-AA2D-7124F4665BE9}" srcOrd="3" destOrd="0" presId="urn:microsoft.com/office/officeart/2005/8/layout/list1"/>
    <dgm:cxn modelId="{F4FD7ECF-DC3A-4F86-874E-11E4B9BEAF4C}" type="presParOf" srcId="{E61DD28E-4310-4E21-8BBD-B417E69089E1}" destId="{7FF129A6-A507-4A5E-87C6-896C27AADB6A}" srcOrd="4" destOrd="0" presId="urn:microsoft.com/office/officeart/2005/8/layout/list1"/>
    <dgm:cxn modelId="{DF888BD5-01BE-40CE-99E5-85738AF44C3D}" type="presParOf" srcId="{7FF129A6-A507-4A5E-87C6-896C27AADB6A}" destId="{F91F6AF4-D14F-467C-A534-1943B9DD5889}" srcOrd="0" destOrd="0" presId="urn:microsoft.com/office/officeart/2005/8/layout/list1"/>
    <dgm:cxn modelId="{5796CA46-BC82-4321-8B19-22B597F30E1A}" type="presParOf" srcId="{7FF129A6-A507-4A5E-87C6-896C27AADB6A}" destId="{8D936E0D-9348-4161-A793-559A049623A2}" srcOrd="1" destOrd="0" presId="urn:microsoft.com/office/officeart/2005/8/layout/list1"/>
    <dgm:cxn modelId="{433BB7C6-8D26-4BEA-8C2C-ECF34FF44067}" type="presParOf" srcId="{E61DD28E-4310-4E21-8BBD-B417E69089E1}" destId="{2A9364F3-4D3D-47FE-AC49-586D54751479}" srcOrd="5" destOrd="0" presId="urn:microsoft.com/office/officeart/2005/8/layout/list1"/>
    <dgm:cxn modelId="{4ABE3922-D9C9-4E7D-9790-25D9E0193551}" type="presParOf" srcId="{E61DD28E-4310-4E21-8BBD-B417E69089E1}" destId="{FFB8F65E-559D-4822-8514-4FF004F33AE0}" srcOrd="6" destOrd="0" presId="urn:microsoft.com/office/officeart/2005/8/layout/list1"/>
    <dgm:cxn modelId="{8631B22E-08E7-4BF1-993E-9D56851B0F04}" type="presParOf" srcId="{E61DD28E-4310-4E21-8BBD-B417E69089E1}" destId="{B66B2AC5-988A-47D3-B364-B0D6AAF01CF0}" srcOrd="7" destOrd="0" presId="urn:microsoft.com/office/officeart/2005/8/layout/list1"/>
    <dgm:cxn modelId="{4A5842E7-DABB-4C31-8A07-89FB528BBC0A}" type="presParOf" srcId="{E61DD28E-4310-4E21-8BBD-B417E69089E1}" destId="{D3316DB8-6865-4A76-AA31-7CFE9322881E}" srcOrd="8" destOrd="0" presId="urn:microsoft.com/office/officeart/2005/8/layout/list1"/>
    <dgm:cxn modelId="{C9D849CB-BD11-4371-B282-30846FEB2746}" type="presParOf" srcId="{D3316DB8-6865-4A76-AA31-7CFE9322881E}" destId="{85D62B46-3D18-456B-B188-111556B4D508}" srcOrd="0" destOrd="0" presId="urn:microsoft.com/office/officeart/2005/8/layout/list1"/>
    <dgm:cxn modelId="{D65AA3FB-8074-43D0-B790-A58165EC7A69}" type="presParOf" srcId="{D3316DB8-6865-4A76-AA31-7CFE9322881E}" destId="{170BAEC0-9892-40E9-B3F4-1E5E3D010712}" srcOrd="1" destOrd="0" presId="urn:microsoft.com/office/officeart/2005/8/layout/list1"/>
    <dgm:cxn modelId="{A2710548-AE79-40C4-9824-EBE7DF48C381}" type="presParOf" srcId="{E61DD28E-4310-4E21-8BBD-B417E69089E1}" destId="{D29519DF-5E14-41DE-995A-8715CF20EEF6}" srcOrd="9" destOrd="0" presId="urn:microsoft.com/office/officeart/2005/8/layout/list1"/>
    <dgm:cxn modelId="{8C385CAE-3AF0-4907-9233-51196D498675}" type="presParOf" srcId="{E61DD28E-4310-4E21-8BBD-B417E69089E1}" destId="{A2B44886-C0AC-4614-8444-B27FCA70B33B}" srcOrd="10" destOrd="0" presId="urn:microsoft.com/office/officeart/2005/8/layout/list1"/>
    <dgm:cxn modelId="{55CAC4BB-9B79-4377-9AD5-AA4D4C8D4135}" type="presParOf" srcId="{E61DD28E-4310-4E21-8BBD-B417E69089E1}" destId="{167A66D4-1CA0-4043-8006-2303380907CC}" srcOrd="11" destOrd="0" presId="urn:microsoft.com/office/officeart/2005/8/layout/list1"/>
    <dgm:cxn modelId="{C3D10B0F-4504-4FC9-97BC-5511110BA4A8}" type="presParOf" srcId="{E61DD28E-4310-4E21-8BBD-B417E69089E1}" destId="{8514B47F-33BB-4086-AADD-2E58E7F917A2}" srcOrd="12" destOrd="0" presId="urn:microsoft.com/office/officeart/2005/8/layout/list1"/>
    <dgm:cxn modelId="{60A90CAC-83F9-4F0F-ACD6-70FB5B0C2844}" type="presParOf" srcId="{8514B47F-33BB-4086-AADD-2E58E7F917A2}" destId="{61090B96-3BB6-4B15-990A-9417EE550020}" srcOrd="0" destOrd="0" presId="urn:microsoft.com/office/officeart/2005/8/layout/list1"/>
    <dgm:cxn modelId="{3FAD166F-8986-4017-9864-EE5A62C13B70}" type="presParOf" srcId="{8514B47F-33BB-4086-AADD-2E58E7F917A2}" destId="{2762A01E-41A5-44B7-ABB1-9EB0B198A704}" srcOrd="1" destOrd="0" presId="urn:microsoft.com/office/officeart/2005/8/layout/list1"/>
    <dgm:cxn modelId="{6B824BE6-37C9-4A2B-BE6A-BE4A3BAFCC90}" type="presParOf" srcId="{E61DD28E-4310-4E21-8BBD-B417E69089E1}" destId="{5555BB4B-2D70-4D9D-96C2-9230E2D7BBAF}" srcOrd="13" destOrd="0" presId="urn:microsoft.com/office/officeart/2005/8/layout/list1"/>
    <dgm:cxn modelId="{C4319A13-DC78-4EEE-B804-AF5689963826}" type="presParOf" srcId="{E61DD28E-4310-4E21-8BBD-B417E69089E1}" destId="{5BB137BA-CF3E-428B-8A46-5EB893DB7482}" srcOrd="14" destOrd="0" presId="urn:microsoft.com/office/officeart/2005/8/layout/list1"/>
    <dgm:cxn modelId="{F9BB07BF-0194-4116-97C1-FF003347B79B}" type="presParOf" srcId="{E61DD28E-4310-4E21-8BBD-B417E69089E1}" destId="{BD905B9D-FB60-4D0E-96D9-1DF55A6A955D}" srcOrd="15" destOrd="0" presId="urn:microsoft.com/office/officeart/2005/8/layout/list1"/>
    <dgm:cxn modelId="{8736C8B8-5E7A-449F-95A8-61B364955ECD}" type="presParOf" srcId="{E61DD28E-4310-4E21-8BBD-B417E69089E1}" destId="{41D81A6A-8019-474D-B6F3-9E72B8F77AB8}" srcOrd="16" destOrd="0" presId="urn:microsoft.com/office/officeart/2005/8/layout/list1"/>
    <dgm:cxn modelId="{AA4A5A0E-58B8-4AAB-89C2-D5644A3A93D2}" type="presParOf" srcId="{41D81A6A-8019-474D-B6F3-9E72B8F77AB8}" destId="{D1BA2C56-07BA-40CD-9BC1-87A9F7D5D386}" srcOrd="0" destOrd="0" presId="urn:microsoft.com/office/officeart/2005/8/layout/list1"/>
    <dgm:cxn modelId="{C19A00AE-F36C-4F21-9D3C-85235E029371}" type="presParOf" srcId="{41D81A6A-8019-474D-B6F3-9E72B8F77AB8}" destId="{3C5925FF-B4A0-4CF2-89E5-A9AEFE30D937}" srcOrd="1" destOrd="0" presId="urn:microsoft.com/office/officeart/2005/8/layout/list1"/>
    <dgm:cxn modelId="{232CB397-3F81-4435-B33B-0AEAFF9DAAAC}" type="presParOf" srcId="{E61DD28E-4310-4E21-8BBD-B417E69089E1}" destId="{3970AC54-C01F-48CE-B269-75F0E11A74D9}" srcOrd="17" destOrd="0" presId="urn:microsoft.com/office/officeart/2005/8/layout/list1"/>
    <dgm:cxn modelId="{BDBFDE38-6062-4B38-870A-80C01001CEDD}" type="presParOf" srcId="{E61DD28E-4310-4E21-8BBD-B417E69089E1}" destId="{64906CA7-D7B0-43E7-B6DF-B1114B94AE9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2B177D-7780-424F-AAC8-9AB101E4DDD0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1B8C5F1-9326-487C-9E91-3370AC2D1437}">
      <dgm:prSet phldrT="[Metin]"/>
      <dgm:spPr/>
      <dgm:t>
        <a:bodyPr/>
        <a:lstStyle/>
        <a:p>
          <a:r>
            <a:rPr lang="en-US"/>
            <a:t>Ölü ele geçirilen saldırganın bir salgın hastalığın taşıyıcısı olma ihtimali.</a:t>
          </a:r>
          <a:endParaRPr lang="tr-TR"/>
        </a:p>
      </dgm:t>
    </dgm:pt>
    <dgm:pt modelId="{918CC68D-0B11-4E77-93FB-F89442614123}" type="parTrans" cxnId="{1DD023DA-4285-4527-823A-61966F3DDFF2}">
      <dgm:prSet/>
      <dgm:spPr/>
      <dgm:t>
        <a:bodyPr/>
        <a:lstStyle/>
        <a:p>
          <a:endParaRPr lang="tr-TR"/>
        </a:p>
      </dgm:t>
    </dgm:pt>
    <dgm:pt modelId="{7BF2A99B-3EC6-49C4-B62C-C03C71146E33}" type="sibTrans" cxnId="{1DD023DA-4285-4527-823A-61966F3DDFF2}">
      <dgm:prSet/>
      <dgm:spPr/>
      <dgm:t>
        <a:bodyPr/>
        <a:lstStyle/>
        <a:p>
          <a:endParaRPr lang="tr-TR"/>
        </a:p>
      </dgm:t>
    </dgm:pt>
    <dgm:pt modelId="{156204F7-C201-452D-B4A6-4DB37241E9CF}">
      <dgm:prSet/>
      <dgm:spPr/>
      <dgm:t>
        <a:bodyPr/>
        <a:lstStyle/>
        <a:p>
          <a:r>
            <a:rPr lang="en-US"/>
            <a:t>Kanserojen gıdaların topluma kabul ettirilmesi. </a:t>
          </a:r>
          <a:endParaRPr lang="en-US" dirty="0"/>
        </a:p>
      </dgm:t>
    </dgm:pt>
    <dgm:pt modelId="{AB2DD556-C72A-447D-AE33-BE734F729AD7}" type="parTrans" cxnId="{F6B70CE3-68C0-4EF1-BD5E-3B63B083F5C5}">
      <dgm:prSet/>
      <dgm:spPr/>
      <dgm:t>
        <a:bodyPr/>
        <a:lstStyle/>
        <a:p>
          <a:endParaRPr lang="tr-TR"/>
        </a:p>
      </dgm:t>
    </dgm:pt>
    <dgm:pt modelId="{39DF6199-E433-42BD-AC6A-B1BA5131FE68}" type="sibTrans" cxnId="{F6B70CE3-68C0-4EF1-BD5E-3B63B083F5C5}">
      <dgm:prSet/>
      <dgm:spPr/>
      <dgm:t>
        <a:bodyPr/>
        <a:lstStyle/>
        <a:p>
          <a:endParaRPr lang="tr-TR"/>
        </a:p>
      </dgm:t>
    </dgm:pt>
    <dgm:pt modelId="{D73BE592-81D8-4A76-9707-5CC6107AE8F2}">
      <dgm:prSet/>
      <dgm:spPr/>
      <dgm:t>
        <a:bodyPr/>
        <a:lstStyle/>
        <a:p>
          <a:r>
            <a:rPr lang="en-US"/>
            <a:t>Yasalarca yasaklanmış tohumların ülkeye sokulması.</a:t>
          </a:r>
          <a:endParaRPr lang="en-US" dirty="0"/>
        </a:p>
      </dgm:t>
    </dgm:pt>
    <dgm:pt modelId="{2AABA658-DEC2-4FF9-97A9-8EB7FDF1D1A2}" type="parTrans" cxnId="{8A53C4E0-47AD-47F3-8DC3-224B842B1882}">
      <dgm:prSet/>
      <dgm:spPr/>
      <dgm:t>
        <a:bodyPr/>
        <a:lstStyle/>
        <a:p>
          <a:endParaRPr lang="tr-TR"/>
        </a:p>
      </dgm:t>
    </dgm:pt>
    <dgm:pt modelId="{579567B4-41B9-455C-A4AC-8D3902A7E3B9}" type="sibTrans" cxnId="{8A53C4E0-47AD-47F3-8DC3-224B842B1882}">
      <dgm:prSet/>
      <dgm:spPr/>
      <dgm:t>
        <a:bodyPr/>
        <a:lstStyle/>
        <a:p>
          <a:endParaRPr lang="tr-TR"/>
        </a:p>
      </dgm:t>
    </dgm:pt>
    <dgm:pt modelId="{738B6AFD-E280-4D8D-BDD2-BD34FA09309E}" type="pres">
      <dgm:prSet presAssocID="{362B177D-7780-424F-AAC8-9AB101E4DDD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D88FA51-6D49-476C-A404-02D509D141FC}" type="pres">
      <dgm:prSet presAssocID="{71B8C5F1-9326-487C-9E91-3370AC2D1437}" presName="circle1" presStyleLbl="node1" presStyleIdx="0" presStyleCnt="3"/>
      <dgm:spPr/>
    </dgm:pt>
    <dgm:pt modelId="{EDC79532-54B1-4DD9-8128-13E1C891B284}" type="pres">
      <dgm:prSet presAssocID="{71B8C5F1-9326-487C-9E91-3370AC2D1437}" presName="space" presStyleCnt="0"/>
      <dgm:spPr/>
    </dgm:pt>
    <dgm:pt modelId="{CC97BE75-CEBE-4A75-A723-C6512D2C1DD4}" type="pres">
      <dgm:prSet presAssocID="{71B8C5F1-9326-487C-9E91-3370AC2D1437}" presName="rect1" presStyleLbl="alignAcc1" presStyleIdx="0" presStyleCnt="3"/>
      <dgm:spPr/>
    </dgm:pt>
    <dgm:pt modelId="{0BA44218-73ED-46D4-A0B8-F13AD796310B}" type="pres">
      <dgm:prSet presAssocID="{156204F7-C201-452D-B4A6-4DB37241E9CF}" presName="vertSpace2" presStyleLbl="node1" presStyleIdx="0" presStyleCnt="3"/>
      <dgm:spPr/>
    </dgm:pt>
    <dgm:pt modelId="{017E58AB-CEAB-4A5D-A40E-71C611FF7B0B}" type="pres">
      <dgm:prSet presAssocID="{156204F7-C201-452D-B4A6-4DB37241E9CF}" presName="circle2" presStyleLbl="node1" presStyleIdx="1" presStyleCnt="3"/>
      <dgm:spPr/>
    </dgm:pt>
    <dgm:pt modelId="{EF8E33E3-9C33-4BED-8405-46F4E3787004}" type="pres">
      <dgm:prSet presAssocID="{156204F7-C201-452D-B4A6-4DB37241E9CF}" presName="rect2" presStyleLbl="alignAcc1" presStyleIdx="1" presStyleCnt="3"/>
      <dgm:spPr/>
    </dgm:pt>
    <dgm:pt modelId="{7C0913F6-633E-4B55-836C-3BB8F06A79E3}" type="pres">
      <dgm:prSet presAssocID="{D73BE592-81D8-4A76-9707-5CC6107AE8F2}" presName="vertSpace3" presStyleLbl="node1" presStyleIdx="1" presStyleCnt="3"/>
      <dgm:spPr/>
    </dgm:pt>
    <dgm:pt modelId="{AA73141F-4F17-4662-AB3A-EAFCA7F1A052}" type="pres">
      <dgm:prSet presAssocID="{D73BE592-81D8-4A76-9707-5CC6107AE8F2}" presName="circle3" presStyleLbl="node1" presStyleIdx="2" presStyleCnt="3"/>
      <dgm:spPr/>
    </dgm:pt>
    <dgm:pt modelId="{0083137A-502A-4A1C-A45A-F082A73DBDF8}" type="pres">
      <dgm:prSet presAssocID="{D73BE592-81D8-4A76-9707-5CC6107AE8F2}" presName="rect3" presStyleLbl="alignAcc1" presStyleIdx="2" presStyleCnt="3"/>
      <dgm:spPr/>
    </dgm:pt>
    <dgm:pt modelId="{2043A5C1-9462-4A95-BB79-7E817479F0CE}" type="pres">
      <dgm:prSet presAssocID="{71B8C5F1-9326-487C-9E91-3370AC2D1437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0C519767-B3A1-4661-8566-A21770778EC9}" type="pres">
      <dgm:prSet presAssocID="{156204F7-C201-452D-B4A6-4DB37241E9CF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4F8134F-E062-40DB-A13E-603289C91C6A}" type="pres">
      <dgm:prSet presAssocID="{D73BE592-81D8-4A76-9707-5CC6107AE8F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8B2CB14-650C-4EE7-A7F9-8BF68D7BB8B4}" type="presOf" srcId="{71B8C5F1-9326-487C-9E91-3370AC2D1437}" destId="{2043A5C1-9462-4A95-BB79-7E817479F0CE}" srcOrd="1" destOrd="0" presId="urn:microsoft.com/office/officeart/2005/8/layout/target3"/>
    <dgm:cxn modelId="{D90D9F45-26B3-4906-B7F7-58A1D5AFC84A}" type="presOf" srcId="{156204F7-C201-452D-B4A6-4DB37241E9CF}" destId="{0C519767-B3A1-4661-8566-A21770778EC9}" srcOrd="1" destOrd="0" presId="urn:microsoft.com/office/officeart/2005/8/layout/target3"/>
    <dgm:cxn modelId="{DACE276C-B6A0-4AE9-A251-651F0B09FEA3}" type="presOf" srcId="{71B8C5F1-9326-487C-9E91-3370AC2D1437}" destId="{CC97BE75-CEBE-4A75-A723-C6512D2C1DD4}" srcOrd="0" destOrd="0" presId="urn:microsoft.com/office/officeart/2005/8/layout/target3"/>
    <dgm:cxn modelId="{6EFBEBA4-FDC0-41D8-A83E-569950FD8324}" type="presOf" srcId="{D73BE592-81D8-4A76-9707-5CC6107AE8F2}" destId="{A4F8134F-E062-40DB-A13E-603289C91C6A}" srcOrd="1" destOrd="0" presId="urn:microsoft.com/office/officeart/2005/8/layout/target3"/>
    <dgm:cxn modelId="{D72D71B0-F7EA-4964-94A2-9B1F926D7A29}" type="presOf" srcId="{362B177D-7780-424F-AAC8-9AB101E4DDD0}" destId="{738B6AFD-E280-4D8D-BDD2-BD34FA09309E}" srcOrd="0" destOrd="0" presId="urn:microsoft.com/office/officeart/2005/8/layout/target3"/>
    <dgm:cxn modelId="{658FA1BF-5EB5-4358-B786-11A11E8A4488}" type="presOf" srcId="{D73BE592-81D8-4A76-9707-5CC6107AE8F2}" destId="{0083137A-502A-4A1C-A45A-F082A73DBDF8}" srcOrd="0" destOrd="0" presId="urn:microsoft.com/office/officeart/2005/8/layout/target3"/>
    <dgm:cxn modelId="{4E934DCC-2763-4196-8455-0EC45E4BE5B5}" type="presOf" srcId="{156204F7-C201-452D-B4A6-4DB37241E9CF}" destId="{EF8E33E3-9C33-4BED-8405-46F4E3787004}" srcOrd="0" destOrd="0" presId="urn:microsoft.com/office/officeart/2005/8/layout/target3"/>
    <dgm:cxn modelId="{1DD023DA-4285-4527-823A-61966F3DDFF2}" srcId="{362B177D-7780-424F-AAC8-9AB101E4DDD0}" destId="{71B8C5F1-9326-487C-9E91-3370AC2D1437}" srcOrd="0" destOrd="0" parTransId="{918CC68D-0B11-4E77-93FB-F89442614123}" sibTransId="{7BF2A99B-3EC6-49C4-B62C-C03C71146E33}"/>
    <dgm:cxn modelId="{8A53C4E0-47AD-47F3-8DC3-224B842B1882}" srcId="{362B177D-7780-424F-AAC8-9AB101E4DDD0}" destId="{D73BE592-81D8-4A76-9707-5CC6107AE8F2}" srcOrd="2" destOrd="0" parTransId="{2AABA658-DEC2-4FF9-97A9-8EB7FDF1D1A2}" sibTransId="{579567B4-41B9-455C-A4AC-8D3902A7E3B9}"/>
    <dgm:cxn modelId="{F6B70CE3-68C0-4EF1-BD5E-3B63B083F5C5}" srcId="{362B177D-7780-424F-AAC8-9AB101E4DDD0}" destId="{156204F7-C201-452D-B4A6-4DB37241E9CF}" srcOrd="1" destOrd="0" parTransId="{AB2DD556-C72A-447D-AE33-BE734F729AD7}" sibTransId="{39DF6199-E433-42BD-AC6A-B1BA5131FE68}"/>
    <dgm:cxn modelId="{D34CEB70-5456-49C1-A558-5DD7C49EF2EC}" type="presParOf" srcId="{738B6AFD-E280-4D8D-BDD2-BD34FA09309E}" destId="{ED88FA51-6D49-476C-A404-02D509D141FC}" srcOrd="0" destOrd="0" presId="urn:microsoft.com/office/officeart/2005/8/layout/target3"/>
    <dgm:cxn modelId="{850B4A69-6446-408A-96AF-04A93C0BDB8B}" type="presParOf" srcId="{738B6AFD-E280-4D8D-BDD2-BD34FA09309E}" destId="{EDC79532-54B1-4DD9-8128-13E1C891B284}" srcOrd="1" destOrd="0" presId="urn:microsoft.com/office/officeart/2005/8/layout/target3"/>
    <dgm:cxn modelId="{1735D829-C00B-403F-8E27-A6B6DB696CE4}" type="presParOf" srcId="{738B6AFD-E280-4D8D-BDD2-BD34FA09309E}" destId="{CC97BE75-CEBE-4A75-A723-C6512D2C1DD4}" srcOrd="2" destOrd="0" presId="urn:microsoft.com/office/officeart/2005/8/layout/target3"/>
    <dgm:cxn modelId="{2DECA78A-32C4-4F23-93B6-004AC300B4BA}" type="presParOf" srcId="{738B6AFD-E280-4D8D-BDD2-BD34FA09309E}" destId="{0BA44218-73ED-46D4-A0B8-F13AD796310B}" srcOrd="3" destOrd="0" presId="urn:microsoft.com/office/officeart/2005/8/layout/target3"/>
    <dgm:cxn modelId="{003310C9-E7FF-4D67-9E28-3EA41D06D736}" type="presParOf" srcId="{738B6AFD-E280-4D8D-BDD2-BD34FA09309E}" destId="{017E58AB-CEAB-4A5D-A40E-71C611FF7B0B}" srcOrd="4" destOrd="0" presId="urn:microsoft.com/office/officeart/2005/8/layout/target3"/>
    <dgm:cxn modelId="{0030AC92-94FB-4A34-922F-AB2D9488BA69}" type="presParOf" srcId="{738B6AFD-E280-4D8D-BDD2-BD34FA09309E}" destId="{EF8E33E3-9C33-4BED-8405-46F4E3787004}" srcOrd="5" destOrd="0" presId="urn:microsoft.com/office/officeart/2005/8/layout/target3"/>
    <dgm:cxn modelId="{7C0FBE31-454A-4DF1-849D-3CFE6CC398BB}" type="presParOf" srcId="{738B6AFD-E280-4D8D-BDD2-BD34FA09309E}" destId="{7C0913F6-633E-4B55-836C-3BB8F06A79E3}" srcOrd="6" destOrd="0" presId="urn:microsoft.com/office/officeart/2005/8/layout/target3"/>
    <dgm:cxn modelId="{D31A2452-C9DD-43F2-8A7D-CC0BCCB3839E}" type="presParOf" srcId="{738B6AFD-E280-4D8D-BDD2-BD34FA09309E}" destId="{AA73141F-4F17-4662-AB3A-EAFCA7F1A052}" srcOrd="7" destOrd="0" presId="urn:microsoft.com/office/officeart/2005/8/layout/target3"/>
    <dgm:cxn modelId="{2072C8DC-43AF-4215-91B9-0FEC5CB0AB18}" type="presParOf" srcId="{738B6AFD-E280-4D8D-BDD2-BD34FA09309E}" destId="{0083137A-502A-4A1C-A45A-F082A73DBDF8}" srcOrd="8" destOrd="0" presId="urn:microsoft.com/office/officeart/2005/8/layout/target3"/>
    <dgm:cxn modelId="{1F98292E-BD07-48DC-840D-64CE649E756C}" type="presParOf" srcId="{738B6AFD-E280-4D8D-BDD2-BD34FA09309E}" destId="{2043A5C1-9462-4A95-BB79-7E817479F0CE}" srcOrd="9" destOrd="0" presId="urn:microsoft.com/office/officeart/2005/8/layout/target3"/>
    <dgm:cxn modelId="{92C96FFD-7D91-4092-A69D-25D9CAD872A4}" type="presParOf" srcId="{738B6AFD-E280-4D8D-BDD2-BD34FA09309E}" destId="{0C519767-B3A1-4661-8566-A21770778EC9}" srcOrd="10" destOrd="0" presId="urn:microsoft.com/office/officeart/2005/8/layout/target3"/>
    <dgm:cxn modelId="{A0530AD2-17D0-4B25-B2F9-F08693F54912}" type="presParOf" srcId="{738B6AFD-E280-4D8D-BDD2-BD34FA09309E}" destId="{A4F8134F-E062-40DB-A13E-603289C91C6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F3567-0452-4276-89DF-4EE528026EFE}">
      <dsp:nvSpPr>
        <dsp:cNvPr id="0" name=""/>
        <dsp:cNvSpPr/>
      </dsp:nvSpPr>
      <dsp:spPr>
        <a:xfrm rot="16200000">
          <a:off x="-2069124" y="2072349"/>
          <a:ext cx="5418667" cy="12739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77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Ülkemizdeki sağlık taramalarının yaygın şekilde yapılabilmesi</a:t>
          </a:r>
          <a:endParaRPr lang="tr-TR" sz="1300" kern="1200" dirty="0"/>
        </a:p>
      </dsp:txBody>
      <dsp:txXfrm rot="5400000">
        <a:off x="3225" y="1083733"/>
        <a:ext cx="1273968" cy="3251201"/>
      </dsp:txXfrm>
    </dsp:sp>
    <dsp:sp modelId="{1287D25C-426D-4138-B5E9-042B488C12CB}">
      <dsp:nvSpPr>
        <dsp:cNvPr id="0" name=""/>
        <dsp:cNvSpPr/>
      </dsp:nvSpPr>
      <dsp:spPr>
        <a:xfrm rot="16200000">
          <a:off x="-699608" y="2072349"/>
          <a:ext cx="5418667" cy="12739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77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Hastalık ve salgın haritalarının gerçek zamanlı çıkarılabilmesi</a:t>
          </a:r>
          <a:endParaRPr lang="en-US" sz="1300" kern="1200" dirty="0"/>
        </a:p>
      </dsp:txBody>
      <dsp:txXfrm rot="5400000">
        <a:off x="1372741" y="1083733"/>
        <a:ext cx="1273968" cy="3251201"/>
      </dsp:txXfrm>
    </dsp:sp>
    <dsp:sp modelId="{7A6DC9BC-29FB-4966-8D60-FA2D8D4A8AF0}">
      <dsp:nvSpPr>
        <dsp:cNvPr id="0" name=""/>
        <dsp:cNvSpPr/>
      </dsp:nvSpPr>
      <dsp:spPr>
        <a:xfrm rot="16200000">
          <a:off x="669908" y="2072349"/>
          <a:ext cx="5418667" cy="12739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77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Düşmanca girişimlerin acilen bertaraf edilmesi</a:t>
          </a:r>
          <a:endParaRPr lang="en-US" sz="1300" kern="1200" dirty="0"/>
        </a:p>
      </dsp:txBody>
      <dsp:txXfrm rot="5400000">
        <a:off x="2742257" y="1083733"/>
        <a:ext cx="1273968" cy="3251201"/>
      </dsp:txXfrm>
    </dsp:sp>
    <dsp:sp modelId="{B03993C6-BA6B-4745-9C20-AAB18BD12AF3}">
      <dsp:nvSpPr>
        <dsp:cNvPr id="0" name=""/>
        <dsp:cNvSpPr/>
      </dsp:nvSpPr>
      <dsp:spPr>
        <a:xfrm rot="16200000">
          <a:off x="2039424" y="2072349"/>
          <a:ext cx="5418667" cy="12739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77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Sınır güvenliğinin sağlanması</a:t>
          </a:r>
          <a:endParaRPr lang="en-US" sz="1300" kern="1200" dirty="0"/>
        </a:p>
      </dsp:txBody>
      <dsp:txXfrm rot="5400000">
        <a:off x="4111773" y="1083733"/>
        <a:ext cx="1273968" cy="3251201"/>
      </dsp:txXfrm>
    </dsp:sp>
    <dsp:sp modelId="{CF4FBFA1-BDB5-43A3-8BA3-849FDC0262B7}">
      <dsp:nvSpPr>
        <dsp:cNvPr id="0" name=""/>
        <dsp:cNvSpPr/>
      </dsp:nvSpPr>
      <dsp:spPr>
        <a:xfrm rot="16200000">
          <a:off x="3408941" y="2072349"/>
          <a:ext cx="5418667" cy="12739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77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Gıda güvenliğinin sağlanması</a:t>
          </a:r>
          <a:endParaRPr lang="en-US" sz="1300" kern="1200" dirty="0"/>
        </a:p>
      </dsp:txBody>
      <dsp:txXfrm rot="5400000">
        <a:off x="5481290" y="1083733"/>
        <a:ext cx="1273968" cy="3251201"/>
      </dsp:txXfrm>
    </dsp:sp>
    <dsp:sp modelId="{32B3FE89-21F3-466B-B0D2-14834B5F2C8C}">
      <dsp:nvSpPr>
        <dsp:cNvPr id="0" name=""/>
        <dsp:cNvSpPr/>
      </dsp:nvSpPr>
      <dsp:spPr>
        <a:xfrm rot="16200000">
          <a:off x="4778457" y="2072349"/>
          <a:ext cx="5418667" cy="12739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77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Hava ve su kalitesinin gerçek zamanlı olarak belirlenmesi</a:t>
          </a:r>
          <a:endParaRPr lang="en-US" sz="1300" kern="1200" dirty="0"/>
        </a:p>
      </dsp:txBody>
      <dsp:txXfrm rot="5400000">
        <a:off x="6850806" y="1083733"/>
        <a:ext cx="1273968" cy="3251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180C0-C264-4368-B40C-7C771012F8C2}">
      <dsp:nvSpPr>
        <dsp:cNvPr id="0" name=""/>
        <dsp:cNvSpPr/>
      </dsp:nvSpPr>
      <dsp:spPr>
        <a:xfrm>
          <a:off x="0" y="325242"/>
          <a:ext cx="273191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4F08E-2536-4187-8EF1-35723F9EA36C}">
      <dsp:nvSpPr>
        <dsp:cNvPr id="0" name=""/>
        <dsp:cNvSpPr/>
      </dsp:nvSpPr>
      <dsp:spPr>
        <a:xfrm>
          <a:off x="136595" y="89081"/>
          <a:ext cx="1912339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82" tIns="0" rIns="7228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Ucuz</a:t>
          </a:r>
        </a:p>
      </dsp:txBody>
      <dsp:txXfrm>
        <a:off x="159652" y="112138"/>
        <a:ext cx="1866225" cy="426206"/>
      </dsp:txXfrm>
    </dsp:sp>
    <dsp:sp modelId="{FFB8F65E-559D-4822-8514-4FF004F33AE0}">
      <dsp:nvSpPr>
        <dsp:cNvPr id="0" name=""/>
        <dsp:cNvSpPr/>
      </dsp:nvSpPr>
      <dsp:spPr>
        <a:xfrm>
          <a:off x="0" y="1051002"/>
          <a:ext cx="273191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36E0D-9348-4161-A793-559A049623A2}">
      <dsp:nvSpPr>
        <dsp:cNvPr id="0" name=""/>
        <dsp:cNvSpPr/>
      </dsp:nvSpPr>
      <dsp:spPr>
        <a:xfrm>
          <a:off x="136595" y="814842"/>
          <a:ext cx="1912339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82" tIns="0" rIns="7228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Hassas</a:t>
          </a:r>
        </a:p>
      </dsp:txBody>
      <dsp:txXfrm>
        <a:off x="159652" y="837899"/>
        <a:ext cx="1866225" cy="426206"/>
      </dsp:txXfrm>
    </dsp:sp>
    <dsp:sp modelId="{A2B44886-C0AC-4614-8444-B27FCA70B33B}">
      <dsp:nvSpPr>
        <dsp:cNvPr id="0" name=""/>
        <dsp:cNvSpPr/>
      </dsp:nvSpPr>
      <dsp:spPr>
        <a:xfrm>
          <a:off x="0" y="1776761"/>
          <a:ext cx="273191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BAEC0-9892-40E9-B3F4-1E5E3D010712}">
      <dsp:nvSpPr>
        <dsp:cNvPr id="0" name=""/>
        <dsp:cNvSpPr/>
      </dsp:nvSpPr>
      <dsp:spPr>
        <a:xfrm>
          <a:off x="136595" y="1540602"/>
          <a:ext cx="1912339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82" tIns="0" rIns="7228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Taşınabilir</a:t>
          </a:r>
        </a:p>
      </dsp:txBody>
      <dsp:txXfrm>
        <a:off x="159652" y="1563659"/>
        <a:ext cx="1866225" cy="426206"/>
      </dsp:txXfrm>
    </dsp:sp>
    <dsp:sp modelId="{5BB137BA-CF3E-428B-8A46-5EB893DB7482}">
      <dsp:nvSpPr>
        <dsp:cNvPr id="0" name=""/>
        <dsp:cNvSpPr/>
      </dsp:nvSpPr>
      <dsp:spPr>
        <a:xfrm>
          <a:off x="0" y="2502522"/>
          <a:ext cx="273191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2A01E-41A5-44B7-ABB1-9EB0B198A704}">
      <dsp:nvSpPr>
        <dsp:cNvPr id="0" name=""/>
        <dsp:cNvSpPr/>
      </dsp:nvSpPr>
      <dsp:spPr>
        <a:xfrm>
          <a:off x="136595" y="2266362"/>
          <a:ext cx="1912339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82" tIns="0" rIns="7228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Hızlı</a:t>
          </a:r>
        </a:p>
      </dsp:txBody>
      <dsp:txXfrm>
        <a:off x="159652" y="2289419"/>
        <a:ext cx="1866225" cy="426206"/>
      </dsp:txXfrm>
    </dsp:sp>
    <dsp:sp modelId="{64906CA7-D7B0-43E7-B6DF-B1114B94AE91}">
      <dsp:nvSpPr>
        <dsp:cNvPr id="0" name=""/>
        <dsp:cNvSpPr/>
      </dsp:nvSpPr>
      <dsp:spPr>
        <a:xfrm>
          <a:off x="0" y="3228281"/>
          <a:ext cx="273191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925FF-B4A0-4CF2-89E5-A9AEFE30D937}">
      <dsp:nvSpPr>
        <dsp:cNvPr id="0" name=""/>
        <dsp:cNvSpPr/>
      </dsp:nvSpPr>
      <dsp:spPr>
        <a:xfrm>
          <a:off x="136595" y="2992121"/>
          <a:ext cx="1912339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82" tIns="0" rIns="7228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Ticarileşebilir</a:t>
          </a:r>
        </a:p>
      </dsp:txBody>
      <dsp:txXfrm>
        <a:off x="159652" y="3015178"/>
        <a:ext cx="1866225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8FA51-6D49-476C-A404-02D509D141FC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7BE75-CEBE-4A75-A723-C6512D2C1DD4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Ölü ele geçirilen saldırganın bir salgın hastalığın taşıyıcısı olma ihtimali.</a:t>
          </a:r>
          <a:endParaRPr lang="tr-TR" sz="2900" kern="1200"/>
        </a:p>
      </dsp:txBody>
      <dsp:txXfrm>
        <a:off x="2438400" y="270933"/>
        <a:ext cx="5689599" cy="1463043"/>
      </dsp:txXfrm>
    </dsp:sp>
    <dsp:sp modelId="{017E58AB-CEAB-4A5D-A40E-71C611FF7B0B}">
      <dsp:nvSpPr>
        <dsp:cNvPr id="0" name=""/>
        <dsp:cNvSpPr/>
      </dsp:nvSpPr>
      <dsp:spPr>
        <a:xfrm>
          <a:off x="853441" y="1733976"/>
          <a:ext cx="3169916" cy="316991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E33E3-9C33-4BED-8405-46F4E3787004}">
      <dsp:nvSpPr>
        <dsp:cNvPr id="0" name=""/>
        <dsp:cNvSpPr/>
      </dsp:nvSpPr>
      <dsp:spPr>
        <a:xfrm>
          <a:off x="2438400" y="1733976"/>
          <a:ext cx="5689599" cy="31699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Kanserojen gıdaların topluma kabul ettirilmesi. </a:t>
          </a:r>
          <a:endParaRPr lang="en-US" sz="2900" kern="1200" dirty="0"/>
        </a:p>
      </dsp:txBody>
      <dsp:txXfrm>
        <a:off x="2438400" y="1733976"/>
        <a:ext cx="5689599" cy="1463038"/>
      </dsp:txXfrm>
    </dsp:sp>
    <dsp:sp modelId="{AA73141F-4F17-4662-AB3A-EAFCA7F1A052}">
      <dsp:nvSpPr>
        <dsp:cNvPr id="0" name=""/>
        <dsp:cNvSpPr/>
      </dsp:nvSpPr>
      <dsp:spPr>
        <a:xfrm>
          <a:off x="1706880" y="3197014"/>
          <a:ext cx="1463038" cy="14630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3137A-502A-4A1C-A45A-F082A73DBDF8}">
      <dsp:nvSpPr>
        <dsp:cNvPr id="0" name=""/>
        <dsp:cNvSpPr/>
      </dsp:nvSpPr>
      <dsp:spPr>
        <a:xfrm>
          <a:off x="2438400" y="3197014"/>
          <a:ext cx="5689599" cy="14630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Yasalarca yasaklanmış tohumların ülkeye sokulması.</a:t>
          </a:r>
          <a:endParaRPr lang="en-US" sz="2900" kern="1200" dirty="0"/>
        </a:p>
      </dsp:txBody>
      <dsp:txXfrm>
        <a:off x="2438400" y="3197014"/>
        <a:ext cx="5689599" cy="1463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615521-A0BE-4ABC-A671-2056DEDE3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73225D0-48B9-4040-8AD3-C7F475695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D4ADD3-4D31-4934-A18E-EC7582C0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0C20BF-9592-4450-A2D0-5050298F7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11CCFC-BC37-4B6C-92EF-F1022671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16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BC3A05-9410-41BF-ABE1-2A0A17D9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32D099-C651-4C4D-BAEE-FB5173D49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6CDEA4-0DCB-4125-A71A-F306554E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FDB4E1-A799-4412-8817-01AD0B7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9F281B-8B87-492B-8611-FA5B0FF7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031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57A30AD-88EA-499F-9CC7-5C672BD9A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AEF790A-AE53-43EE-B330-E6A8F78CC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40C651-02FC-4A60-A55F-4ED0786D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1971F4-61DD-4784-BFF5-5DA9974A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BBC4F6-46A6-40CD-BA5D-C5293F35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9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8A0EF2-7906-4D5D-BDF5-540A71CF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8371E7-E4D3-41A9-BDCE-640D30C21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F1A49A-9DA1-4250-A0BC-FFDFB0A2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06EC60-0C8C-4C1A-A5E5-C9E2C312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B65E2D-746E-483A-AA0A-10233C39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75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70730F-85E3-4C63-8920-190F0A2D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C9175AB-A42F-4FF3-AC56-20738BDF7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1CC15C-82E2-4ED6-862B-EFABF8A4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6A50F3-3FEA-430F-8152-F1984BA6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07F302-E592-4405-8067-7B4254C1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56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C9E12E-E356-4C95-BE56-14552A61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D10680-9E4C-48F4-A2E4-BE3E20328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0574988-45C1-49D8-9492-729A0050E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12AF97D-E571-48E4-9D9C-F263E8FE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F4FC174-0D97-4FCA-AC4C-BD12BC1A5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27CC8FD-31BB-4BCA-8405-CE8E7891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918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88B3EF-6D1E-402A-8F01-5278159C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84F0BB-1CA3-4531-89B2-2EBA57A37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93F3A0A-1C55-41A4-837B-7793330E8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3A18989-C5DA-416B-88A7-D3A2F43C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897EB95-1E5E-40A8-A964-B40C8B052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A67E919-1113-438E-9625-3F90806D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E1A449B-94A7-486C-988F-89D1C1B0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57E75E1-CC26-467D-AEF5-7EEF4955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84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9447C2-D45C-4482-A710-2CDAB529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2F61D94-87C4-4D1E-83B4-D7849B71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6AB3E44-7768-46E9-8C63-29534C82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4072CC3-8BC7-48A2-A6BE-6873E6E4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3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0A67E36-6B33-4A48-B299-A2434220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4A456D8-2B07-4FFB-AD71-3C060AA4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399A0D1-C87A-4761-B757-C6CFF1E0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98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CF45F4-5BBC-4D8B-BE79-EF182618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91C7A6-63FF-44BE-9BF4-E44A366D1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F115A1-5F9C-496F-9927-56EC1BBDD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B6C99C-9FE2-479B-A67E-B17F11B5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8946EF2-BF78-4AA6-96B6-A196B2B8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06609B1-58C8-4233-9BF2-79B06F37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016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5F5807-993F-4B6E-BD76-E9AAC6F0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B7E53C-E0FB-4F78-B798-84FB4E1A7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A9E1755-C70F-48DD-BBEF-B43ECC228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0A16229-4523-4D71-85D8-7ABADAE2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5EF9B51-B4F7-4C0F-94D0-8FA46D86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7EB8AE7-4DF6-497E-AD38-18E5ACD8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41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3D8814E-4C49-4DE2-B2F3-3A87452D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37313A-530D-4700-97B0-C25DD0AC2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FF0016E-0549-4249-9F80-1C90FABE4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8B2A11-1EBA-4E40-8883-825517AC9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A6664D-2336-4B4C-A340-C85AE9043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40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Biyo-istihbarat</a:t>
            </a:r>
            <a:r>
              <a:rPr lang="en-US" dirty="0"/>
              <a:t>, </a:t>
            </a:r>
            <a:r>
              <a:rPr lang="en-US" dirty="0" err="1"/>
              <a:t>Biyo-savunma</a:t>
            </a:r>
            <a:endParaRPr lang="tr-TR" dirty="0"/>
          </a:p>
        </p:txBody>
      </p:sp>
      <p:graphicFrame>
        <p:nvGraphicFramePr>
          <p:cNvPr id="6" name="Diyagram 5"/>
          <p:cNvGraphicFramePr/>
          <p:nvPr/>
        </p:nvGraphicFramePr>
        <p:xfrm>
          <a:off x="1155836" y="12645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yagram 3"/>
          <p:cNvGraphicFramePr/>
          <p:nvPr/>
        </p:nvGraphicFramePr>
        <p:xfrm>
          <a:off x="9460087" y="1845733"/>
          <a:ext cx="2731913" cy="3720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2344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Senaryolar</a:t>
            </a:r>
            <a:endParaRPr lang="tr-TR" dirty="0"/>
          </a:p>
        </p:txBody>
      </p:sp>
      <p:graphicFrame>
        <p:nvGraphicFramePr>
          <p:cNvPr id="5" name="Diyagram 4"/>
          <p:cNvGraphicFramePr/>
          <p:nvPr/>
        </p:nvGraphicFramePr>
        <p:xfrm>
          <a:off x="2356464" y="12645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03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Biyosensör </a:t>
            </a:r>
            <a:r>
              <a:rPr lang="en-US" dirty="0" err="1"/>
              <a:t>Bileşenleri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32644" r="30489" b="28349"/>
          <a:stretch/>
        </p:blipFill>
        <p:spPr>
          <a:xfrm>
            <a:off x="1027152" y="1397290"/>
            <a:ext cx="4429751" cy="20648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graphics2" descr="Şekil 2" title="Şekil 2"/>
          <p:cNvPicPr>
            <a:picLocks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589639" y="3329371"/>
            <a:ext cx="6030430" cy="3048563"/>
          </a:xfrm>
          <a:prstGeom prst="rect">
            <a:avLst/>
          </a:prstGeom>
          <a:ln>
            <a:noFill/>
            <a:prstDash/>
          </a:ln>
        </p:spPr>
      </p:pic>
      <p:sp>
        <p:nvSpPr>
          <p:cNvPr id="3" name="Sola Bükülü Ok 2"/>
          <p:cNvSpPr/>
          <p:nvPr/>
        </p:nvSpPr>
        <p:spPr>
          <a:xfrm rot="16852721">
            <a:off x="6769124" y="458692"/>
            <a:ext cx="1625540" cy="3640454"/>
          </a:xfrm>
          <a:prstGeom prst="curvedLeftArrow">
            <a:avLst>
              <a:gd name="adj1" fmla="val 25000"/>
              <a:gd name="adj2" fmla="val 54528"/>
              <a:gd name="adj3" fmla="val 18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837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Glikoz</a:t>
            </a:r>
            <a:r>
              <a:rPr lang="en-US" dirty="0"/>
              <a:t> </a:t>
            </a:r>
            <a:r>
              <a:rPr lang="en-US" dirty="0" err="1"/>
              <a:t>sensörü</a:t>
            </a:r>
            <a:endParaRPr lang="tr-TR" dirty="0"/>
          </a:p>
        </p:txBody>
      </p:sp>
      <p:pic>
        <p:nvPicPr>
          <p:cNvPr id="4" name="Amperometric Detec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968500"/>
            <a:ext cx="4786313" cy="2692400"/>
          </a:xfrm>
        </p:spPr>
      </p:pic>
      <p:pic>
        <p:nvPicPr>
          <p:cNvPr id="1026" name="Picture 2" descr="http://charterclinic.com/wp-content/uploads/2015/10/bigstock-Doctor-making-blood-sugar-test-519066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82" y="1619795"/>
            <a:ext cx="3260441" cy="217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lucose oxidase sens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4051125"/>
            <a:ext cx="42767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lucose oxidase sens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62" y="4939120"/>
            <a:ext cx="52292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4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68</Words>
  <Application>Microsoft Office PowerPoint</Application>
  <PresentationFormat>Geniş ekran</PresentationFormat>
  <Paragraphs>18</Paragraphs>
  <Slides>4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Biyo-istihbarat, Biyo-savunma</vt:lpstr>
      <vt:lpstr>Senaryolar</vt:lpstr>
      <vt:lpstr>Biyosensör Bileşenleri</vt:lpstr>
      <vt:lpstr>Glikoz sensörü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Biyosensörler:  Biyoekonomik önemi ve gelecek perspektifi</dc:title>
  <dc:creator>Altay.Unal</dc:creator>
  <cp:lastModifiedBy>Altay.Unal</cp:lastModifiedBy>
  <cp:revision>3</cp:revision>
  <dcterms:created xsi:type="dcterms:W3CDTF">2021-12-15T17:28:50Z</dcterms:created>
  <dcterms:modified xsi:type="dcterms:W3CDTF">2021-12-15T17:31:18Z</dcterms:modified>
</cp:coreProperties>
</file>