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1" r:id="rId1"/>
  </p:sldMasterIdLst>
  <p:sldIdLst>
    <p:sldId id="256" r:id="rId2"/>
    <p:sldId id="268" r:id="rId3"/>
    <p:sldId id="269" r:id="rId4"/>
    <p:sldId id="270" r:id="rId5"/>
    <p:sldId id="271" r:id="rId6"/>
    <p:sldId id="259" r:id="rId7"/>
    <p:sldId id="272" r:id="rId8"/>
    <p:sldId id="273" r:id="rId9"/>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vi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79" autoAdjust="0"/>
    <p:restoredTop sz="94660"/>
  </p:normalViewPr>
  <p:slideViewPr>
    <p:cSldViewPr snapToGrid="0">
      <p:cViewPr varScale="1">
        <p:scale>
          <a:sx n="72" d="100"/>
          <a:sy n="72" d="100"/>
        </p:scale>
        <p:origin x="6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C24A6A8D-353E-45A0-86D5-DA512EB39EAA}"/>
              </a:ext>
            </a:extLst>
          </p:cNvPr>
          <p:cNvSpPr>
            <a:spLocks/>
          </p:cNvSpPr>
          <p:nvPr/>
        </p:nvSpPr>
        <p:spPr bwMode="auto">
          <a:xfrm>
            <a:off x="0" y="4324350"/>
            <a:ext cx="1744663" cy="777875"/>
          </a:xfrm>
          <a:custGeom>
            <a:avLst/>
            <a:gdLst>
              <a:gd name="T0" fmla="*/ 2147483646 w 372"/>
              <a:gd name="T1" fmla="*/ 2147483646 h 166"/>
              <a:gd name="T2" fmla="*/ 2147483646 w 372"/>
              <a:gd name="T3" fmla="*/ 2147483646 h 166"/>
              <a:gd name="T4" fmla="*/ 2147483646 w 372"/>
              <a:gd name="T5" fmla="*/ 2147483646 h 166"/>
              <a:gd name="T6" fmla="*/ 2147483646 w 372"/>
              <a:gd name="T7" fmla="*/ 2147483646 h 166"/>
              <a:gd name="T8" fmla="*/ 2147483646 w 372"/>
              <a:gd name="T9" fmla="*/ 2147483646 h 166"/>
              <a:gd name="T10" fmla="*/ 2147483646 w 372"/>
              <a:gd name="T11" fmla="*/ 2147483646 h 166"/>
              <a:gd name="T12" fmla="*/ 2147483646 w 372"/>
              <a:gd name="T13" fmla="*/ 2147483646 h 166"/>
              <a:gd name="T14" fmla="*/ 2147483646 w 372"/>
              <a:gd name="T15" fmla="*/ 0 h 166"/>
              <a:gd name="T16" fmla="*/ 0 w 372"/>
              <a:gd name="T17" fmla="*/ 0 h 166"/>
              <a:gd name="T18" fmla="*/ 0 w 372"/>
              <a:gd name="T19" fmla="*/ 2147483646 h 166"/>
              <a:gd name="T20" fmla="*/ 2147483646 w 372"/>
              <a:gd name="T21" fmla="*/ 2147483646 h 16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5" name="Date Placeholder 3">
            <a:extLst>
              <a:ext uri="{FF2B5EF4-FFF2-40B4-BE49-F238E27FC236}">
                <a16:creationId xmlns:a16="http://schemas.microsoft.com/office/drawing/2014/main" id="{6DD1C510-FC4B-422D-A587-B06A70867619}"/>
              </a:ext>
            </a:extLst>
          </p:cNvPr>
          <p:cNvSpPr>
            <a:spLocks noGrp="1"/>
          </p:cNvSpPr>
          <p:nvPr>
            <p:ph type="dt" sz="half" idx="10"/>
          </p:nvPr>
        </p:nvSpPr>
        <p:spPr/>
        <p:txBody>
          <a:bodyPr/>
          <a:lstStyle>
            <a:lvl1pPr>
              <a:defRPr/>
            </a:lvl1pPr>
          </a:lstStyle>
          <a:p>
            <a:pPr>
              <a:defRPr/>
            </a:pPr>
            <a:fld id="{BB4CFE33-CF37-4D65-B66A-2361543308A8}" type="datetimeFigureOut">
              <a:rPr lang="en-US"/>
              <a:pPr>
                <a:defRPr/>
              </a:pPr>
              <a:t>5/19/2020</a:t>
            </a:fld>
            <a:endParaRPr lang="en-US"/>
          </a:p>
        </p:txBody>
      </p:sp>
      <p:sp>
        <p:nvSpPr>
          <p:cNvPr id="6" name="Footer Placeholder 4">
            <a:extLst>
              <a:ext uri="{FF2B5EF4-FFF2-40B4-BE49-F238E27FC236}">
                <a16:creationId xmlns:a16="http://schemas.microsoft.com/office/drawing/2014/main" id="{3F3071CE-3AF0-4A7C-87BF-E04E6C780AB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BEF6CA6-1D5B-4465-8B86-B2F798499B11}"/>
              </a:ext>
            </a:extLst>
          </p:cNvPr>
          <p:cNvSpPr>
            <a:spLocks noGrp="1"/>
          </p:cNvSpPr>
          <p:nvPr>
            <p:ph type="sldNum" sz="quarter" idx="12"/>
          </p:nvPr>
        </p:nvSpPr>
        <p:spPr>
          <a:xfrm>
            <a:off x="531813" y="4529138"/>
            <a:ext cx="779462" cy="365125"/>
          </a:xfrm>
        </p:spPr>
        <p:txBody>
          <a:bodyPr/>
          <a:lstStyle>
            <a:lvl1pPr>
              <a:defRPr/>
            </a:lvl1pPr>
          </a:lstStyle>
          <a:p>
            <a:pPr>
              <a:defRPr/>
            </a:pPr>
            <a:fld id="{F797186A-1B5A-4B78-80A9-ECC868B99442}" type="slidenum">
              <a:rPr lang="en-US"/>
              <a:pPr>
                <a:defRPr/>
              </a:pPr>
              <a:t>‹#›</a:t>
            </a:fld>
            <a:endParaRPr lang="en-US"/>
          </a:p>
        </p:txBody>
      </p:sp>
    </p:spTree>
    <p:extLst>
      <p:ext uri="{BB962C8B-B14F-4D97-AF65-F5344CB8AC3E}">
        <p14:creationId xmlns:p14="http://schemas.microsoft.com/office/powerpoint/2010/main" val="1966117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BBDC616-1979-4B3D-9624-79EDD03D2A4F}"/>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5" name="Date Placeholder 3">
            <a:extLst>
              <a:ext uri="{FF2B5EF4-FFF2-40B4-BE49-F238E27FC236}">
                <a16:creationId xmlns:a16="http://schemas.microsoft.com/office/drawing/2014/main" id="{4569DDFD-A49E-42D7-8445-EFD0135D417B}"/>
              </a:ext>
            </a:extLst>
          </p:cNvPr>
          <p:cNvSpPr>
            <a:spLocks noGrp="1"/>
          </p:cNvSpPr>
          <p:nvPr>
            <p:ph type="dt" sz="half" idx="10"/>
          </p:nvPr>
        </p:nvSpPr>
        <p:spPr/>
        <p:txBody>
          <a:bodyPr/>
          <a:lstStyle>
            <a:lvl1pPr>
              <a:defRPr/>
            </a:lvl1pPr>
          </a:lstStyle>
          <a:p>
            <a:pPr>
              <a:defRPr/>
            </a:pPr>
            <a:fld id="{D754DAC8-B58A-4622-BDEC-4CC4EC3A7C24}" type="datetimeFigureOut">
              <a:rPr lang="en-US"/>
              <a:pPr>
                <a:defRPr/>
              </a:pPr>
              <a:t>5/19/2020</a:t>
            </a:fld>
            <a:endParaRPr lang="en-US"/>
          </a:p>
        </p:txBody>
      </p:sp>
      <p:sp>
        <p:nvSpPr>
          <p:cNvPr id="6" name="Footer Placeholder 4">
            <a:extLst>
              <a:ext uri="{FF2B5EF4-FFF2-40B4-BE49-F238E27FC236}">
                <a16:creationId xmlns:a16="http://schemas.microsoft.com/office/drawing/2014/main" id="{D6A23538-D913-4449-A132-3105245FECD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9415729-408D-4093-AF40-6E58758C3538}"/>
              </a:ext>
            </a:extLst>
          </p:cNvPr>
          <p:cNvSpPr>
            <a:spLocks noGrp="1"/>
          </p:cNvSpPr>
          <p:nvPr>
            <p:ph type="sldNum" sz="quarter" idx="12"/>
          </p:nvPr>
        </p:nvSpPr>
        <p:spPr>
          <a:xfrm>
            <a:off x="531813" y="3244850"/>
            <a:ext cx="779462" cy="365125"/>
          </a:xfrm>
        </p:spPr>
        <p:txBody>
          <a:bodyPr/>
          <a:lstStyle>
            <a:lvl1pPr>
              <a:defRPr/>
            </a:lvl1pPr>
          </a:lstStyle>
          <a:p>
            <a:pPr>
              <a:defRPr/>
            </a:pPr>
            <a:fld id="{673BD3DC-40EF-4225-A8D8-464C252CF25D}" type="slidenum">
              <a:rPr lang="en-US"/>
              <a:pPr>
                <a:defRPr/>
              </a:pPr>
              <a:t>‹#›</a:t>
            </a:fld>
            <a:endParaRPr lang="en-US"/>
          </a:p>
        </p:txBody>
      </p:sp>
    </p:spTree>
    <p:extLst>
      <p:ext uri="{BB962C8B-B14F-4D97-AF65-F5344CB8AC3E}">
        <p14:creationId xmlns:p14="http://schemas.microsoft.com/office/powerpoint/2010/main" val="407179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81DCD429-872C-47CC-8EB5-A634C5300B8F}"/>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6" name="TextBox 13">
            <a:extLst>
              <a:ext uri="{FF2B5EF4-FFF2-40B4-BE49-F238E27FC236}">
                <a16:creationId xmlns:a16="http://schemas.microsoft.com/office/drawing/2014/main" id="{13516197-983D-47C8-864E-4207A37F8627}"/>
              </a:ext>
            </a:extLst>
          </p:cNvPr>
          <p:cNvSpPr txBox="1">
            <a:spLocks noChangeArrowheads="1"/>
          </p:cNvSpPr>
          <p:nvPr/>
        </p:nvSpPr>
        <p:spPr bwMode="auto">
          <a:xfrm>
            <a:off x="2466975" y="647700"/>
            <a:ext cx="6096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tr-TR" sz="8000">
                <a:solidFill>
                  <a:schemeClr val="accent1"/>
                </a:solidFill>
                <a:latin typeface="Arial" panose="020B0604020202020204" pitchFamily="34" charset="0"/>
              </a:rPr>
              <a:t>“</a:t>
            </a:r>
          </a:p>
        </p:txBody>
      </p:sp>
      <p:sp>
        <p:nvSpPr>
          <p:cNvPr id="7" name="TextBox 14">
            <a:extLst>
              <a:ext uri="{FF2B5EF4-FFF2-40B4-BE49-F238E27FC236}">
                <a16:creationId xmlns:a16="http://schemas.microsoft.com/office/drawing/2014/main" id="{334EA62D-8889-4838-85CE-10A7C2FAD9FC}"/>
              </a:ext>
            </a:extLst>
          </p:cNvPr>
          <p:cNvSpPr txBox="1">
            <a:spLocks noChangeArrowheads="1"/>
          </p:cNvSpPr>
          <p:nvPr/>
        </p:nvSpPr>
        <p:spPr bwMode="auto">
          <a:xfrm>
            <a:off x="11114088" y="2905125"/>
            <a:ext cx="6096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tr-TR" sz="8000">
                <a:solidFill>
                  <a:schemeClr val="accent1"/>
                </a:solidFill>
                <a:latin typeface="Arial" panose="020B0604020202020204" pitchFamily="34" charset="0"/>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8" name="Date Placeholder 3">
            <a:extLst>
              <a:ext uri="{FF2B5EF4-FFF2-40B4-BE49-F238E27FC236}">
                <a16:creationId xmlns:a16="http://schemas.microsoft.com/office/drawing/2014/main" id="{DF6ADC97-40A9-4E3A-B1E8-3D8BB67115CD}"/>
              </a:ext>
            </a:extLst>
          </p:cNvPr>
          <p:cNvSpPr>
            <a:spLocks noGrp="1"/>
          </p:cNvSpPr>
          <p:nvPr>
            <p:ph type="dt" sz="half" idx="14"/>
          </p:nvPr>
        </p:nvSpPr>
        <p:spPr/>
        <p:txBody>
          <a:bodyPr/>
          <a:lstStyle>
            <a:lvl1pPr>
              <a:defRPr/>
            </a:lvl1pPr>
          </a:lstStyle>
          <a:p>
            <a:pPr>
              <a:defRPr/>
            </a:pPr>
            <a:fld id="{F2B39E1E-E958-4F57-BB8D-1D9A788A26EF}" type="datetimeFigureOut">
              <a:rPr lang="en-US"/>
              <a:pPr>
                <a:defRPr/>
              </a:pPr>
              <a:t>5/19/2020</a:t>
            </a:fld>
            <a:endParaRPr lang="en-US"/>
          </a:p>
        </p:txBody>
      </p:sp>
      <p:sp>
        <p:nvSpPr>
          <p:cNvPr id="9" name="Footer Placeholder 4">
            <a:extLst>
              <a:ext uri="{FF2B5EF4-FFF2-40B4-BE49-F238E27FC236}">
                <a16:creationId xmlns:a16="http://schemas.microsoft.com/office/drawing/2014/main" id="{B30A2446-5B98-4C72-9093-C8152832B7F0}"/>
              </a:ext>
            </a:extLst>
          </p:cNvPr>
          <p:cNvSpPr>
            <a:spLocks noGrp="1"/>
          </p:cNvSpPr>
          <p:nvPr>
            <p:ph type="ftr" sz="quarter" idx="15"/>
          </p:nvPr>
        </p:nvSpPr>
        <p:spPr/>
        <p:txBody>
          <a:bodyPr/>
          <a:lstStyle>
            <a:lvl1pPr>
              <a:defRPr/>
            </a:lvl1pPr>
          </a:lstStyle>
          <a:p>
            <a:pPr>
              <a:defRPr/>
            </a:pPr>
            <a:endParaRPr lang="en-US"/>
          </a:p>
        </p:txBody>
      </p:sp>
      <p:sp>
        <p:nvSpPr>
          <p:cNvPr id="10" name="Slide Number Placeholder 5">
            <a:extLst>
              <a:ext uri="{FF2B5EF4-FFF2-40B4-BE49-F238E27FC236}">
                <a16:creationId xmlns:a16="http://schemas.microsoft.com/office/drawing/2014/main" id="{54E90DEB-C5EB-477A-9DAD-F7D41D179FC1}"/>
              </a:ext>
            </a:extLst>
          </p:cNvPr>
          <p:cNvSpPr>
            <a:spLocks noGrp="1"/>
          </p:cNvSpPr>
          <p:nvPr>
            <p:ph type="sldNum" sz="quarter" idx="16"/>
          </p:nvPr>
        </p:nvSpPr>
        <p:spPr>
          <a:xfrm>
            <a:off x="531813" y="3244850"/>
            <a:ext cx="779462" cy="365125"/>
          </a:xfrm>
        </p:spPr>
        <p:txBody>
          <a:bodyPr/>
          <a:lstStyle>
            <a:lvl1pPr>
              <a:defRPr/>
            </a:lvl1pPr>
          </a:lstStyle>
          <a:p>
            <a:pPr>
              <a:defRPr/>
            </a:pPr>
            <a:fld id="{E21651E6-0761-4292-87BF-16F032C27EAB}" type="slidenum">
              <a:rPr lang="en-US"/>
              <a:pPr>
                <a:defRPr/>
              </a:pPr>
              <a:t>‹#›</a:t>
            </a:fld>
            <a:endParaRPr lang="en-US"/>
          </a:p>
        </p:txBody>
      </p:sp>
    </p:spTree>
    <p:extLst>
      <p:ext uri="{BB962C8B-B14F-4D97-AF65-F5344CB8AC3E}">
        <p14:creationId xmlns:p14="http://schemas.microsoft.com/office/powerpoint/2010/main" val="27444839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54EDB168-E001-4A19-8DF7-BEA693EF7DD6}"/>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a:t>Asıl metin stillerini düzenlemek için tıklayın</a:t>
            </a:r>
          </a:p>
        </p:txBody>
      </p:sp>
      <p:sp>
        <p:nvSpPr>
          <p:cNvPr id="6" name="Date Placeholder 4">
            <a:extLst>
              <a:ext uri="{FF2B5EF4-FFF2-40B4-BE49-F238E27FC236}">
                <a16:creationId xmlns:a16="http://schemas.microsoft.com/office/drawing/2014/main" id="{633E2424-BBF3-486B-AFEF-E446E3098366}"/>
              </a:ext>
            </a:extLst>
          </p:cNvPr>
          <p:cNvSpPr>
            <a:spLocks noGrp="1"/>
          </p:cNvSpPr>
          <p:nvPr>
            <p:ph type="dt" sz="half" idx="10"/>
          </p:nvPr>
        </p:nvSpPr>
        <p:spPr/>
        <p:txBody>
          <a:bodyPr/>
          <a:lstStyle>
            <a:lvl1pPr>
              <a:defRPr/>
            </a:lvl1pPr>
          </a:lstStyle>
          <a:p>
            <a:pPr>
              <a:defRPr/>
            </a:pPr>
            <a:fld id="{5C18BE73-BDA8-44D9-ACCA-7810F57269FE}" type="datetimeFigureOut">
              <a:rPr lang="en-US"/>
              <a:pPr>
                <a:defRPr/>
              </a:pPr>
              <a:t>5/19/2020</a:t>
            </a:fld>
            <a:endParaRPr lang="en-US"/>
          </a:p>
        </p:txBody>
      </p:sp>
      <p:sp>
        <p:nvSpPr>
          <p:cNvPr id="7" name="Footer Placeholder 5">
            <a:extLst>
              <a:ext uri="{FF2B5EF4-FFF2-40B4-BE49-F238E27FC236}">
                <a16:creationId xmlns:a16="http://schemas.microsoft.com/office/drawing/2014/main" id="{6A0C6D28-7C9F-4C10-BA6C-4F93CB73619B}"/>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E58A19C1-5BF6-4104-A3CE-B71F15FA1AEC}"/>
              </a:ext>
            </a:extLst>
          </p:cNvPr>
          <p:cNvSpPr>
            <a:spLocks noGrp="1"/>
          </p:cNvSpPr>
          <p:nvPr>
            <p:ph type="sldNum" sz="quarter" idx="12"/>
          </p:nvPr>
        </p:nvSpPr>
        <p:spPr>
          <a:xfrm>
            <a:off x="531813" y="4983163"/>
            <a:ext cx="779462" cy="365125"/>
          </a:xfrm>
        </p:spPr>
        <p:txBody>
          <a:bodyPr/>
          <a:lstStyle>
            <a:lvl1pPr>
              <a:defRPr/>
            </a:lvl1pPr>
          </a:lstStyle>
          <a:p>
            <a:pPr>
              <a:defRPr/>
            </a:pPr>
            <a:fld id="{ED11515C-A0ED-4969-B4F1-76CB2B723122}" type="slidenum">
              <a:rPr lang="en-US"/>
              <a:pPr>
                <a:defRPr/>
              </a:pPr>
              <a:t>‹#›</a:t>
            </a:fld>
            <a:endParaRPr lang="en-US"/>
          </a:p>
        </p:txBody>
      </p:sp>
    </p:spTree>
    <p:extLst>
      <p:ext uri="{BB962C8B-B14F-4D97-AF65-F5344CB8AC3E}">
        <p14:creationId xmlns:p14="http://schemas.microsoft.com/office/powerpoint/2010/main" val="2341838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CA978245-B751-4A8C-AB43-A47E92A0B687}"/>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6" name="TextBox 16">
            <a:extLst>
              <a:ext uri="{FF2B5EF4-FFF2-40B4-BE49-F238E27FC236}">
                <a16:creationId xmlns:a16="http://schemas.microsoft.com/office/drawing/2014/main" id="{6BA55CDA-098D-4EF4-875F-AC733B855157}"/>
              </a:ext>
            </a:extLst>
          </p:cNvPr>
          <p:cNvSpPr txBox="1">
            <a:spLocks noChangeArrowheads="1"/>
          </p:cNvSpPr>
          <p:nvPr/>
        </p:nvSpPr>
        <p:spPr bwMode="auto">
          <a:xfrm>
            <a:off x="2466975" y="647700"/>
            <a:ext cx="609600" cy="585788"/>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tr-TR" sz="8000">
                <a:solidFill>
                  <a:schemeClr val="accent1"/>
                </a:solidFill>
                <a:latin typeface="Arial" panose="020B0604020202020204" pitchFamily="34" charset="0"/>
              </a:rPr>
              <a:t>“</a:t>
            </a:r>
          </a:p>
        </p:txBody>
      </p:sp>
      <p:sp>
        <p:nvSpPr>
          <p:cNvPr id="7" name="TextBox 17">
            <a:extLst>
              <a:ext uri="{FF2B5EF4-FFF2-40B4-BE49-F238E27FC236}">
                <a16:creationId xmlns:a16="http://schemas.microsoft.com/office/drawing/2014/main" id="{55DF86D3-B394-4B68-A6DF-D214BA0685B2}"/>
              </a:ext>
            </a:extLst>
          </p:cNvPr>
          <p:cNvSpPr txBox="1">
            <a:spLocks noChangeArrowheads="1"/>
          </p:cNvSpPr>
          <p:nvPr/>
        </p:nvSpPr>
        <p:spPr bwMode="auto">
          <a:xfrm>
            <a:off x="11114088" y="2905125"/>
            <a:ext cx="609600" cy="584200"/>
          </a:xfrm>
          <a:prstGeom prst="rect">
            <a:avLst/>
          </a:prstGeom>
          <a:noFill/>
          <a:ln>
            <a:noFill/>
          </a:ln>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fontAlgn="base">
              <a:spcBef>
                <a:spcPct val="0"/>
              </a:spcBef>
              <a:spcAft>
                <a:spcPct val="0"/>
              </a:spcAft>
              <a:defRPr>
                <a:solidFill>
                  <a:schemeClr val="tx1"/>
                </a:solidFill>
                <a:latin typeface="Century Gothic" panose="020B0502020202020204" pitchFamily="34" charset="0"/>
              </a:defRPr>
            </a:lvl6pPr>
            <a:lvl7pPr marL="2971800" indent="-228600" defTabSz="457200" fontAlgn="base">
              <a:spcBef>
                <a:spcPct val="0"/>
              </a:spcBef>
              <a:spcAft>
                <a:spcPct val="0"/>
              </a:spcAft>
              <a:defRPr>
                <a:solidFill>
                  <a:schemeClr val="tx1"/>
                </a:solidFill>
                <a:latin typeface="Century Gothic" panose="020B0502020202020204" pitchFamily="34" charset="0"/>
              </a:defRPr>
            </a:lvl7pPr>
            <a:lvl8pPr marL="3429000" indent="-228600" defTabSz="457200" fontAlgn="base">
              <a:spcBef>
                <a:spcPct val="0"/>
              </a:spcBef>
              <a:spcAft>
                <a:spcPct val="0"/>
              </a:spcAft>
              <a:defRPr>
                <a:solidFill>
                  <a:schemeClr val="tx1"/>
                </a:solidFill>
                <a:latin typeface="Century Gothic" panose="020B0502020202020204" pitchFamily="34" charset="0"/>
              </a:defRPr>
            </a:lvl8pPr>
            <a:lvl9pPr marL="3886200" indent="-228600" defTabSz="457200" fontAlgn="base">
              <a:spcBef>
                <a:spcPct val="0"/>
              </a:spcBef>
              <a:spcAft>
                <a:spcPct val="0"/>
              </a:spcAft>
              <a:defRPr>
                <a:solidFill>
                  <a:schemeClr val="tx1"/>
                </a:solidFill>
                <a:latin typeface="Century Gothic" panose="020B0502020202020204" pitchFamily="34" charset="0"/>
              </a:defRPr>
            </a:lvl9pPr>
          </a:lstStyle>
          <a:p>
            <a:pPr eaLnBrk="1" hangingPunct="1">
              <a:defRPr/>
            </a:pPr>
            <a:r>
              <a:rPr lang="en-US" altLang="tr-TR" sz="8000">
                <a:solidFill>
                  <a:schemeClr val="accent1"/>
                </a:solidFill>
                <a:latin typeface="Arial" panose="020B0604020202020204" pitchFamily="34" charset="0"/>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a:t>Asıl metin stillerini düzenlemek için tıklayın</a:t>
            </a:r>
          </a:p>
        </p:txBody>
      </p:sp>
      <p:sp>
        <p:nvSpPr>
          <p:cNvPr id="8" name="Date Placeholder 4">
            <a:extLst>
              <a:ext uri="{FF2B5EF4-FFF2-40B4-BE49-F238E27FC236}">
                <a16:creationId xmlns:a16="http://schemas.microsoft.com/office/drawing/2014/main" id="{2E6F7033-DEAA-4D40-9088-EF810BFAA9B3}"/>
              </a:ext>
            </a:extLst>
          </p:cNvPr>
          <p:cNvSpPr>
            <a:spLocks noGrp="1"/>
          </p:cNvSpPr>
          <p:nvPr>
            <p:ph type="dt" sz="half" idx="14"/>
          </p:nvPr>
        </p:nvSpPr>
        <p:spPr/>
        <p:txBody>
          <a:bodyPr/>
          <a:lstStyle>
            <a:lvl1pPr>
              <a:defRPr/>
            </a:lvl1pPr>
          </a:lstStyle>
          <a:p>
            <a:pPr>
              <a:defRPr/>
            </a:pPr>
            <a:fld id="{9E885D65-76C5-47DC-A92F-9CE468242FBE}" type="datetimeFigureOut">
              <a:rPr lang="en-US"/>
              <a:pPr>
                <a:defRPr/>
              </a:pPr>
              <a:t>5/19/2020</a:t>
            </a:fld>
            <a:endParaRPr lang="en-US"/>
          </a:p>
        </p:txBody>
      </p:sp>
      <p:sp>
        <p:nvSpPr>
          <p:cNvPr id="9" name="Footer Placeholder 5">
            <a:extLst>
              <a:ext uri="{FF2B5EF4-FFF2-40B4-BE49-F238E27FC236}">
                <a16:creationId xmlns:a16="http://schemas.microsoft.com/office/drawing/2014/main" id="{CD579FB0-E2B5-48FC-AD20-7DBB4DE861D6}"/>
              </a:ext>
            </a:extLst>
          </p:cNvPr>
          <p:cNvSpPr>
            <a:spLocks noGrp="1"/>
          </p:cNvSpPr>
          <p:nvPr>
            <p:ph type="ftr" sz="quarter" idx="15"/>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DC3666F8-7D1B-4E51-B656-B66D675FF5C9}"/>
              </a:ext>
            </a:extLst>
          </p:cNvPr>
          <p:cNvSpPr>
            <a:spLocks noGrp="1"/>
          </p:cNvSpPr>
          <p:nvPr>
            <p:ph type="sldNum" sz="quarter" idx="16"/>
          </p:nvPr>
        </p:nvSpPr>
        <p:spPr>
          <a:xfrm>
            <a:off x="531813" y="4983163"/>
            <a:ext cx="779462" cy="365125"/>
          </a:xfrm>
        </p:spPr>
        <p:txBody>
          <a:bodyPr/>
          <a:lstStyle>
            <a:lvl1pPr>
              <a:defRPr/>
            </a:lvl1pPr>
          </a:lstStyle>
          <a:p>
            <a:pPr>
              <a:defRPr/>
            </a:pPr>
            <a:fld id="{CDFC2572-0F50-4723-86C2-F28D314E3CC9}" type="slidenum">
              <a:rPr lang="en-US"/>
              <a:pPr>
                <a:defRPr/>
              </a:pPr>
              <a:t>‹#›</a:t>
            </a:fld>
            <a:endParaRPr lang="en-US"/>
          </a:p>
        </p:txBody>
      </p:sp>
    </p:spTree>
    <p:extLst>
      <p:ext uri="{BB962C8B-B14F-4D97-AF65-F5344CB8AC3E}">
        <p14:creationId xmlns:p14="http://schemas.microsoft.com/office/powerpoint/2010/main" val="4054753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EF7BD9EE-FC8E-40FD-8C24-3040587BC663}"/>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a:t>Asıl metin stillerini düzenlemek için tıklayın</a:t>
            </a:r>
          </a:p>
        </p:txBody>
      </p:sp>
      <p:sp>
        <p:nvSpPr>
          <p:cNvPr id="6" name="Date Placeholder 4">
            <a:extLst>
              <a:ext uri="{FF2B5EF4-FFF2-40B4-BE49-F238E27FC236}">
                <a16:creationId xmlns:a16="http://schemas.microsoft.com/office/drawing/2014/main" id="{09076851-93B1-4B46-90EA-B055FD98A45C}"/>
              </a:ext>
            </a:extLst>
          </p:cNvPr>
          <p:cNvSpPr>
            <a:spLocks noGrp="1"/>
          </p:cNvSpPr>
          <p:nvPr>
            <p:ph type="dt" sz="half" idx="14"/>
          </p:nvPr>
        </p:nvSpPr>
        <p:spPr/>
        <p:txBody>
          <a:bodyPr/>
          <a:lstStyle>
            <a:lvl1pPr>
              <a:defRPr/>
            </a:lvl1pPr>
          </a:lstStyle>
          <a:p>
            <a:pPr>
              <a:defRPr/>
            </a:pPr>
            <a:fld id="{C0F69743-C4A5-4403-8936-A2C22B7DBDE7}" type="datetimeFigureOut">
              <a:rPr lang="en-US"/>
              <a:pPr>
                <a:defRPr/>
              </a:pPr>
              <a:t>5/19/2020</a:t>
            </a:fld>
            <a:endParaRPr lang="en-US"/>
          </a:p>
        </p:txBody>
      </p:sp>
      <p:sp>
        <p:nvSpPr>
          <p:cNvPr id="7" name="Footer Placeholder 5">
            <a:extLst>
              <a:ext uri="{FF2B5EF4-FFF2-40B4-BE49-F238E27FC236}">
                <a16:creationId xmlns:a16="http://schemas.microsoft.com/office/drawing/2014/main" id="{80B5A2E9-497B-4E00-866A-EFDBFB007631}"/>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C69D4984-BBFB-4421-9D1D-B520A17384A4}"/>
              </a:ext>
            </a:extLst>
          </p:cNvPr>
          <p:cNvSpPr>
            <a:spLocks noGrp="1"/>
          </p:cNvSpPr>
          <p:nvPr>
            <p:ph type="sldNum" sz="quarter" idx="16"/>
          </p:nvPr>
        </p:nvSpPr>
        <p:spPr>
          <a:xfrm>
            <a:off x="531813" y="4983163"/>
            <a:ext cx="779462" cy="365125"/>
          </a:xfrm>
        </p:spPr>
        <p:txBody>
          <a:bodyPr/>
          <a:lstStyle>
            <a:lvl1pPr>
              <a:defRPr/>
            </a:lvl1pPr>
          </a:lstStyle>
          <a:p>
            <a:pPr>
              <a:defRPr/>
            </a:pPr>
            <a:fld id="{09F98827-E90D-44E5-9B81-4368BBEA34CF}" type="slidenum">
              <a:rPr lang="en-US"/>
              <a:pPr>
                <a:defRPr/>
              </a:pPr>
              <a:t>‹#›</a:t>
            </a:fld>
            <a:endParaRPr lang="en-US"/>
          </a:p>
        </p:txBody>
      </p:sp>
    </p:spTree>
    <p:extLst>
      <p:ext uri="{BB962C8B-B14F-4D97-AF65-F5344CB8AC3E}">
        <p14:creationId xmlns:p14="http://schemas.microsoft.com/office/powerpoint/2010/main" val="1340292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A39E35FC-FCEE-4405-80F4-28DF4C743EC4}"/>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3">
            <a:extLst>
              <a:ext uri="{FF2B5EF4-FFF2-40B4-BE49-F238E27FC236}">
                <a16:creationId xmlns:a16="http://schemas.microsoft.com/office/drawing/2014/main" id="{C0002B48-793C-4F2F-B6AF-AB909C1D351C}"/>
              </a:ext>
            </a:extLst>
          </p:cNvPr>
          <p:cNvSpPr>
            <a:spLocks noGrp="1"/>
          </p:cNvSpPr>
          <p:nvPr>
            <p:ph type="dt" sz="half" idx="10"/>
          </p:nvPr>
        </p:nvSpPr>
        <p:spPr/>
        <p:txBody>
          <a:bodyPr/>
          <a:lstStyle>
            <a:lvl1pPr>
              <a:defRPr/>
            </a:lvl1pPr>
          </a:lstStyle>
          <a:p>
            <a:pPr>
              <a:defRPr/>
            </a:pPr>
            <a:fld id="{CD417727-00A8-4F34-8023-7202CE95EAF3}" type="datetimeFigureOut">
              <a:rPr lang="en-US"/>
              <a:pPr>
                <a:defRPr/>
              </a:pPr>
              <a:t>5/19/2020</a:t>
            </a:fld>
            <a:endParaRPr lang="en-US"/>
          </a:p>
        </p:txBody>
      </p:sp>
      <p:sp>
        <p:nvSpPr>
          <p:cNvPr id="6" name="Footer Placeholder 4">
            <a:extLst>
              <a:ext uri="{FF2B5EF4-FFF2-40B4-BE49-F238E27FC236}">
                <a16:creationId xmlns:a16="http://schemas.microsoft.com/office/drawing/2014/main" id="{5E8767BC-072D-4D2D-A14B-676A54764D8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2DA38B1-9E92-48CF-8CF6-E3C318BF79BC}"/>
              </a:ext>
            </a:extLst>
          </p:cNvPr>
          <p:cNvSpPr>
            <a:spLocks noGrp="1"/>
          </p:cNvSpPr>
          <p:nvPr>
            <p:ph type="sldNum" sz="quarter" idx="12"/>
          </p:nvPr>
        </p:nvSpPr>
        <p:spPr/>
        <p:txBody>
          <a:bodyPr/>
          <a:lstStyle>
            <a:lvl1pPr>
              <a:defRPr/>
            </a:lvl1pPr>
          </a:lstStyle>
          <a:p>
            <a:pPr>
              <a:defRPr/>
            </a:pPr>
            <a:fld id="{CB6AB13C-38DA-4F1B-986D-A0B45FA76824}" type="slidenum">
              <a:rPr lang="en-US"/>
              <a:pPr>
                <a:defRPr/>
              </a:pPr>
              <a:t>‹#›</a:t>
            </a:fld>
            <a:endParaRPr lang="en-US"/>
          </a:p>
        </p:txBody>
      </p:sp>
    </p:spTree>
    <p:extLst>
      <p:ext uri="{BB962C8B-B14F-4D97-AF65-F5344CB8AC3E}">
        <p14:creationId xmlns:p14="http://schemas.microsoft.com/office/powerpoint/2010/main" val="2695554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B1B7DBE1-A5BE-4996-A4C0-91725236445A}"/>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3">
            <a:extLst>
              <a:ext uri="{FF2B5EF4-FFF2-40B4-BE49-F238E27FC236}">
                <a16:creationId xmlns:a16="http://schemas.microsoft.com/office/drawing/2014/main" id="{BA4CCEF8-3BAE-4452-9C47-4C446629E5A0}"/>
              </a:ext>
            </a:extLst>
          </p:cNvPr>
          <p:cNvSpPr>
            <a:spLocks noGrp="1"/>
          </p:cNvSpPr>
          <p:nvPr>
            <p:ph type="dt" sz="half" idx="10"/>
          </p:nvPr>
        </p:nvSpPr>
        <p:spPr/>
        <p:txBody>
          <a:bodyPr/>
          <a:lstStyle>
            <a:lvl1pPr>
              <a:defRPr/>
            </a:lvl1pPr>
          </a:lstStyle>
          <a:p>
            <a:pPr>
              <a:defRPr/>
            </a:pPr>
            <a:fld id="{29209E7E-0FAD-47F0-823D-A95461A08DBB}" type="datetimeFigureOut">
              <a:rPr lang="en-US"/>
              <a:pPr>
                <a:defRPr/>
              </a:pPr>
              <a:t>5/19/2020</a:t>
            </a:fld>
            <a:endParaRPr lang="en-US"/>
          </a:p>
        </p:txBody>
      </p:sp>
      <p:sp>
        <p:nvSpPr>
          <p:cNvPr id="6" name="Footer Placeholder 4">
            <a:extLst>
              <a:ext uri="{FF2B5EF4-FFF2-40B4-BE49-F238E27FC236}">
                <a16:creationId xmlns:a16="http://schemas.microsoft.com/office/drawing/2014/main" id="{45C51B83-4B1A-4460-9AF3-F7A9743A603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662AE50-D118-4847-998F-2A09652A461A}"/>
              </a:ext>
            </a:extLst>
          </p:cNvPr>
          <p:cNvSpPr>
            <a:spLocks noGrp="1"/>
          </p:cNvSpPr>
          <p:nvPr>
            <p:ph type="sldNum" sz="quarter" idx="12"/>
          </p:nvPr>
        </p:nvSpPr>
        <p:spPr/>
        <p:txBody>
          <a:bodyPr/>
          <a:lstStyle>
            <a:lvl1pPr>
              <a:defRPr/>
            </a:lvl1pPr>
          </a:lstStyle>
          <a:p>
            <a:pPr>
              <a:defRPr/>
            </a:pPr>
            <a:fld id="{537F88F6-8048-4593-B149-7B6F889A41E8}" type="slidenum">
              <a:rPr lang="en-US"/>
              <a:pPr>
                <a:defRPr/>
              </a:pPr>
              <a:t>‹#›</a:t>
            </a:fld>
            <a:endParaRPr lang="en-US"/>
          </a:p>
        </p:txBody>
      </p:sp>
    </p:spTree>
    <p:extLst>
      <p:ext uri="{BB962C8B-B14F-4D97-AF65-F5344CB8AC3E}">
        <p14:creationId xmlns:p14="http://schemas.microsoft.com/office/powerpoint/2010/main" val="139960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214D9C8-BFC7-4E39-8CEA-71345DBEE7E6}"/>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3">
            <a:extLst>
              <a:ext uri="{FF2B5EF4-FFF2-40B4-BE49-F238E27FC236}">
                <a16:creationId xmlns:a16="http://schemas.microsoft.com/office/drawing/2014/main" id="{12C1B6AF-A371-4BD8-BCAC-393B13AEB52B}"/>
              </a:ext>
            </a:extLst>
          </p:cNvPr>
          <p:cNvSpPr>
            <a:spLocks noGrp="1"/>
          </p:cNvSpPr>
          <p:nvPr>
            <p:ph type="dt" sz="half" idx="10"/>
          </p:nvPr>
        </p:nvSpPr>
        <p:spPr/>
        <p:txBody>
          <a:bodyPr/>
          <a:lstStyle>
            <a:lvl1pPr>
              <a:defRPr/>
            </a:lvl1pPr>
          </a:lstStyle>
          <a:p>
            <a:pPr>
              <a:defRPr/>
            </a:pPr>
            <a:fld id="{CF84EF3B-3870-4A3A-9881-324085DE7A61}" type="datetimeFigureOut">
              <a:rPr lang="en-US"/>
              <a:pPr>
                <a:defRPr/>
              </a:pPr>
              <a:t>5/19/2020</a:t>
            </a:fld>
            <a:endParaRPr lang="en-US"/>
          </a:p>
        </p:txBody>
      </p:sp>
      <p:sp>
        <p:nvSpPr>
          <p:cNvPr id="6" name="Footer Placeholder 4">
            <a:extLst>
              <a:ext uri="{FF2B5EF4-FFF2-40B4-BE49-F238E27FC236}">
                <a16:creationId xmlns:a16="http://schemas.microsoft.com/office/drawing/2014/main" id="{276FA23D-60EA-4D82-B436-C07A587CFE6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9A41B7B-1EF7-491C-9864-A0C6508F00DD}"/>
              </a:ext>
            </a:extLst>
          </p:cNvPr>
          <p:cNvSpPr>
            <a:spLocks noGrp="1"/>
          </p:cNvSpPr>
          <p:nvPr>
            <p:ph type="sldNum" sz="quarter" idx="12"/>
          </p:nvPr>
        </p:nvSpPr>
        <p:spPr/>
        <p:txBody>
          <a:bodyPr/>
          <a:lstStyle>
            <a:lvl1pPr>
              <a:defRPr/>
            </a:lvl1pPr>
          </a:lstStyle>
          <a:p>
            <a:pPr>
              <a:defRPr/>
            </a:pPr>
            <a:fld id="{80442178-B243-472A-A034-586EA2287CDD}" type="slidenum">
              <a:rPr lang="en-US"/>
              <a:pPr>
                <a:defRPr/>
              </a:pPr>
              <a:t>‹#›</a:t>
            </a:fld>
            <a:endParaRPr lang="en-US"/>
          </a:p>
        </p:txBody>
      </p:sp>
    </p:spTree>
    <p:extLst>
      <p:ext uri="{BB962C8B-B14F-4D97-AF65-F5344CB8AC3E}">
        <p14:creationId xmlns:p14="http://schemas.microsoft.com/office/powerpoint/2010/main" val="2772258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CD12769D-D2C2-44B4-98F7-EE3B4150CC4B}"/>
              </a:ext>
            </a:extLst>
          </p:cNvPr>
          <p:cNvSpPr>
            <a:spLocks/>
          </p:cNvSpPr>
          <p:nvPr/>
        </p:nvSpPr>
        <p:spPr bwMode="auto">
          <a:xfrm flipV="1">
            <a:off x="-4763" y="31781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5" name="Date Placeholder 3">
            <a:extLst>
              <a:ext uri="{FF2B5EF4-FFF2-40B4-BE49-F238E27FC236}">
                <a16:creationId xmlns:a16="http://schemas.microsoft.com/office/drawing/2014/main" id="{CFC8FDB6-1CBC-49D6-A4CE-731C868CAB15}"/>
              </a:ext>
            </a:extLst>
          </p:cNvPr>
          <p:cNvSpPr>
            <a:spLocks noGrp="1"/>
          </p:cNvSpPr>
          <p:nvPr>
            <p:ph type="dt" sz="half" idx="10"/>
          </p:nvPr>
        </p:nvSpPr>
        <p:spPr/>
        <p:txBody>
          <a:bodyPr/>
          <a:lstStyle>
            <a:lvl1pPr>
              <a:defRPr/>
            </a:lvl1pPr>
          </a:lstStyle>
          <a:p>
            <a:pPr>
              <a:defRPr/>
            </a:pPr>
            <a:fld id="{9A6C3869-0CC0-4DB6-A3E0-709AE4B37E0E}" type="datetimeFigureOut">
              <a:rPr lang="en-US"/>
              <a:pPr>
                <a:defRPr/>
              </a:pPr>
              <a:t>5/19/2020</a:t>
            </a:fld>
            <a:endParaRPr lang="en-US"/>
          </a:p>
        </p:txBody>
      </p:sp>
      <p:sp>
        <p:nvSpPr>
          <p:cNvPr id="6" name="Footer Placeholder 4">
            <a:extLst>
              <a:ext uri="{FF2B5EF4-FFF2-40B4-BE49-F238E27FC236}">
                <a16:creationId xmlns:a16="http://schemas.microsoft.com/office/drawing/2014/main" id="{5EF9BF09-EAD0-48D5-A2DE-EE7DF24C1EB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A899191-AEB0-44F3-82CB-B3921E55F5D1}"/>
              </a:ext>
            </a:extLst>
          </p:cNvPr>
          <p:cNvSpPr>
            <a:spLocks noGrp="1"/>
          </p:cNvSpPr>
          <p:nvPr>
            <p:ph type="sldNum" sz="quarter" idx="12"/>
          </p:nvPr>
        </p:nvSpPr>
        <p:spPr>
          <a:xfrm>
            <a:off x="531813" y="3244850"/>
            <a:ext cx="779462" cy="365125"/>
          </a:xfrm>
        </p:spPr>
        <p:txBody>
          <a:bodyPr/>
          <a:lstStyle>
            <a:lvl1pPr>
              <a:defRPr/>
            </a:lvl1pPr>
          </a:lstStyle>
          <a:p>
            <a:pPr>
              <a:defRPr/>
            </a:pPr>
            <a:fld id="{16AFA4E4-9D6E-4710-B7D5-E3D412E12DEA}" type="slidenum">
              <a:rPr lang="en-US"/>
              <a:pPr>
                <a:defRPr/>
              </a:pPr>
              <a:t>‹#›</a:t>
            </a:fld>
            <a:endParaRPr lang="en-US"/>
          </a:p>
        </p:txBody>
      </p:sp>
    </p:spTree>
    <p:extLst>
      <p:ext uri="{BB962C8B-B14F-4D97-AF65-F5344CB8AC3E}">
        <p14:creationId xmlns:p14="http://schemas.microsoft.com/office/powerpoint/2010/main" val="1610663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231D6877-0558-4BF7-9600-733DE219D0B3}"/>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 name="Date Placeholder 4">
            <a:extLst>
              <a:ext uri="{FF2B5EF4-FFF2-40B4-BE49-F238E27FC236}">
                <a16:creationId xmlns:a16="http://schemas.microsoft.com/office/drawing/2014/main" id="{FB03CC96-DE53-4FE7-A38A-AEFC6EAAB0B1}"/>
              </a:ext>
            </a:extLst>
          </p:cNvPr>
          <p:cNvSpPr>
            <a:spLocks noGrp="1"/>
          </p:cNvSpPr>
          <p:nvPr>
            <p:ph type="dt" sz="half" idx="10"/>
          </p:nvPr>
        </p:nvSpPr>
        <p:spPr/>
        <p:txBody>
          <a:bodyPr/>
          <a:lstStyle>
            <a:lvl1pPr>
              <a:defRPr/>
            </a:lvl1pPr>
          </a:lstStyle>
          <a:p>
            <a:pPr>
              <a:defRPr/>
            </a:pPr>
            <a:fld id="{44415A31-52D1-43A3-92AB-BDDF13138849}" type="datetimeFigureOut">
              <a:rPr lang="en-US"/>
              <a:pPr>
                <a:defRPr/>
              </a:pPr>
              <a:t>5/19/2020</a:t>
            </a:fld>
            <a:endParaRPr lang="en-US"/>
          </a:p>
        </p:txBody>
      </p:sp>
      <p:sp>
        <p:nvSpPr>
          <p:cNvPr id="7" name="Footer Placeholder 5">
            <a:extLst>
              <a:ext uri="{FF2B5EF4-FFF2-40B4-BE49-F238E27FC236}">
                <a16:creationId xmlns:a16="http://schemas.microsoft.com/office/drawing/2014/main" id="{3BC37D3E-5090-4F89-859E-E7C1A5E12E6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7C1BB00-0BCA-46AB-857B-FD60EDA267ED}"/>
              </a:ext>
            </a:extLst>
          </p:cNvPr>
          <p:cNvSpPr>
            <a:spLocks noGrp="1"/>
          </p:cNvSpPr>
          <p:nvPr>
            <p:ph type="sldNum" sz="quarter" idx="12"/>
          </p:nvPr>
        </p:nvSpPr>
        <p:spPr/>
        <p:txBody>
          <a:bodyPr/>
          <a:lstStyle>
            <a:lvl1pPr>
              <a:defRPr/>
            </a:lvl1pPr>
          </a:lstStyle>
          <a:p>
            <a:pPr>
              <a:defRPr/>
            </a:pPr>
            <a:fld id="{0A49D562-A1D8-4084-B77D-C16F85DDE2E8}" type="slidenum">
              <a:rPr lang="en-US"/>
              <a:pPr>
                <a:defRPr/>
              </a:pPr>
              <a:t>‹#›</a:t>
            </a:fld>
            <a:endParaRPr lang="en-US"/>
          </a:p>
        </p:txBody>
      </p:sp>
    </p:spTree>
    <p:extLst>
      <p:ext uri="{BB962C8B-B14F-4D97-AF65-F5344CB8AC3E}">
        <p14:creationId xmlns:p14="http://schemas.microsoft.com/office/powerpoint/2010/main" val="2783614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7" name="Freeform 11">
            <a:extLst>
              <a:ext uri="{FF2B5EF4-FFF2-40B4-BE49-F238E27FC236}">
                <a16:creationId xmlns:a16="http://schemas.microsoft.com/office/drawing/2014/main" id="{632C3822-98E6-42CA-8A7C-8F60D9A7F558}"/>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8" name="Date Placeholder 6">
            <a:extLst>
              <a:ext uri="{FF2B5EF4-FFF2-40B4-BE49-F238E27FC236}">
                <a16:creationId xmlns:a16="http://schemas.microsoft.com/office/drawing/2014/main" id="{C16D1070-1E7F-4F8F-A3D1-C40187F90D3F}"/>
              </a:ext>
            </a:extLst>
          </p:cNvPr>
          <p:cNvSpPr>
            <a:spLocks noGrp="1"/>
          </p:cNvSpPr>
          <p:nvPr>
            <p:ph type="dt" sz="half" idx="10"/>
          </p:nvPr>
        </p:nvSpPr>
        <p:spPr/>
        <p:txBody>
          <a:bodyPr/>
          <a:lstStyle>
            <a:lvl1pPr>
              <a:defRPr/>
            </a:lvl1pPr>
          </a:lstStyle>
          <a:p>
            <a:pPr>
              <a:defRPr/>
            </a:pPr>
            <a:fld id="{465B67FC-0710-4A7E-BE45-FFD9E0A248AA}" type="datetimeFigureOut">
              <a:rPr lang="en-US"/>
              <a:pPr>
                <a:defRPr/>
              </a:pPr>
              <a:t>5/19/2020</a:t>
            </a:fld>
            <a:endParaRPr lang="en-US"/>
          </a:p>
        </p:txBody>
      </p:sp>
      <p:sp>
        <p:nvSpPr>
          <p:cNvPr id="9" name="Footer Placeholder 7">
            <a:extLst>
              <a:ext uri="{FF2B5EF4-FFF2-40B4-BE49-F238E27FC236}">
                <a16:creationId xmlns:a16="http://schemas.microsoft.com/office/drawing/2014/main" id="{5613156B-252C-46D6-98E1-FB259ED21D71}"/>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5">
            <a:extLst>
              <a:ext uri="{FF2B5EF4-FFF2-40B4-BE49-F238E27FC236}">
                <a16:creationId xmlns:a16="http://schemas.microsoft.com/office/drawing/2014/main" id="{650D5B5E-A23C-4252-9A58-BE9D4EAB9618}"/>
              </a:ext>
            </a:extLst>
          </p:cNvPr>
          <p:cNvSpPr>
            <a:spLocks noGrp="1"/>
          </p:cNvSpPr>
          <p:nvPr>
            <p:ph type="sldNum" sz="quarter" idx="12"/>
          </p:nvPr>
        </p:nvSpPr>
        <p:spPr/>
        <p:txBody>
          <a:bodyPr/>
          <a:lstStyle>
            <a:lvl1pPr>
              <a:defRPr/>
            </a:lvl1pPr>
          </a:lstStyle>
          <a:p>
            <a:pPr>
              <a:defRPr/>
            </a:pPr>
            <a:fld id="{5EE7B86C-21EE-4153-9A9F-362595AF71F2}" type="slidenum">
              <a:rPr lang="en-US"/>
              <a:pPr>
                <a:defRPr/>
              </a:pPr>
              <a:t>‹#›</a:t>
            </a:fld>
            <a:endParaRPr lang="en-US"/>
          </a:p>
        </p:txBody>
      </p:sp>
    </p:spTree>
    <p:extLst>
      <p:ext uri="{BB962C8B-B14F-4D97-AF65-F5344CB8AC3E}">
        <p14:creationId xmlns:p14="http://schemas.microsoft.com/office/powerpoint/2010/main" val="1538420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E27F2E65-A51C-4D47-85A2-BE598B7EA3C7}"/>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4" name="Date Placeholder 2">
            <a:extLst>
              <a:ext uri="{FF2B5EF4-FFF2-40B4-BE49-F238E27FC236}">
                <a16:creationId xmlns:a16="http://schemas.microsoft.com/office/drawing/2014/main" id="{8546470E-0430-49AA-944B-75FDCA7F17AA}"/>
              </a:ext>
            </a:extLst>
          </p:cNvPr>
          <p:cNvSpPr>
            <a:spLocks noGrp="1"/>
          </p:cNvSpPr>
          <p:nvPr>
            <p:ph type="dt" sz="half" idx="10"/>
          </p:nvPr>
        </p:nvSpPr>
        <p:spPr/>
        <p:txBody>
          <a:bodyPr/>
          <a:lstStyle>
            <a:lvl1pPr>
              <a:defRPr/>
            </a:lvl1pPr>
          </a:lstStyle>
          <a:p>
            <a:pPr>
              <a:defRPr/>
            </a:pPr>
            <a:fld id="{F380404C-EA04-4B44-8C1E-017B8092B6BC}" type="datetimeFigureOut">
              <a:rPr lang="en-US"/>
              <a:pPr>
                <a:defRPr/>
              </a:pPr>
              <a:t>5/19/2020</a:t>
            </a:fld>
            <a:endParaRPr lang="en-US"/>
          </a:p>
        </p:txBody>
      </p:sp>
      <p:sp>
        <p:nvSpPr>
          <p:cNvPr id="5" name="Footer Placeholder 3">
            <a:extLst>
              <a:ext uri="{FF2B5EF4-FFF2-40B4-BE49-F238E27FC236}">
                <a16:creationId xmlns:a16="http://schemas.microsoft.com/office/drawing/2014/main" id="{48E65675-AF24-4C8D-ABCD-5F6B5D25FD0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3248D596-0384-46D6-8137-3602A182538A}"/>
              </a:ext>
            </a:extLst>
          </p:cNvPr>
          <p:cNvSpPr>
            <a:spLocks noGrp="1"/>
          </p:cNvSpPr>
          <p:nvPr>
            <p:ph type="sldNum" sz="quarter" idx="12"/>
          </p:nvPr>
        </p:nvSpPr>
        <p:spPr/>
        <p:txBody>
          <a:bodyPr/>
          <a:lstStyle>
            <a:lvl1pPr>
              <a:defRPr/>
            </a:lvl1pPr>
          </a:lstStyle>
          <a:p>
            <a:pPr>
              <a:defRPr/>
            </a:pPr>
            <a:fld id="{99F401FC-B508-47F3-9973-3B368E11BB4B}" type="slidenum">
              <a:rPr lang="en-US"/>
              <a:pPr>
                <a:defRPr/>
              </a:pPr>
              <a:t>‹#›</a:t>
            </a:fld>
            <a:endParaRPr lang="en-US"/>
          </a:p>
        </p:txBody>
      </p:sp>
    </p:spTree>
    <p:extLst>
      <p:ext uri="{BB962C8B-B14F-4D97-AF65-F5344CB8AC3E}">
        <p14:creationId xmlns:p14="http://schemas.microsoft.com/office/powerpoint/2010/main" val="775535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42E1D987-0D75-459F-99A2-6970B9B444DF}"/>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3" name="Date Placeholder 1">
            <a:extLst>
              <a:ext uri="{FF2B5EF4-FFF2-40B4-BE49-F238E27FC236}">
                <a16:creationId xmlns:a16="http://schemas.microsoft.com/office/drawing/2014/main" id="{EEC98AF1-B565-4DED-BC72-DBDA6E6F5811}"/>
              </a:ext>
            </a:extLst>
          </p:cNvPr>
          <p:cNvSpPr>
            <a:spLocks noGrp="1"/>
          </p:cNvSpPr>
          <p:nvPr>
            <p:ph type="dt" sz="half" idx="10"/>
          </p:nvPr>
        </p:nvSpPr>
        <p:spPr/>
        <p:txBody>
          <a:bodyPr/>
          <a:lstStyle>
            <a:lvl1pPr>
              <a:defRPr/>
            </a:lvl1pPr>
          </a:lstStyle>
          <a:p>
            <a:pPr>
              <a:defRPr/>
            </a:pPr>
            <a:fld id="{9A1C9DCC-8A15-4BBA-BA0B-0501324EF52F}" type="datetimeFigureOut">
              <a:rPr lang="en-US"/>
              <a:pPr>
                <a:defRPr/>
              </a:pPr>
              <a:t>5/19/2020</a:t>
            </a:fld>
            <a:endParaRPr lang="en-US"/>
          </a:p>
        </p:txBody>
      </p:sp>
      <p:sp>
        <p:nvSpPr>
          <p:cNvPr id="4" name="Footer Placeholder 2">
            <a:extLst>
              <a:ext uri="{FF2B5EF4-FFF2-40B4-BE49-F238E27FC236}">
                <a16:creationId xmlns:a16="http://schemas.microsoft.com/office/drawing/2014/main" id="{FB748874-BEB0-48F9-B146-706D7EDDDD6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FD732221-8937-4D76-BC5B-496919FD166E}"/>
              </a:ext>
            </a:extLst>
          </p:cNvPr>
          <p:cNvSpPr>
            <a:spLocks noGrp="1"/>
          </p:cNvSpPr>
          <p:nvPr>
            <p:ph type="sldNum" sz="quarter" idx="12"/>
          </p:nvPr>
        </p:nvSpPr>
        <p:spPr/>
        <p:txBody>
          <a:bodyPr/>
          <a:lstStyle>
            <a:lvl1pPr>
              <a:defRPr/>
            </a:lvl1pPr>
          </a:lstStyle>
          <a:p>
            <a:pPr>
              <a:defRPr/>
            </a:pPr>
            <a:fld id="{F13FDCEF-7FE6-4622-993D-C2662630CB71}" type="slidenum">
              <a:rPr lang="en-US"/>
              <a:pPr>
                <a:defRPr/>
              </a:pPr>
              <a:t>‹#›</a:t>
            </a:fld>
            <a:endParaRPr lang="en-US"/>
          </a:p>
        </p:txBody>
      </p:sp>
    </p:spTree>
    <p:extLst>
      <p:ext uri="{BB962C8B-B14F-4D97-AF65-F5344CB8AC3E}">
        <p14:creationId xmlns:p14="http://schemas.microsoft.com/office/powerpoint/2010/main" val="2785410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8835DA4D-0D69-403D-8B7C-B51D1AD36801}"/>
              </a:ext>
            </a:extLst>
          </p:cNvPr>
          <p:cNvSpPr>
            <a:spLocks/>
          </p:cNvSpPr>
          <p:nvPr/>
        </p:nvSpPr>
        <p:spPr bwMode="auto">
          <a:xfrm flipV="1">
            <a:off x="-4763" y="71437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6" name="Date Placeholder 4">
            <a:extLst>
              <a:ext uri="{FF2B5EF4-FFF2-40B4-BE49-F238E27FC236}">
                <a16:creationId xmlns:a16="http://schemas.microsoft.com/office/drawing/2014/main" id="{6BCE3785-57E3-41EA-88C9-1BA9B7C9098C}"/>
              </a:ext>
            </a:extLst>
          </p:cNvPr>
          <p:cNvSpPr>
            <a:spLocks noGrp="1"/>
          </p:cNvSpPr>
          <p:nvPr>
            <p:ph type="dt" sz="half" idx="10"/>
          </p:nvPr>
        </p:nvSpPr>
        <p:spPr/>
        <p:txBody>
          <a:bodyPr/>
          <a:lstStyle>
            <a:lvl1pPr>
              <a:defRPr/>
            </a:lvl1pPr>
          </a:lstStyle>
          <a:p>
            <a:pPr>
              <a:defRPr/>
            </a:pPr>
            <a:fld id="{83156C4E-3BB5-4204-B8E6-04F5A1A29882}" type="datetimeFigureOut">
              <a:rPr lang="en-US"/>
              <a:pPr>
                <a:defRPr/>
              </a:pPr>
              <a:t>5/19/2020</a:t>
            </a:fld>
            <a:endParaRPr lang="en-US"/>
          </a:p>
        </p:txBody>
      </p:sp>
      <p:sp>
        <p:nvSpPr>
          <p:cNvPr id="7" name="Footer Placeholder 5">
            <a:extLst>
              <a:ext uri="{FF2B5EF4-FFF2-40B4-BE49-F238E27FC236}">
                <a16:creationId xmlns:a16="http://schemas.microsoft.com/office/drawing/2014/main" id="{814DFD7A-F627-476F-8793-E7D9A2E40E4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FA04060F-B161-4D9F-87F8-E3A13224BA02}"/>
              </a:ext>
            </a:extLst>
          </p:cNvPr>
          <p:cNvSpPr>
            <a:spLocks noGrp="1"/>
          </p:cNvSpPr>
          <p:nvPr>
            <p:ph type="sldNum" sz="quarter" idx="12"/>
          </p:nvPr>
        </p:nvSpPr>
        <p:spPr/>
        <p:txBody>
          <a:bodyPr/>
          <a:lstStyle>
            <a:lvl1pPr>
              <a:defRPr/>
            </a:lvl1pPr>
          </a:lstStyle>
          <a:p>
            <a:pPr>
              <a:defRPr/>
            </a:pPr>
            <a:fld id="{3A4A0A96-F9CB-490E-999D-802E2A6A4D5F}" type="slidenum">
              <a:rPr lang="en-US"/>
              <a:pPr>
                <a:defRPr/>
              </a:pPr>
              <a:t>‹#›</a:t>
            </a:fld>
            <a:endParaRPr lang="en-US"/>
          </a:p>
        </p:txBody>
      </p:sp>
    </p:spTree>
    <p:extLst>
      <p:ext uri="{BB962C8B-B14F-4D97-AF65-F5344CB8AC3E}">
        <p14:creationId xmlns:p14="http://schemas.microsoft.com/office/powerpoint/2010/main" val="1567384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66D5C145-B05A-4B3B-921F-66DC0DC7B191}"/>
              </a:ext>
            </a:extLst>
          </p:cNvPr>
          <p:cNvSpPr>
            <a:spLocks/>
          </p:cNvSpPr>
          <p:nvPr/>
        </p:nvSpPr>
        <p:spPr bwMode="auto">
          <a:xfrm flipV="1">
            <a:off x="-4763" y="4911725"/>
            <a:ext cx="1589088" cy="508000"/>
          </a:xfrm>
          <a:custGeom>
            <a:avLst/>
            <a:gdLst>
              <a:gd name="T0" fmla="*/ 2147483646 w 9248"/>
              <a:gd name="T1" fmla="*/ 2147483646 h 10000"/>
              <a:gd name="T2" fmla="*/ 2147483646 w 9248"/>
              <a:gd name="T3" fmla="*/ 2147483646 h 10000"/>
              <a:gd name="T4" fmla="*/ 2147483646 w 9248"/>
              <a:gd name="T5" fmla="*/ 2147483646 h 10000"/>
              <a:gd name="T6" fmla="*/ 2147483646 w 9248"/>
              <a:gd name="T7" fmla="*/ 0 h 10000"/>
              <a:gd name="T8" fmla="*/ 2147483646 w 9248"/>
              <a:gd name="T9" fmla="*/ 0 h 10000"/>
              <a:gd name="T10" fmla="*/ 0 w 9248"/>
              <a:gd name="T11" fmla="*/ 2147483646 h 10000"/>
              <a:gd name="T12" fmla="*/ 2147483646 w 9248"/>
              <a:gd name="T13" fmla="*/ 2147483646 h 10000"/>
              <a:gd name="T14" fmla="*/ 2147483646 w 9248"/>
              <a:gd name="T15" fmla="*/ 2147483646 h 10000"/>
              <a:gd name="T16" fmla="*/ 2147483646 w 9248"/>
              <a:gd name="T17" fmla="*/ 2147483646 h 10000"/>
              <a:gd name="T18" fmla="*/ 2147483646 w 9248"/>
              <a:gd name="T19" fmla="*/ 2147483646 h 10000"/>
              <a:gd name="T20" fmla="*/ 2147483646 w 9248"/>
              <a:gd name="T21" fmla="*/ 2147483646 h 10000"/>
              <a:gd name="T22" fmla="*/ 2147483646 w 9248"/>
              <a:gd name="T23" fmla="*/ 2147483646 h 10000"/>
              <a:gd name="T24" fmla="*/ 2147483646 w 924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noProof="0"/>
              <a:t>Resim eklemek için simgeye tıklayın</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6" name="Date Placeholder 4">
            <a:extLst>
              <a:ext uri="{FF2B5EF4-FFF2-40B4-BE49-F238E27FC236}">
                <a16:creationId xmlns:a16="http://schemas.microsoft.com/office/drawing/2014/main" id="{79A9E120-7DD7-45F1-BC4F-BD7D92FBB65B}"/>
              </a:ext>
            </a:extLst>
          </p:cNvPr>
          <p:cNvSpPr>
            <a:spLocks noGrp="1"/>
          </p:cNvSpPr>
          <p:nvPr>
            <p:ph type="dt" sz="half" idx="10"/>
          </p:nvPr>
        </p:nvSpPr>
        <p:spPr/>
        <p:txBody>
          <a:bodyPr/>
          <a:lstStyle>
            <a:lvl1pPr>
              <a:defRPr/>
            </a:lvl1pPr>
          </a:lstStyle>
          <a:p>
            <a:pPr>
              <a:defRPr/>
            </a:pPr>
            <a:fld id="{E39F85A0-3136-4414-88FF-85BC582DABF4}" type="datetimeFigureOut">
              <a:rPr lang="en-US"/>
              <a:pPr>
                <a:defRPr/>
              </a:pPr>
              <a:t>5/19/2020</a:t>
            </a:fld>
            <a:endParaRPr lang="en-US"/>
          </a:p>
        </p:txBody>
      </p:sp>
      <p:sp>
        <p:nvSpPr>
          <p:cNvPr id="7" name="Footer Placeholder 5">
            <a:extLst>
              <a:ext uri="{FF2B5EF4-FFF2-40B4-BE49-F238E27FC236}">
                <a16:creationId xmlns:a16="http://schemas.microsoft.com/office/drawing/2014/main" id="{E7A15C31-75ED-4BA1-A52C-EFCE19239B96}"/>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7274B2CC-19AC-46D3-98E7-58924EBFFED7}"/>
              </a:ext>
            </a:extLst>
          </p:cNvPr>
          <p:cNvSpPr>
            <a:spLocks noGrp="1"/>
          </p:cNvSpPr>
          <p:nvPr>
            <p:ph type="sldNum" sz="quarter" idx="12"/>
          </p:nvPr>
        </p:nvSpPr>
        <p:spPr>
          <a:xfrm>
            <a:off x="531813" y="4983163"/>
            <a:ext cx="779462" cy="365125"/>
          </a:xfrm>
        </p:spPr>
        <p:txBody>
          <a:bodyPr/>
          <a:lstStyle>
            <a:lvl1pPr>
              <a:defRPr/>
            </a:lvl1pPr>
          </a:lstStyle>
          <a:p>
            <a:pPr>
              <a:defRPr/>
            </a:pPr>
            <a:fld id="{FD4EC8D9-0AA0-4E02-835D-A7667E0398C4}" type="slidenum">
              <a:rPr lang="en-US"/>
              <a:pPr>
                <a:defRPr/>
              </a:pPr>
              <a:t>‹#›</a:t>
            </a:fld>
            <a:endParaRPr lang="en-US"/>
          </a:p>
        </p:txBody>
      </p:sp>
    </p:spTree>
    <p:extLst>
      <p:ext uri="{BB962C8B-B14F-4D97-AF65-F5344CB8AC3E}">
        <p14:creationId xmlns:p14="http://schemas.microsoft.com/office/powerpoint/2010/main" val="730062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FFFFF"/>
            </a:gs>
            <a:gs pos="100000">
              <a:srgbClr val="C5DEE5"/>
            </a:gs>
          </a:gsLst>
          <a:lin ang="5400000"/>
        </a:gradFill>
        <a:effectLst/>
      </p:bgPr>
    </p:bg>
    <p:spTree>
      <p:nvGrpSpPr>
        <p:cNvPr id="1" name=""/>
        <p:cNvGrpSpPr/>
        <p:nvPr/>
      </p:nvGrpSpPr>
      <p:grpSpPr>
        <a:xfrm>
          <a:off x="0" y="0"/>
          <a:ext cx="0" cy="0"/>
          <a:chOff x="0" y="0"/>
          <a:chExt cx="0" cy="0"/>
        </a:xfrm>
      </p:grpSpPr>
      <p:grpSp>
        <p:nvGrpSpPr>
          <p:cNvPr id="1026" name="Group 22">
            <a:extLst>
              <a:ext uri="{FF2B5EF4-FFF2-40B4-BE49-F238E27FC236}">
                <a16:creationId xmlns:a16="http://schemas.microsoft.com/office/drawing/2014/main" id="{47592E5A-21FD-41D2-9581-0784FD4BC415}"/>
              </a:ext>
            </a:extLst>
          </p:cNvPr>
          <p:cNvGrpSpPr>
            <a:grpSpLocks/>
          </p:cNvGrpSpPr>
          <p:nvPr/>
        </p:nvGrpSpPr>
        <p:grpSpPr bwMode="auto">
          <a:xfrm>
            <a:off x="0" y="228600"/>
            <a:ext cx="2851150" cy="6638925"/>
            <a:chOff x="2487613" y="285750"/>
            <a:chExt cx="2428875" cy="5654676"/>
          </a:xfrm>
        </p:grpSpPr>
        <p:sp>
          <p:nvSpPr>
            <p:cNvPr id="1046" name="Freeform 11">
              <a:extLst>
                <a:ext uri="{FF2B5EF4-FFF2-40B4-BE49-F238E27FC236}">
                  <a16:creationId xmlns:a16="http://schemas.microsoft.com/office/drawing/2014/main" id="{CCF63937-54F1-462C-AF54-3E0D798F9156}"/>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7" name="Freeform 12">
              <a:extLst>
                <a:ext uri="{FF2B5EF4-FFF2-40B4-BE49-F238E27FC236}">
                  <a16:creationId xmlns:a16="http://schemas.microsoft.com/office/drawing/2014/main" id="{9FCBBF63-4376-4D1B-8BF0-A48D2E8E062C}"/>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8" name="Freeform 13">
              <a:extLst>
                <a:ext uri="{FF2B5EF4-FFF2-40B4-BE49-F238E27FC236}">
                  <a16:creationId xmlns:a16="http://schemas.microsoft.com/office/drawing/2014/main" id="{FB468F4A-1A88-4A33-B5A3-FB1352398971}"/>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9" name="Freeform 14">
              <a:extLst>
                <a:ext uri="{FF2B5EF4-FFF2-40B4-BE49-F238E27FC236}">
                  <a16:creationId xmlns:a16="http://schemas.microsoft.com/office/drawing/2014/main" id="{EA2B74DF-89B1-4EC3-A5D2-B710C6C8A624}"/>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0" name="Freeform 15">
              <a:extLst>
                <a:ext uri="{FF2B5EF4-FFF2-40B4-BE49-F238E27FC236}">
                  <a16:creationId xmlns:a16="http://schemas.microsoft.com/office/drawing/2014/main" id="{97F8E114-1198-42E2-B69A-0C924D231EEB}"/>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1" name="Freeform 16">
              <a:extLst>
                <a:ext uri="{FF2B5EF4-FFF2-40B4-BE49-F238E27FC236}">
                  <a16:creationId xmlns:a16="http://schemas.microsoft.com/office/drawing/2014/main" id="{696BE3C8-25EF-4263-A61A-9688F8509393}"/>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2" name="Freeform 17">
              <a:extLst>
                <a:ext uri="{FF2B5EF4-FFF2-40B4-BE49-F238E27FC236}">
                  <a16:creationId xmlns:a16="http://schemas.microsoft.com/office/drawing/2014/main" id="{A60CCE26-910F-4B58-84B1-423764F43F33}"/>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3" name="Freeform 18">
              <a:extLst>
                <a:ext uri="{FF2B5EF4-FFF2-40B4-BE49-F238E27FC236}">
                  <a16:creationId xmlns:a16="http://schemas.microsoft.com/office/drawing/2014/main" id="{1590CB51-D024-41FB-85D2-6407D839C825}"/>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4" name="Freeform 19">
              <a:extLst>
                <a:ext uri="{FF2B5EF4-FFF2-40B4-BE49-F238E27FC236}">
                  <a16:creationId xmlns:a16="http://schemas.microsoft.com/office/drawing/2014/main" id="{B140893B-EF81-4710-A193-C082854C0B8E}"/>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5" name="Freeform 20">
              <a:extLst>
                <a:ext uri="{FF2B5EF4-FFF2-40B4-BE49-F238E27FC236}">
                  <a16:creationId xmlns:a16="http://schemas.microsoft.com/office/drawing/2014/main" id="{A4063028-7C66-4269-ACFC-522A39FD322F}"/>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6" name="Freeform 21">
              <a:extLst>
                <a:ext uri="{FF2B5EF4-FFF2-40B4-BE49-F238E27FC236}">
                  <a16:creationId xmlns:a16="http://schemas.microsoft.com/office/drawing/2014/main" id="{3C01AB7D-583A-4076-8E0F-11C4FA24C0D2}"/>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57" name="Freeform 22">
              <a:extLst>
                <a:ext uri="{FF2B5EF4-FFF2-40B4-BE49-F238E27FC236}">
                  <a16:creationId xmlns:a16="http://schemas.microsoft.com/office/drawing/2014/main" id="{586802A9-1F7E-4043-BAFD-301A06B8B296}"/>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grpSp>
        <p:nvGrpSpPr>
          <p:cNvPr id="1027" name="Group 9">
            <a:extLst>
              <a:ext uri="{FF2B5EF4-FFF2-40B4-BE49-F238E27FC236}">
                <a16:creationId xmlns:a16="http://schemas.microsoft.com/office/drawing/2014/main" id="{9FCBF728-56E4-4E14-ADAF-78194DB4FAE3}"/>
              </a:ext>
            </a:extLst>
          </p:cNvPr>
          <p:cNvGrpSpPr>
            <a:grpSpLocks/>
          </p:cNvGrpSpPr>
          <p:nvPr/>
        </p:nvGrpSpPr>
        <p:grpSpPr bwMode="auto">
          <a:xfrm>
            <a:off x="26988" y="0"/>
            <a:ext cx="2357437" cy="6853238"/>
            <a:chOff x="6627813" y="195610"/>
            <a:chExt cx="1952625" cy="5678141"/>
          </a:xfrm>
        </p:grpSpPr>
        <p:sp>
          <p:nvSpPr>
            <p:cNvPr id="1034" name="Freeform 27">
              <a:extLst>
                <a:ext uri="{FF2B5EF4-FFF2-40B4-BE49-F238E27FC236}">
                  <a16:creationId xmlns:a16="http://schemas.microsoft.com/office/drawing/2014/main" id="{FB05828E-138D-4A6A-B6E4-59E7B8E22B08}"/>
                </a:ext>
              </a:extLst>
            </p:cNvPr>
            <p:cNvSpPr>
              <a:spLocks/>
            </p:cNvSpPr>
            <p:nvPr/>
          </p:nvSpPr>
          <p:spPr bwMode="auto">
            <a:xfrm>
              <a:off x="6627813" y="195610"/>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5" name="Freeform 28">
              <a:extLst>
                <a:ext uri="{FF2B5EF4-FFF2-40B4-BE49-F238E27FC236}">
                  <a16:creationId xmlns:a16="http://schemas.microsoft.com/office/drawing/2014/main" id="{D56B626D-4E8C-4614-92C4-8FB6D1C25DD1}"/>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6" name="Freeform 29">
              <a:extLst>
                <a:ext uri="{FF2B5EF4-FFF2-40B4-BE49-F238E27FC236}">
                  <a16:creationId xmlns:a16="http://schemas.microsoft.com/office/drawing/2014/main" id="{2441F847-0F7A-491F-8F88-F4C8550FABEC}"/>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7" name="Freeform 30">
              <a:extLst>
                <a:ext uri="{FF2B5EF4-FFF2-40B4-BE49-F238E27FC236}">
                  <a16:creationId xmlns:a16="http://schemas.microsoft.com/office/drawing/2014/main" id="{B3DC54F6-8452-4F18-9C2B-39221B4AD216}"/>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8" name="Freeform 31">
              <a:extLst>
                <a:ext uri="{FF2B5EF4-FFF2-40B4-BE49-F238E27FC236}">
                  <a16:creationId xmlns:a16="http://schemas.microsoft.com/office/drawing/2014/main" id="{B8262C6C-073F-489A-9400-543BA4ADDEDC}"/>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39" name="Freeform 32">
              <a:extLst>
                <a:ext uri="{FF2B5EF4-FFF2-40B4-BE49-F238E27FC236}">
                  <a16:creationId xmlns:a16="http://schemas.microsoft.com/office/drawing/2014/main" id="{87AFCC02-8F5A-42AD-9056-F82F0031E2B1}"/>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0" name="Freeform 33">
              <a:extLst>
                <a:ext uri="{FF2B5EF4-FFF2-40B4-BE49-F238E27FC236}">
                  <a16:creationId xmlns:a16="http://schemas.microsoft.com/office/drawing/2014/main" id="{3313FB68-DA3A-4343-9D55-B01CA27DF515}"/>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1" name="Freeform 34">
              <a:extLst>
                <a:ext uri="{FF2B5EF4-FFF2-40B4-BE49-F238E27FC236}">
                  <a16:creationId xmlns:a16="http://schemas.microsoft.com/office/drawing/2014/main" id="{0E569786-DCAF-4D4E-8B1C-4237772DED45}"/>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2" name="Freeform 35">
              <a:extLst>
                <a:ext uri="{FF2B5EF4-FFF2-40B4-BE49-F238E27FC236}">
                  <a16:creationId xmlns:a16="http://schemas.microsoft.com/office/drawing/2014/main" id="{606B4699-F198-4757-8B07-F59A96003A99}"/>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3" name="Freeform 36">
              <a:extLst>
                <a:ext uri="{FF2B5EF4-FFF2-40B4-BE49-F238E27FC236}">
                  <a16:creationId xmlns:a16="http://schemas.microsoft.com/office/drawing/2014/main" id="{80CC32AE-498C-482B-ABF9-7551A77BAB42}"/>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4" name="Freeform 37">
              <a:extLst>
                <a:ext uri="{FF2B5EF4-FFF2-40B4-BE49-F238E27FC236}">
                  <a16:creationId xmlns:a16="http://schemas.microsoft.com/office/drawing/2014/main" id="{44EF6E80-552A-4B2B-A46A-8EDC1BC02821}"/>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sp>
          <p:nvSpPr>
            <p:cNvPr id="1045" name="Freeform 38">
              <a:extLst>
                <a:ext uri="{FF2B5EF4-FFF2-40B4-BE49-F238E27FC236}">
                  <a16:creationId xmlns:a16="http://schemas.microsoft.com/office/drawing/2014/main" id="{A336120F-0548-4352-800E-E98488BB4320}"/>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tr-TR"/>
            </a:p>
          </p:txBody>
        </p:sp>
      </p:grpSp>
      <p:sp>
        <p:nvSpPr>
          <p:cNvPr id="7" name="Rectangle 6">
            <a:extLst>
              <a:ext uri="{FF2B5EF4-FFF2-40B4-BE49-F238E27FC236}">
                <a16:creationId xmlns:a16="http://schemas.microsoft.com/office/drawing/2014/main" id="{CB223482-BCA4-49AB-AD3E-8D1192F2D32E}"/>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25F2FEA0-0601-497D-BC8B-ED30488DC584}"/>
              </a:ext>
            </a:extLst>
          </p:cNvPr>
          <p:cNvSpPr>
            <a:spLocks noGrp="1" noChangeArrowheads="1"/>
          </p:cNvSpPr>
          <p:nvPr>
            <p:ph type="title"/>
          </p:nvPr>
        </p:nvSpPr>
        <p:spPr bwMode="auto">
          <a:xfrm>
            <a:off x="2592388" y="623888"/>
            <a:ext cx="8912225"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başlık stilini düzenlemek için tıklayın</a:t>
            </a:r>
            <a:endParaRPr lang="en-US" altLang="tr-TR"/>
          </a:p>
        </p:txBody>
      </p:sp>
      <p:sp>
        <p:nvSpPr>
          <p:cNvPr id="1030" name="Text Placeholder 2">
            <a:extLst>
              <a:ext uri="{FF2B5EF4-FFF2-40B4-BE49-F238E27FC236}">
                <a16:creationId xmlns:a16="http://schemas.microsoft.com/office/drawing/2014/main" id="{F38E5E44-3EDF-468B-B120-E0225D2FE15D}"/>
              </a:ext>
            </a:extLst>
          </p:cNvPr>
          <p:cNvSpPr>
            <a:spLocks noGrp="1" noChangeArrowheads="1"/>
          </p:cNvSpPr>
          <p:nvPr>
            <p:ph type="body" idx="1"/>
          </p:nvPr>
        </p:nvSpPr>
        <p:spPr bwMode="auto">
          <a:xfrm>
            <a:off x="2589213" y="2133600"/>
            <a:ext cx="89154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tıklayın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endParaRPr lang="en-US" altLang="tr-TR"/>
          </a:p>
        </p:txBody>
      </p:sp>
      <p:sp>
        <p:nvSpPr>
          <p:cNvPr id="4" name="Date Placeholder 3">
            <a:extLst>
              <a:ext uri="{FF2B5EF4-FFF2-40B4-BE49-F238E27FC236}">
                <a16:creationId xmlns:a16="http://schemas.microsoft.com/office/drawing/2014/main" id="{FBBD5DB0-CB7A-4E60-9F30-4ABF77977E33}"/>
              </a:ext>
            </a:extLst>
          </p:cNvPr>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570056E8-FF2E-4F47-A4CB-5EEEF3746A2D}" type="datetimeFigureOut">
              <a:rPr lang="en-US"/>
              <a:pPr>
                <a:defRPr/>
              </a:pPr>
              <a:t>5/19/2020</a:t>
            </a:fld>
            <a:endParaRPr lang="en-US"/>
          </a:p>
        </p:txBody>
      </p:sp>
      <p:sp>
        <p:nvSpPr>
          <p:cNvPr id="5" name="Footer Placeholder 4">
            <a:extLst>
              <a:ext uri="{FF2B5EF4-FFF2-40B4-BE49-F238E27FC236}">
                <a16:creationId xmlns:a16="http://schemas.microsoft.com/office/drawing/2014/main" id="{33A5D21A-5A64-4C22-8E90-CFCDA2FD10F8}"/>
              </a:ext>
            </a:extLst>
          </p:cNvPr>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67D899E-2DB6-4866-B30C-06ECF2F3ECF5}"/>
              </a:ext>
            </a:extLst>
          </p:cNvPr>
          <p:cNvSpPr>
            <a:spLocks noGrp="1"/>
          </p:cNvSpPr>
          <p:nvPr>
            <p:ph type="sldNum" sz="quarter" idx="4"/>
          </p:nvPr>
        </p:nvSpPr>
        <p:spPr bwMode="gray">
          <a:xfrm>
            <a:off x="531813" y="787400"/>
            <a:ext cx="779462" cy="365125"/>
          </a:xfrm>
          <a:prstGeom prst="rect">
            <a:avLst/>
          </a:prstGeom>
        </p:spPr>
        <p:txBody>
          <a:bodyPr vert="horz" lIns="91440" tIns="45720" rIns="91440" bIns="45720" rtlCol="0" anchor="ctr"/>
          <a:lstStyle>
            <a:lvl1pPr algn="r" eaLnBrk="1" fontAlgn="auto" hangingPunct="1">
              <a:spcBef>
                <a:spcPts val="0"/>
              </a:spcBef>
              <a:spcAft>
                <a:spcPts val="0"/>
              </a:spcAft>
              <a:defRPr sz="2000">
                <a:solidFill>
                  <a:srgbClr val="FEFFFF"/>
                </a:solidFill>
                <a:latin typeface="+mn-lt"/>
              </a:defRPr>
            </a:lvl1pPr>
          </a:lstStyle>
          <a:p>
            <a:pPr>
              <a:defRPr/>
            </a:pPr>
            <a:fld id="{565F39AB-6296-47C4-A413-BA506C1271B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188" r:id="rId1"/>
    <p:sldLayoutId id="2147484189" r:id="rId2"/>
    <p:sldLayoutId id="2147484190" r:id="rId3"/>
    <p:sldLayoutId id="2147484191" r:id="rId4"/>
    <p:sldLayoutId id="2147484192" r:id="rId5"/>
    <p:sldLayoutId id="2147484193" r:id="rId6"/>
    <p:sldLayoutId id="2147484194" r:id="rId7"/>
    <p:sldLayoutId id="2147484195" r:id="rId8"/>
    <p:sldLayoutId id="2147484196" r:id="rId9"/>
    <p:sldLayoutId id="2147484197" r:id="rId10"/>
    <p:sldLayoutId id="2147484198" r:id="rId11"/>
    <p:sldLayoutId id="2147484199" r:id="rId12"/>
    <p:sldLayoutId id="2147484200" r:id="rId13"/>
    <p:sldLayoutId id="2147484201" r:id="rId14"/>
    <p:sldLayoutId id="2147484202" r:id="rId15"/>
    <p:sldLayoutId id="2147484203" r:id="rId16"/>
  </p:sldLayoutIdLst>
  <p:txStyles>
    <p:titleStyle>
      <a:lvl1pPr algn="l" defTabSz="457200" rtl="0" eaLnBrk="0" fontAlgn="base" hangingPunct="0">
        <a:spcBef>
          <a:spcPct val="0"/>
        </a:spcBef>
        <a:spcAft>
          <a:spcPct val="0"/>
        </a:spcAft>
        <a:defRPr sz="3600" kern="1200">
          <a:solidFill>
            <a:srgbClr val="178DBB"/>
          </a:solidFill>
          <a:latin typeface="+mj-lt"/>
          <a:ea typeface="+mj-ea"/>
          <a:cs typeface="+mj-cs"/>
        </a:defRPr>
      </a:lvl1pPr>
      <a:lvl2pPr algn="l" defTabSz="457200" rtl="0" eaLnBrk="0" fontAlgn="base" hangingPunct="0">
        <a:spcBef>
          <a:spcPct val="0"/>
        </a:spcBef>
        <a:spcAft>
          <a:spcPct val="0"/>
        </a:spcAft>
        <a:defRPr sz="3600">
          <a:solidFill>
            <a:srgbClr val="178DBB"/>
          </a:solidFill>
          <a:latin typeface="Century Gothic" panose="020B0502020202020204" pitchFamily="34" charset="0"/>
        </a:defRPr>
      </a:lvl2pPr>
      <a:lvl3pPr algn="l" defTabSz="457200" rtl="0" eaLnBrk="0" fontAlgn="base" hangingPunct="0">
        <a:spcBef>
          <a:spcPct val="0"/>
        </a:spcBef>
        <a:spcAft>
          <a:spcPct val="0"/>
        </a:spcAft>
        <a:defRPr sz="3600">
          <a:solidFill>
            <a:srgbClr val="178DBB"/>
          </a:solidFill>
          <a:latin typeface="Century Gothic" panose="020B0502020202020204" pitchFamily="34" charset="0"/>
        </a:defRPr>
      </a:lvl3pPr>
      <a:lvl4pPr algn="l" defTabSz="457200" rtl="0" eaLnBrk="0" fontAlgn="base" hangingPunct="0">
        <a:spcBef>
          <a:spcPct val="0"/>
        </a:spcBef>
        <a:spcAft>
          <a:spcPct val="0"/>
        </a:spcAft>
        <a:defRPr sz="3600">
          <a:solidFill>
            <a:srgbClr val="178DBB"/>
          </a:solidFill>
          <a:latin typeface="Century Gothic" panose="020B0502020202020204" pitchFamily="34" charset="0"/>
        </a:defRPr>
      </a:lvl4pPr>
      <a:lvl5pPr algn="l" defTabSz="457200" rtl="0" eaLnBrk="0" fontAlgn="base" hangingPunct="0">
        <a:spcBef>
          <a:spcPct val="0"/>
        </a:spcBef>
        <a:spcAft>
          <a:spcPct val="0"/>
        </a:spcAft>
        <a:defRPr sz="3600">
          <a:solidFill>
            <a:srgbClr val="178DBB"/>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8434" name="Unvan 1">
            <a:extLst>
              <a:ext uri="{FF2B5EF4-FFF2-40B4-BE49-F238E27FC236}">
                <a16:creationId xmlns:a16="http://schemas.microsoft.com/office/drawing/2014/main" id="{792D8558-60C0-45FC-979C-E544F56C958C}"/>
              </a:ext>
            </a:extLst>
          </p:cNvPr>
          <p:cNvSpPr>
            <a:spLocks noGrp="1" noChangeArrowheads="1"/>
          </p:cNvSpPr>
          <p:nvPr>
            <p:ph type="ctrTitle"/>
          </p:nvPr>
        </p:nvSpPr>
        <p:spPr/>
        <p:txBody>
          <a:bodyPr/>
          <a:lstStyle/>
          <a:p>
            <a:pPr algn="ctr" eaLnBrk="1" hangingPunct="1"/>
            <a:r>
              <a:rPr lang="tr-TR" altLang="tr-TR" b="1" dirty="0">
                <a:latin typeface="Arial" panose="020B0604020202020204" pitchFamily="34" charset="0"/>
                <a:cs typeface="Arial" panose="020B0604020202020204" pitchFamily="34" charset="0"/>
              </a:rPr>
              <a:t>İklim Değişikliği</a:t>
            </a:r>
            <a:endParaRPr lang="en-US" altLang="tr-TR" b="1" dirty="0">
              <a:latin typeface="Arial" panose="020B0604020202020204" pitchFamily="34" charset="0"/>
              <a:cs typeface="Arial" panose="020B0604020202020204" pitchFamily="34" charset="0"/>
            </a:endParaRPr>
          </a:p>
        </p:txBody>
      </p:sp>
      <p:sp>
        <p:nvSpPr>
          <p:cNvPr id="3" name="Alt Başlık 2">
            <a:extLst>
              <a:ext uri="{FF2B5EF4-FFF2-40B4-BE49-F238E27FC236}">
                <a16:creationId xmlns:a16="http://schemas.microsoft.com/office/drawing/2014/main" id="{6A9E57C6-7492-4C04-82C2-E2252B1F8660}"/>
              </a:ext>
            </a:extLst>
          </p:cNvPr>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a:extLst>
              <a:ext uri="{FF2B5EF4-FFF2-40B4-BE49-F238E27FC236}">
                <a16:creationId xmlns:a16="http://schemas.microsoft.com/office/drawing/2014/main" id="{884417F5-E082-4695-B350-62AD50A4F671}"/>
              </a:ext>
            </a:extLst>
          </p:cNvPr>
          <p:cNvSpPr>
            <a:spLocks noGrp="1" noChangeArrowheads="1"/>
          </p:cNvSpPr>
          <p:nvPr>
            <p:ph type="title"/>
          </p:nvPr>
        </p:nvSpPr>
        <p:spPr>
          <a:xfrm>
            <a:off x="2592388" y="623888"/>
            <a:ext cx="8912225" cy="1281112"/>
          </a:xfrm>
        </p:spPr>
        <p:txBody>
          <a:bodyPr/>
          <a:lstStyle/>
          <a:p>
            <a:pPr eaLnBrk="1" hangingPunct="1"/>
            <a:r>
              <a:rPr lang="tr-TR" altLang="tr-TR" dirty="0"/>
              <a:t>İklim Değişikliği</a:t>
            </a:r>
          </a:p>
        </p:txBody>
      </p:sp>
      <p:sp useBgFill="1">
        <p:nvSpPr>
          <p:cNvPr id="9219" name="İçerik Yer Tutucusu 2">
            <a:extLst>
              <a:ext uri="{FF2B5EF4-FFF2-40B4-BE49-F238E27FC236}">
                <a16:creationId xmlns:a16="http://schemas.microsoft.com/office/drawing/2014/main" id="{6DA79919-E018-4BBA-8AD0-34E2CF40A57B}"/>
              </a:ext>
            </a:extLst>
          </p:cNvPr>
          <p:cNvSpPr>
            <a:spLocks noGrp="1" noChangeArrowheads="1"/>
          </p:cNvSpPr>
          <p:nvPr>
            <p:ph idx="1"/>
          </p:nvPr>
        </p:nvSpPr>
        <p:spPr>
          <a:xfrm>
            <a:off x="1514475" y="1563688"/>
            <a:ext cx="9839325" cy="4613275"/>
          </a:xfrm>
        </p:spPr>
        <p:txBody>
          <a:bodyPr rtlCol="0">
            <a:normAutofit lnSpcReduction="10000"/>
          </a:bodyPr>
          <a:lstStyle/>
          <a:p>
            <a:pPr eaLnBrk="1" fontAlgn="auto" hangingPunct="1">
              <a:spcAft>
                <a:spcPts val="0"/>
              </a:spcAft>
              <a:buFont typeface="Wingdings 3" charset="2"/>
              <a:buChar char=""/>
              <a:defRPr/>
            </a:pPr>
            <a:endParaRPr lang="tr-TR" dirty="0"/>
          </a:p>
          <a:p>
            <a:pPr eaLnBrk="1" fontAlgn="auto" hangingPunct="1">
              <a:spcAft>
                <a:spcPts val="0"/>
              </a:spcAft>
              <a:buFont typeface="Wingdings 3" charset="2"/>
              <a:buChar char=""/>
              <a:defRPr/>
            </a:pPr>
            <a:r>
              <a:rPr lang="tr-TR" sz="2000" dirty="0"/>
              <a:t>Tanım: </a:t>
            </a:r>
          </a:p>
          <a:p>
            <a:pPr eaLnBrk="1" fontAlgn="auto" hangingPunct="1">
              <a:spcAft>
                <a:spcPts val="0"/>
              </a:spcAft>
              <a:buFont typeface="Wingdings 3" charset="2"/>
              <a:buChar char=""/>
              <a:defRPr/>
            </a:pPr>
            <a:r>
              <a:rPr lang="tr-TR" sz="2000" dirty="0"/>
              <a:t>İklim değişikliği, “nedeni ne olursa olsun iklim koşullarındaki büyük ölçekli (küresel) ve önemli yerel etkileri bulunan, uzun süreli ve yavaş gelişen değişiklikler” biçiminde tanımlanabilir (Türkeş, 1997.</a:t>
            </a:r>
          </a:p>
          <a:p>
            <a:pPr eaLnBrk="1" fontAlgn="auto" hangingPunct="1">
              <a:spcAft>
                <a:spcPts val="0"/>
              </a:spcAft>
              <a:buFont typeface="Wingdings 3" charset="2"/>
              <a:buChar char=""/>
              <a:defRPr/>
            </a:pPr>
            <a:endParaRPr lang="tr-TR" altLang="tr-TR" sz="2000" dirty="0">
              <a:solidFill>
                <a:schemeClr val="tx1">
                  <a:lumMod val="75000"/>
                  <a:lumOff val="25000"/>
                </a:schemeClr>
              </a:solidFill>
            </a:endParaRPr>
          </a:p>
          <a:p>
            <a:pPr eaLnBrk="1" fontAlgn="auto" hangingPunct="1">
              <a:spcAft>
                <a:spcPts val="0"/>
              </a:spcAft>
              <a:buFont typeface="Wingdings 3" charset="2"/>
              <a:buChar char=""/>
              <a:defRPr/>
            </a:pPr>
            <a:r>
              <a:rPr lang="tr-TR" sz="2000" dirty="0"/>
              <a:t>“‘İklim değişikliği’, karşılaştırabilir zaman dilimlerinde gözlenen doğal iklim değişikliğine ek olarak, doğrudan veya dolaylı olarak küresel atmosferin bileşimini bozan insan faaliyetleri sonucunda iklimde oluşan bir değişiklik demektir” (Arıkan, 2006:9).</a:t>
            </a:r>
          </a:p>
          <a:p>
            <a:pPr eaLnBrk="1" fontAlgn="auto" hangingPunct="1">
              <a:spcAft>
                <a:spcPts val="0"/>
              </a:spcAft>
              <a:buFont typeface="Wingdings 3" charset="2"/>
              <a:buChar char=""/>
              <a:defRPr/>
            </a:pPr>
            <a:r>
              <a:rPr lang="tr-TR" sz="2000" dirty="0"/>
              <a:t>İklim değişikliğine birçok faktör etki edebilir. Yanardağ patlamaları, sanayileşme, güneş ile ilgili doğal olaylar, ormanların yok edilmesi, güneş ısısındaki değişme gibi birçok faktörün iklim üzerinde etkisi olabilir</a:t>
            </a:r>
            <a:endParaRPr lang="tr-TR" altLang="tr-TR" sz="2000" dirty="0">
              <a:solidFill>
                <a:schemeClr val="tx1">
                  <a:lumMod val="75000"/>
                  <a:lumOff val="2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484" name="Group 134">
            <a:extLst>
              <a:ext uri="{FF2B5EF4-FFF2-40B4-BE49-F238E27FC236}">
                <a16:creationId xmlns:a16="http://schemas.microsoft.com/office/drawing/2014/main" id="{F27737A0-D7E0-4415-8E90-FD4F69E76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136" name="Freeform 11">
              <a:extLst>
                <a:ext uri="{FF2B5EF4-FFF2-40B4-BE49-F238E27FC236}">
                  <a16:creationId xmlns:a16="http://schemas.microsoft.com/office/drawing/2014/main" id="{506CE375-B39D-4C51-A858-F4A3833110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37" name="Freeform 12">
              <a:extLst>
                <a:ext uri="{FF2B5EF4-FFF2-40B4-BE49-F238E27FC236}">
                  <a16:creationId xmlns:a16="http://schemas.microsoft.com/office/drawing/2014/main" id="{64EA8B46-395C-41F6-BE09-548B108098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38" name="Freeform 13">
              <a:extLst>
                <a:ext uri="{FF2B5EF4-FFF2-40B4-BE49-F238E27FC236}">
                  <a16:creationId xmlns:a16="http://schemas.microsoft.com/office/drawing/2014/main" id="{BC7EDC6D-8B00-48D9-B8FD-9B5285FB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39" name="Freeform 14">
              <a:extLst>
                <a:ext uri="{FF2B5EF4-FFF2-40B4-BE49-F238E27FC236}">
                  <a16:creationId xmlns:a16="http://schemas.microsoft.com/office/drawing/2014/main" id="{DE4BD3C3-5C1B-4305-BFA1-9054820BDD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140" name="Freeform 15">
              <a:extLst>
                <a:ext uri="{FF2B5EF4-FFF2-40B4-BE49-F238E27FC236}">
                  <a16:creationId xmlns:a16="http://schemas.microsoft.com/office/drawing/2014/main" id="{4635ED79-E821-4CFD-9F97-D6137E5DCA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141" name="Freeform 16">
              <a:extLst>
                <a:ext uri="{FF2B5EF4-FFF2-40B4-BE49-F238E27FC236}">
                  <a16:creationId xmlns:a16="http://schemas.microsoft.com/office/drawing/2014/main" id="{92FD5F9A-0D1B-4304-AC95-EA6A4E70E4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142" name="Freeform 17">
              <a:extLst>
                <a:ext uri="{FF2B5EF4-FFF2-40B4-BE49-F238E27FC236}">
                  <a16:creationId xmlns:a16="http://schemas.microsoft.com/office/drawing/2014/main" id="{E9BB96F9-6F99-413C-909E-6FCF017C13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143" name="Freeform 18">
              <a:extLst>
                <a:ext uri="{FF2B5EF4-FFF2-40B4-BE49-F238E27FC236}">
                  <a16:creationId xmlns:a16="http://schemas.microsoft.com/office/drawing/2014/main" id="{1CCAEE3F-DFD6-4F56-91DF-94C715261B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144" name="Freeform 19">
              <a:extLst>
                <a:ext uri="{FF2B5EF4-FFF2-40B4-BE49-F238E27FC236}">
                  <a16:creationId xmlns:a16="http://schemas.microsoft.com/office/drawing/2014/main" id="{A9965128-6557-433B-B75B-BDF307311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145" name="Freeform 20">
              <a:extLst>
                <a:ext uri="{FF2B5EF4-FFF2-40B4-BE49-F238E27FC236}">
                  <a16:creationId xmlns:a16="http://schemas.microsoft.com/office/drawing/2014/main" id="{6ACA7D22-11B5-4768-B195-51BF6E7C16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146" name="Freeform 21">
              <a:extLst>
                <a:ext uri="{FF2B5EF4-FFF2-40B4-BE49-F238E27FC236}">
                  <a16:creationId xmlns:a16="http://schemas.microsoft.com/office/drawing/2014/main" id="{A10AD997-8BE7-4F95-8B7C-4E59DA1AC5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47" name="Freeform 22">
              <a:extLst>
                <a:ext uri="{FF2B5EF4-FFF2-40B4-BE49-F238E27FC236}">
                  <a16:creationId xmlns:a16="http://schemas.microsoft.com/office/drawing/2014/main" id="{DE270B5A-1647-4C9C-BA5F-6BC559F869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0485" name="Group 148">
            <a:extLst>
              <a:ext uri="{FF2B5EF4-FFF2-40B4-BE49-F238E27FC236}">
                <a16:creationId xmlns:a16="http://schemas.microsoft.com/office/drawing/2014/main" id="{57D8AB18-1DD7-4D60-B9FA-190B47BB267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157"/>
            <a:ext cx="2356675" cy="6853096"/>
            <a:chOff x="6627813" y="195610"/>
            <a:chExt cx="1952625" cy="5678141"/>
          </a:xfrm>
        </p:grpSpPr>
        <p:sp>
          <p:nvSpPr>
            <p:cNvPr id="150" name="Freeform 27">
              <a:extLst>
                <a:ext uri="{FF2B5EF4-FFF2-40B4-BE49-F238E27FC236}">
                  <a16:creationId xmlns:a16="http://schemas.microsoft.com/office/drawing/2014/main" id="{AE3C8994-22F6-4B7D-B50B-80ECD1E2AF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51" name="Freeform 28">
              <a:extLst>
                <a:ext uri="{FF2B5EF4-FFF2-40B4-BE49-F238E27FC236}">
                  <a16:creationId xmlns:a16="http://schemas.microsoft.com/office/drawing/2014/main" id="{DDCDE2FF-5BFC-4807-AB1E-D6928F8F46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52" name="Freeform 29">
              <a:extLst>
                <a:ext uri="{FF2B5EF4-FFF2-40B4-BE49-F238E27FC236}">
                  <a16:creationId xmlns:a16="http://schemas.microsoft.com/office/drawing/2014/main" id="{63EF93F1-6EAF-4409-A623-76533740E1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53" name="Freeform 30">
              <a:extLst>
                <a:ext uri="{FF2B5EF4-FFF2-40B4-BE49-F238E27FC236}">
                  <a16:creationId xmlns:a16="http://schemas.microsoft.com/office/drawing/2014/main" id="{ED3B5256-3F5C-4FDE-8A9A-5A124E92BA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4" name="Freeform 31">
              <a:extLst>
                <a:ext uri="{FF2B5EF4-FFF2-40B4-BE49-F238E27FC236}">
                  <a16:creationId xmlns:a16="http://schemas.microsoft.com/office/drawing/2014/main" id="{ED5D4282-BFB9-4BFC-A20D-18E1C4EEA64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55" name="Freeform 32">
              <a:extLst>
                <a:ext uri="{FF2B5EF4-FFF2-40B4-BE49-F238E27FC236}">
                  <a16:creationId xmlns:a16="http://schemas.microsoft.com/office/drawing/2014/main" id="{3E6394EB-0752-433A-BA70-AF42B45F17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56" name="Freeform 33">
              <a:extLst>
                <a:ext uri="{FF2B5EF4-FFF2-40B4-BE49-F238E27FC236}">
                  <a16:creationId xmlns:a16="http://schemas.microsoft.com/office/drawing/2014/main" id="{DF27BE5F-DA8D-4260-9D0D-69E9CE1469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57" name="Freeform 34">
              <a:extLst>
                <a:ext uri="{FF2B5EF4-FFF2-40B4-BE49-F238E27FC236}">
                  <a16:creationId xmlns:a16="http://schemas.microsoft.com/office/drawing/2014/main" id="{9A6E5CBE-AE54-40B7-9A00-E3975FEACB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58" name="Freeform 35">
              <a:extLst>
                <a:ext uri="{FF2B5EF4-FFF2-40B4-BE49-F238E27FC236}">
                  <a16:creationId xmlns:a16="http://schemas.microsoft.com/office/drawing/2014/main" id="{6C307890-5461-4D51-ADA6-A3DA6D35B8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159" name="Freeform 36">
              <a:extLst>
                <a:ext uri="{FF2B5EF4-FFF2-40B4-BE49-F238E27FC236}">
                  <a16:creationId xmlns:a16="http://schemas.microsoft.com/office/drawing/2014/main" id="{3F9B7E4B-6412-4B97-AD48-30B1F61F3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160" name="Freeform 37">
              <a:extLst>
                <a:ext uri="{FF2B5EF4-FFF2-40B4-BE49-F238E27FC236}">
                  <a16:creationId xmlns:a16="http://schemas.microsoft.com/office/drawing/2014/main" id="{D345D359-869B-4305-B7D7-0B5C4FDEC1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61" name="Freeform 38">
              <a:extLst>
                <a:ext uri="{FF2B5EF4-FFF2-40B4-BE49-F238E27FC236}">
                  <a16:creationId xmlns:a16="http://schemas.microsoft.com/office/drawing/2014/main" id="{2F688B27-AEB8-45BD-9597-78A97EE0DD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0486" name="Rectangle 162">
            <a:extLst>
              <a:ext uri="{FF2B5EF4-FFF2-40B4-BE49-F238E27FC236}">
                <a16:creationId xmlns:a16="http://schemas.microsoft.com/office/drawing/2014/main" id="{4EB21FA6-8B6A-4699-8408-91E699800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0487" name="Freeform 11">
            <a:extLst>
              <a:ext uri="{FF2B5EF4-FFF2-40B4-BE49-F238E27FC236}">
                <a16:creationId xmlns:a16="http://schemas.microsoft.com/office/drawing/2014/main" id="{664D6319-AE80-458F-A2C6-1F0351266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useBgFill="1">
        <p:nvSpPr>
          <p:cNvPr id="20488" name="Rectangle 166">
            <a:extLst>
              <a:ext uri="{FF2B5EF4-FFF2-40B4-BE49-F238E27FC236}">
                <a16:creationId xmlns:a16="http://schemas.microsoft.com/office/drawing/2014/main" id="{35879851-1A1D-4246-AAA1-C484E8583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New Detailed Global Climate Change Projections from NASA">
            <a:extLst>
              <a:ext uri="{FF2B5EF4-FFF2-40B4-BE49-F238E27FC236}">
                <a16:creationId xmlns:a16="http://schemas.microsoft.com/office/drawing/2014/main" id="{B0C65A6F-2CE8-4B71-AFE9-37920681A28C}"/>
              </a:ext>
            </a:extLst>
          </p:cNvPr>
          <p:cNvPicPr>
            <a:picLocks noGrp="1" noChangeAspect="1" noChangeArrowheads="1"/>
          </p:cNvPicPr>
          <p:nvPr>
            <p:ph sz="half" idx="2"/>
          </p:nvPr>
        </p:nvPicPr>
        <p:blipFill rotWithShape="1">
          <a:blip r:embed="rId2">
            <a:alphaModFix amt="35000"/>
            <a:extLst>
              <a:ext uri="{28A0092B-C50C-407E-A947-70E740481C1C}">
                <a14:useLocalDpi xmlns:a14="http://schemas.microsoft.com/office/drawing/2010/main" val="0"/>
              </a:ext>
            </a:extLst>
          </a:blip>
          <a:srcRect l="7602" r="9287" b="1"/>
          <a:stretch/>
        </p:blipFill>
        <p:spPr bwMode="auto">
          <a:xfrm>
            <a:off x="-8825" y="10"/>
            <a:ext cx="12192000" cy="6857990"/>
          </a:xfrm>
          <a:prstGeom prst="rect">
            <a:avLst/>
          </a:prstGeom>
          <a:noFill/>
          <a:extLst>
            <a:ext uri="{909E8E84-426E-40DD-AFC4-6F175D3DCCD1}">
              <a14:hiddenFill xmlns:a14="http://schemas.microsoft.com/office/drawing/2010/main">
                <a:solidFill>
                  <a:srgbClr val="FFFFFF"/>
                </a:solidFill>
              </a14:hiddenFill>
            </a:ext>
          </a:extLst>
        </p:spPr>
      </p:pic>
      <p:sp>
        <p:nvSpPr>
          <p:cNvPr id="20482" name="Başlık 1">
            <a:extLst>
              <a:ext uri="{FF2B5EF4-FFF2-40B4-BE49-F238E27FC236}">
                <a16:creationId xmlns:a16="http://schemas.microsoft.com/office/drawing/2014/main" id="{878C4722-12DC-4265-923F-49EB65309D90}"/>
              </a:ext>
            </a:extLst>
          </p:cNvPr>
          <p:cNvSpPr>
            <a:spLocks noGrp="1" noChangeArrowheads="1"/>
          </p:cNvSpPr>
          <p:nvPr>
            <p:ph type="title"/>
          </p:nvPr>
        </p:nvSpPr>
        <p:spPr>
          <a:xfrm>
            <a:off x="1935513" y="624110"/>
            <a:ext cx="8911687" cy="1280890"/>
          </a:xfrm>
        </p:spPr>
        <p:txBody>
          <a:bodyPr vert="horz" lIns="91440" tIns="45720" rIns="91440" bIns="45720" rtlCol="0" anchor="t">
            <a:normAutofit/>
          </a:bodyPr>
          <a:lstStyle/>
          <a:p>
            <a:pPr eaLnBrk="1" hangingPunct="1"/>
            <a:r>
              <a:rPr lang="en-US" altLang="tr-TR">
                <a:solidFill>
                  <a:schemeClr val="tx1"/>
                </a:solidFill>
              </a:rPr>
              <a:t>İklim Değişikliği</a:t>
            </a:r>
          </a:p>
        </p:txBody>
      </p:sp>
      <p:sp>
        <p:nvSpPr>
          <p:cNvPr id="2" name="İçerik Yer Tutucusu 1">
            <a:extLst>
              <a:ext uri="{FF2B5EF4-FFF2-40B4-BE49-F238E27FC236}">
                <a16:creationId xmlns:a16="http://schemas.microsoft.com/office/drawing/2014/main" id="{EA2F899F-DC6F-4A66-A70A-F8A310E93518}"/>
              </a:ext>
            </a:extLst>
          </p:cNvPr>
          <p:cNvSpPr>
            <a:spLocks noGrp="1"/>
          </p:cNvSpPr>
          <p:nvPr>
            <p:ph sz="half" idx="1"/>
          </p:nvPr>
        </p:nvSpPr>
        <p:spPr>
          <a:xfrm>
            <a:off x="1931800" y="2133600"/>
            <a:ext cx="8915400" cy="3777622"/>
          </a:xfrm>
        </p:spPr>
        <p:txBody>
          <a:bodyPr vert="horz" lIns="91440" tIns="45720" rIns="91440" bIns="45720" rtlCol="0">
            <a:normAutofit/>
          </a:bodyPr>
          <a:lstStyle/>
          <a:p>
            <a:pPr eaLnBrk="1" hangingPunct="1">
              <a:spcAft>
                <a:spcPts val="0"/>
              </a:spcAft>
              <a:buFont typeface="Wingdings 3" charset="2"/>
              <a:buChar char=""/>
            </a:pPr>
            <a:r>
              <a:rPr lang="en-US" sz="2400" dirty="0" err="1">
                <a:solidFill>
                  <a:schemeClr val="tx1">
                    <a:lumMod val="75000"/>
                    <a:lumOff val="25000"/>
                  </a:schemeClr>
                </a:solidFill>
              </a:rPr>
              <a:t>Sanayileşme</a:t>
            </a:r>
            <a:r>
              <a:rPr lang="en-US" sz="2400" dirty="0">
                <a:solidFill>
                  <a:schemeClr val="tx1">
                    <a:lumMod val="75000"/>
                    <a:lumOff val="25000"/>
                  </a:schemeClr>
                </a:solidFill>
              </a:rPr>
              <a:t>, </a:t>
            </a:r>
            <a:r>
              <a:rPr lang="en-US" sz="2400" dirty="0" err="1">
                <a:solidFill>
                  <a:schemeClr val="tx1">
                    <a:lumMod val="75000"/>
                    <a:lumOff val="25000"/>
                  </a:schemeClr>
                </a:solidFill>
              </a:rPr>
              <a:t>fosil</a:t>
            </a:r>
            <a:r>
              <a:rPr lang="en-US" sz="2400" dirty="0">
                <a:solidFill>
                  <a:schemeClr val="tx1">
                    <a:lumMod val="75000"/>
                    <a:lumOff val="25000"/>
                  </a:schemeClr>
                </a:solidFill>
              </a:rPr>
              <a:t> </a:t>
            </a:r>
            <a:r>
              <a:rPr lang="en-US" sz="2400" dirty="0" err="1">
                <a:solidFill>
                  <a:schemeClr val="tx1">
                    <a:lumMod val="75000"/>
                    <a:lumOff val="25000"/>
                  </a:schemeClr>
                </a:solidFill>
              </a:rPr>
              <a:t>yakıtların</a:t>
            </a:r>
            <a:r>
              <a:rPr lang="en-US" sz="2400" dirty="0">
                <a:solidFill>
                  <a:schemeClr val="tx1">
                    <a:lumMod val="75000"/>
                    <a:lumOff val="25000"/>
                  </a:schemeClr>
                </a:solidFill>
              </a:rPr>
              <a:t> </a:t>
            </a:r>
            <a:r>
              <a:rPr lang="en-US" sz="2400" dirty="0" err="1">
                <a:solidFill>
                  <a:schemeClr val="tx1">
                    <a:lumMod val="75000"/>
                    <a:lumOff val="25000"/>
                  </a:schemeClr>
                </a:solidFill>
              </a:rPr>
              <a:t>yakılması</a:t>
            </a:r>
            <a:r>
              <a:rPr lang="en-US" sz="2400" dirty="0">
                <a:solidFill>
                  <a:schemeClr val="tx1">
                    <a:lumMod val="75000"/>
                    <a:lumOff val="25000"/>
                  </a:schemeClr>
                </a:solidFill>
              </a:rPr>
              <a:t>, </a:t>
            </a:r>
            <a:r>
              <a:rPr lang="en-US" sz="2400" dirty="0" err="1">
                <a:solidFill>
                  <a:schemeClr val="tx1">
                    <a:lumMod val="75000"/>
                    <a:lumOff val="25000"/>
                  </a:schemeClr>
                </a:solidFill>
              </a:rPr>
              <a:t>arazi</a:t>
            </a:r>
            <a:r>
              <a:rPr lang="en-US" sz="2400" dirty="0">
                <a:solidFill>
                  <a:schemeClr val="tx1">
                    <a:lumMod val="75000"/>
                    <a:lumOff val="25000"/>
                  </a:schemeClr>
                </a:solidFill>
              </a:rPr>
              <a:t> </a:t>
            </a:r>
            <a:r>
              <a:rPr lang="en-US" sz="2400" dirty="0" err="1">
                <a:solidFill>
                  <a:schemeClr val="tx1">
                    <a:lumMod val="75000"/>
                    <a:lumOff val="25000"/>
                  </a:schemeClr>
                </a:solidFill>
              </a:rPr>
              <a:t>kullanımı</a:t>
            </a:r>
            <a:r>
              <a:rPr lang="en-US" sz="2400" dirty="0">
                <a:solidFill>
                  <a:schemeClr val="tx1">
                    <a:lumMod val="75000"/>
                    <a:lumOff val="25000"/>
                  </a:schemeClr>
                </a:solidFill>
              </a:rPr>
              <a:t> </a:t>
            </a:r>
            <a:r>
              <a:rPr lang="en-US" sz="2400" dirty="0" err="1">
                <a:solidFill>
                  <a:schemeClr val="tx1">
                    <a:lumMod val="75000"/>
                    <a:lumOff val="25000"/>
                  </a:schemeClr>
                </a:solidFill>
              </a:rPr>
              <a:t>değişiklikleri</a:t>
            </a:r>
            <a:r>
              <a:rPr lang="en-US" sz="2400" dirty="0">
                <a:solidFill>
                  <a:schemeClr val="tx1">
                    <a:lumMod val="75000"/>
                    <a:lumOff val="25000"/>
                  </a:schemeClr>
                </a:solidFill>
              </a:rPr>
              <a:t>, </a:t>
            </a:r>
            <a:r>
              <a:rPr lang="en-US" sz="2400" dirty="0" err="1">
                <a:solidFill>
                  <a:schemeClr val="tx1">
                    <a:lumMod val="75000"/>
                    <a:lumOff val="25000"/>
                  </a:schemeClr>
                </a:solidFill>
              </a:rPr>
              <a:t>ormanların</a:t>
            </a:r>
            <a:r>
              <a:rPr lang="en-US" sz="2400" dirty="0">
                <a:solidFill>
                  <a:schemeClr val="tx1">
                    <a:lumMod val="75000"/>
                    <a:lumOff val="25000"/>
                  </a:schemeClr>
                </a:solidFill>
              </a:rPr>
              <a:t> yok </a:t>
            </a:r>
            <a:r>
              <a:rPr lang="en-US" sz="2400" dirty="0" err="1">
                <a:solidFill>
                  <a:schemeClr val="tx1">
                    <a:lumMod val="75000"/>
                    <a:lumOff val="25000"/>
                  </a:schemeClr>
                </a:solidFill>
              </a:rPr>
              <a:t>edilmesi</a:t>
            </a:r>
            <a:r>
              <a:rPr lang="en-US" sz="2400" dirty="0">
                <a:solidFill>
                  <a:schemeClr val="tx1">
                    <a:lumMod val="75000"/>
                    <a:lumOff val="25000"/>
                  </a:schemeClr>
                </a:solidFill>
              </a:rPr>
              <a:t> </a:t>
            </a:r>
            <a:r>
              <a:rPr lang="en-US" sz="2400" dirty="0" err="1">
                <a:solidFill>
                  <a:schemeClr val="tx1">
                    <a:lumMod val="75000"/>
                    <a:lumOff val="25000"/>
                  </a:schemeClr>
                </a:solidFill>
              </a:rPr>
              <a:t>gibi</a:t>
            </a:r>
            <a:r>
              <a:rPr lang="en-US" sz="2400" dirty="0">
                <a:solidFill>
                  <a:schemeClr val="tx1">
                    <a:lumMod val="75000"/>
                    <a:lumOff val="25000"/>
                  </a:schemeClr>
                </a:solidFill>
              </a:rPr>
              <a:t> </a:t>
            </a:r>
            <a:r>
              <a:rPr lang="en-US" sz="2400" dirty="0" err="1">
                <a:solidFill>
                  <a:schemeClr val="tx1">
                    <a:lumMod val="75000"/>
                    <a:lumOff val="25000"/>
                  </a:schemeClr>
                </a:solidFill>
              </a:rPr>
              <a:t>insan</a:t>
            </a:r>
            <a:r>
              <a:rPr lang="en-US" sz="2400" dirty="0">
                <a:solidFill>
                  <a:schemeClr val="tx1">
                    <a:lumMod val="75000"/>
                    <a:lumOff val="25000"/>
                  </a:schemeClr>
                </a:solidFill>
              </a:rPr>
              <a:t> </a:t>
            </a:r>
            <a:r>
              <a:rPr lang="en-US" sz="2400" dirty="0" err="1">
                <a:solidFill>
                  <a:schemeClr val="tx1">
                    <a:lumMod val="75000"/>
                    <a:lumOff val="25000"/>
                  </a:schemeClr>
                </a:solidFill>
              </a:rPr>
              <a:t>etkinliklerinin</a:t>
            </a:r>
            <a:r>
              <a:rPr lang="en-US" sz="2400" dirty="0">
                <a:solidFill>
                  <a:schemeClr val="tx1">
                    <a:lumMod val="75000"/>
                    <a:lumOff val="25000"/>
                  </a:schemeClr>
                </a:solidFill>
              </a:rPr>
              <a:t> sera </a:t>
            </a:r>
            <a:r>
              <a:rPr lang="en-US" sz="2400" dirty="0" err="1">
                <a:solidFill>
                  <a:schemeClr val="tx1">
                    <a:lumMod val="75000"/>
                    <a:lumOff val="25000"/>
                  </a:schemeClr>
                </a:solidFill>
              </a:rPr>
              <a:t>etkisini</a:t>
            </a:r>
            <a:r>
              <a:rPr lang="en-US" sz="2400" dirty="0">
                <a:solidFill>
                  <a:schemeClr val="tx1">
                    <a:lumMod val="75000"/>
                    <a:lumOff val="25000"/>
                  </a:schemeClr>
                </a:solidFill>
              </a:rPr>
              <a:t> </a:t>
            </a:r>
            <a:r>
              <a:rPr lang="en-US" sz="2400" dirty="0" err="1">
                <a:solidFill>
                  <a:schemeClr val="tx1">
                    <a:lumMod val="75000"/>
                    <a:lumOff val="25000"/>
                  </a:schemeClr>
                </a:solidFill>
              </a:rPr>
              <a:t>artırması</a:t>
            </a:r>
            <a:r>
              <a:rPr lang="en-US" sz="2400" dirty="0">
                <a:solidFill>
                  <a:schemeClr val="tx1">
                    <a:lumMod val="75000"/>
                    <a:lumOff val="25000"/>
                  </a:schemeClr>
                </a:solidFill>
              </a:rPr>
              <a:t> </a:t>
            </a:r>
            <a:r>
              <a:rPr lang="en-US" sz="2400" dirty="0" err="1">
                <a:solidFill>
                  <a:schemeClr val="tx1">
                    <a:lumMod val="75000"/>
                    <a:lumOff val="25000"/>
                  </a:schemeClr>
                </a:solidFill>
              </a:rPr>
              <a:t>sonucu</a:t>
            </a:r>
            <a:r>
              <a:rPr lang="en-US" sz="2400" dirty="0">
                <a:solidFill>
                  <a:schemeClr val="tx1">
                    <a:lumMod val="75000"/>
                    <a:lumOff val="25000"/>
                  </a:schemeClr>
                </a:solidFill>
              </a:rPr>
              <a:t> </a:t>
            </a:r>
            <a:r>
              <a:rPr lang="en-US" sz="2400" dirty="0" err="1">
                <a:solidFill>
                  <a:schemeClr val="tx1">
                    <a:lumMod val="75000"/>
                    <a:lumOff val="25000"/>
                  </a:schemeClr>
                </a:solidFill>
              </a:rPr>
              <a:t>yeryüzünde</a:t>
            </a:r>
            <a:r>
              <a:rPr lang="en-US" sz="2400" dirty="0">
                <a:solidFill>
                  <a:schemeClr val="tx1">
                    <a:lumMod val="75000"/>
                    <a:lumOff val="25000"/>
                  </a:schemeClr>
                </a:solidFill>
              </a:rPr>
              <a:t> </a:t>
            </a:r>
            <a:r>
              <a:rPr lang="en-US" sz="2400" dirty="0" err="1">
                <a:solidFill>
                  <a:schemeClr val="tx1">
                    <a:lumMod val="75000"/>
                    <a:lumOff val="25000"/>
                  </a:schemeClr>
                </a:solidFill>
              </a:rPr>
              <a:t>ortalama</a:t>
            </a:r>
            <a:r>
              <a:rPr lang="en-US" sz="2400" dirty="0">
                <a:solidFill>
                  <a:schemeClr val="tx1">
                    <a:lumMod val="75000"/>
                    <a:lumOff val="25000"/>
                  </a:schemeClr>
                </a:solidFill>
              </a:rPr>
              <a:t> </a:t>
            </a:r>
            <a:r>
              <a:rPr lang="en-US" sz="2400" dirty="0" err="1">
                <a:solidFill>
                  <a:schemeClr val="tx1">
                    <a:lumMod val="75000"/>
                    <a:lumOff val="25000"/>
                  </a:schemeClr>
                </a:solidFill>
              </a:rPr>
              <a:t>sıcaklıklar</a:t>
            </a:r>
            <a:r>
              <a:rPr lang="en-US" sz="2400" dirty="0">
                <a:solidFill>
                  <a:schemeClr val="tx1">
                    <a:lumMod val="75000"/>
                    <a:lumOff val="25000"/>
                  </a:schemeClr>
                </a:solidFill>
              </a:rPr>
              <a:t> </a:t>
            </a:r>
            <a:r>
              <a:rPr lang="en-US" sz="2400" dirty="0" err="1">
                <a:solidFill>
                  <a:schemeClr val="tx1">
                    <a:lumMod val="75000"/>
                    <a:lumOff val="25000"/>
                  </a:schemeClr>
                </a:solidFill>
              </a:rPr>
              <a:t>artışına</a:t>
            </a:r>
            <a:r>
              <a:rPr lang="en-US" sz="2400" dirty="0">
                <a:solidFill>
                  <a:schemeClr val="tx1">
                    <a:lumMod val="75000"/>
                    <a:lumOff val="25000"/>
                  </a:schemeClr>
                </a:solidFill>
              </a:rPr>
              <a:t> </a:t>
            </a:r>
            <a:r>
              <a:rPr lang="en-US" sz="2400" dirty="0" err="1">
                <a:solidFill>
                  <a:schemeClr val="tx1">
                    <a:lumMod val="75000"/>
                    <a:lumOff val="25000"/>
                  </a:schemeClr>
                </a:solidFill>
              </a:rPr>
              <a:t>ve</a:t>
            </a:r>
            <a:r>
              <a:rPr lang="en-US" sz="2400" dirty="0">
                <a:solidFill>
                  <a:schemeClr val="tx1">
                    <a:lumMod val="75000"/>
                    <a:lumOff val="25000"/>
                  </a:schemeClr>
                </a:solidFill>
              </a:rPr>
              <a:t> </a:t>
            </a:r>
            <a:r>
              <a:rPr lang="en-US" sz="2400" dirty="0" err="1">
                <a:solidFill>
                  <a:schemeClr val="tx1">
                    <a:lumMod val="75000"/>
                    <a:lumOff val="25000"/>
                  </a:schemeClr>
                </a:solidFill>
              </a:rPr>
              <a:t>iklim</a:t>
            </a:r>
            <a:r>
              <a:rPr lang="en-US" sz="2400" dirty="0">
                <a:solidFill>
                  <a:schemeClr val="tx1">
                    <a:lumMod val="75000"/>
                    <a:lumOff val="25000"/>
                  </a:schemeClr>
                </a:solidFill>
              </a:rPr>
              <a:t> </a:t>
            </a:r>
            <a:r>
              <a:rPr lang="en-US" sz="2400" dirty="0" err="1">
                <a:solidFill>
                  <a:schemeClr val="tx1">
                    <a:lumMod val="75000"/>
                    <a:lumOff val="25000"/>
                  </a:schemeClr>
                </a:solidFill>
              </a:rPr>
              <a:t>değişikliğine</a:t>
            </a:r>
            <a:r>
              <a:rPr lang="en-US" sz="2400" dirty="0">
                <a:solidFill>
                  <a:schemeClr val="tx1">
                    <a:lumMod val="75000"/>
                    <a:lumOff val="25000"/>
                  </a:schemeClr>
                </a:solidFill>
              </a:rPr>
              <a:t> </a:t>
            </a:r>
            <a:r>
              <a:rPr lang="en-US" sz="2400" dirty="0" err="1">
                <a:solidFill>
                  <a:schemeClr val="tx1">
                    <a:lumMod val="75000"/>
                    <a:lumOff val="25000"/>
                  </a:schemeClr>
                </a:solidFill>
              </a:rPr>
              <a:t>neden</a:t>
            </a:r>
            <a:r>
              <a:rPr lang="en-US" sz="2400" dirty="0">
                <a:solidFill>
                  <a:schemeClr val="tx1">
                    <a:lumMod val="75000"/>
                    <a:lumOff val="25000"/>
                  </a:schemeClr>
                </a:solidFill>
              </a:rPr>
              <a:t> </a:t>
            </a:r>
            <a:r>
              <a:rPr lang="en-US" sz="2400" dirty="0" err="1">
                <a:solidFill>
                  <a:schemeClr val="tx1">
                    <a:lumMod val="75000"/>
                    <a:lumOff val="25000"/>
                  </a:schemeClr>
                </a:solidFill>
              </a:rPr>
              <a:t>olduğu</a:t>
            </a:r>
            <a:r>
              <a:rPr lang="en-US" sz="2400" dirty="0">
                <a:solidFill>
                  <a:schemeClr val="tx1">
                    <a:lumMod val="75000"/>
                    <a:lumOff val="25000"/>
                  </a:schemeClr>
                </a:solidFill>
              </a:rPr>
              <a:t> </a:t>
            </a:r>
            <a:r>
              <a:rPr lang="en-US" sz="2400" dirty="0" err="1">
                <a:solidFill>
                  <a:schemeClr val="tx1">
                    <a:lumMod val="75000"/>
                    <a:lumOff val="25000"/>
                  </a:schemeClr>
                </a:solidFill>
              </a:rPr>
              <a:t>öne</a:t>
            </a:r>
            <a:r>
              <a:rPr lang="en-US" sz="2400" dirty="0">
                <a:solidFill>
                  <a:schemeClr val="tx1">
                    <a:lumMod val="75000"/>
                    <a:lumOff val="25000"/>
                  </a:schemeClr>
                </a:solidFill>
              </a:rPr>
              <a:t> </a:t>
            </a:r>
            <a:r>
              <a:rPr lang="en-US" sz="2400" dirty="0" err="1">
                <a:solidFill>
                  <a:schemeClr val="tx1">
                    <a:lumMod val="75000"/>
                    <a:lumOff val="25000"/>
                  </a:schemeClr>
                </a:solidFill>
              </a:rPr>
              <a:t>sürülmektedir</a:t>
            </a:r>
            <a:r>
              <a:rPr lang="en-US" sz="2400" dirty="0">
                <a:solidFill>
                  <a:schemeClr val="tx1">
                    <a:lumMod val="75000"/>
                    <a:lumOff val="25000"/>
                  </a:schemeClr>
                </a:solidFill>
              </a:rPr>
              <a:t>.  1896 </a:t>
            </a:r>
            <a:r>
              <a:rPr lang="en-US" sz="2400" dirty="0" err="1">
                <a:solidFill>
                  <a:schemeClr val="tx1">
                    <a:lumMod val="75000"/>
                    <a:lumOff val="25000"/>
                  </a:schemeClr>
                </a:solidFill>
              </a:rPr>
              <a:t>yılında</a:t>
            </a:r>
            <a:r>
              <a:rPr lang="en-US" sz="2400" dirty="0">
                <a:solidFill>
                  <a:schemeClr val="tx1">
                    <a:lumMod val="75000"/>
                    <a:lumOff val="25000"/>
                  </a:schemeClr>
                </a:solidFill>
              </a:rPr>
              <a:t> </a:t>
            </a:r>
            <a:r>
              <a:rPr lang="en-US" sz="2400" dirty="0" err="1">
                <a:solidFill>
                  <a:schemeClr val="tx1">
                    <a:lumMod val="75000"/>
                    <a:lumOff val="25000"/>
                  </a:schemeClr>
                </a:solidFill>
              </a:rPr>
              <a:t>İsveçli</a:t>
            </a:r>
            <a:r>
              <a:rPr lang="en-US" sz="2400" dirty="0">
                <a:solidFill>
                  <a:schemeClr val="tx1">
                    <a:lumMod val="75000"/>
                    <a:lumOff val="25000"/>
                  </a:schemeClr>
                </a:solidFill>
              </a:rPr>
              <a:t> </a:t>
            </a:r>
            <a:r>
              <a:rPr lang="en-US" sz="2400" dirty="0" err="1">
                <a:solidFill>
                  <a:schemeClr val="tx1">
                    <a:lumMod val="75000"/>
                    <a:lumOff val="25000"/>
                  </a:schemeClr>
                </a:solidFill>
              </a:rPr>
              <a:t>bilim</a:t>
            </a:r>
            <a:r>
              <a:rPr lang="en-US" sz="2400" dirty="0">
                <a:solidFill>
                  <a:schemeClr val="tx1">
                    <a:lumMod val="75000"/>
                    <a:lumOff val="25000"/>
                  </a:schemeClr>
                </a:solidFill>
              </a:rPr>
              <a:t> </a:t>
            </a:r>
            <a:r>
              <a:rPr lang="en-US" sz="2400" dirty="0" err="1">
                <a:solidFill>
                  <a:schemeClr val="tx1">
                    <a:lumMod val="75000"/>
                    <a:lumOff val="25000"/>
                  </a:schemeClr>
                </a:solidFill>
              </a:rPr>
              <a:t>adamı</a:t>
            </a:r>
            <a:r>
              <a:rPr lang="en-US" sz="2400" dirty="0">
                <a:solidFill>
                  <a:schemeClr val="tx1">
                    <a:lumMod val="75000"/>
                    <a:lumOff val="25000"/>
                  </a:schemeClr>
                </a:solidFill>
              </a:rPr>
              <a:t> Svante August Arrhenius, </a:t>
            </a:r>
            <a:r>
              <a:rPr lang="en-US" sz="2400" dirty="0" err="1">
                <a:solidFill>
                  <a:schemeClr val="tx1">
                    <a:lumMod val="75000"/>
                    <a:lumOff val="25000"/>
                  </a:schemeClr>
                </a:solidFill>
              </a:rPr>
              <a:t>küresel</a:t>
            </a:r>
            <a:r>
              <a:rPr lang="en-US" sz="2400" dirty="0">
                <a:solidFill>
                  <a:schemeClr val="tx1">
                    <a:lumMod val="75000"/>
                    <a:lumOff val="25000"/>
                  </a:schemeClr>
                </a:solidFill>
              </a:rPr>
              <a:t> </a:t>
            </a:r>
            <a:r>
              <a:rPr lang="en-US" sz="2400" dirty="0" err="1">
                <a:solidFill>
                  <a:schemeClr val="tx1">
                    <a:lumMod val="75000"/>
                    <a:lumOff val="25000"/>
                  </a:schemeClr>
                </a:solidFill>
              </a:rPr>
              <a:t>ısınmaya</a:t>
            </a:r>
            <a:r>
              <a:rPr lang="en-US" sz="2400" dirty="0">
                <a:solidFill>
                  <a:schemeClr val="tx1">
                    <a:lumMod val="75000"/>
                    <a:lumOff val="25000"/>
                  </a:schemeClr>
                </a:solidFill>
              </a:rPr>
              <a:t> </a:t>
            </a:r>
            <a:r>
              <a:rPr lang="en-US" sz="2400" dirty="0" err="1">
                <a:solidFill>
                  <a:schemeClr val="tx1">
                    <a:lumMod val="75000"/>
                    <a:lumOff val="25000"/>
                  </a:schemeClr>
                </a:solidFill>
              </a:rPr>
              <a:t>dikkate</a:t>
            </a:r>
            <a:r>
              <a:rPr lang="en-US" sz="2400" dirty="0">
                <a:solidFill>
                  <a:schemeClr val="tx1">
                    <a:lumMod val="75000"/>
                    <a:lumOff val="25000"/>
                  </a:schemeClr>
                </a:solidFill>
              </a:rPr>
              <a:t> </a:t>
            </a:r>
            <a:r>
              <a:rPr lang="en-US" sz="2400" dirty="0" err="1">
                <a:solidFill>
                  <a:schemeClr val="tx1">
                    <a:lumMod val="75000"/>
                    <a:lumOff val="25000"/>
                  </a:schemeClr>
                </a:solidFill>
              </a:rPr>
              <a:t>çeken</a:t>
            </a:r>
            <a:r>
              <a:rPr lang="en-US" sz="2400" dirty="0">
                <a:solidFill>
                  <a:schemeClr val="tx1">
                    <a:lumMod val="75000"/>
                    <a:lumOff val="25000"/>
                  </a:schemeClr>
                </a:solidFill>
              </a:rPr>
              <a:t> ilk </a:t>
            </a:r>
            <a:r>
              <a:rPr lang="en-US" sz="2400" dirty="0" err="1">
                <a:solidFill>
                  <a:schemeClr val="tx1">
                    <a:lumMod val="75000"/>
                    <a:lumOff val="25000"/>
                  </a:schemeClr>
                </a:solidFill>
              </a:rPr>
              <a:t>kişidir</a:t>
            </a:r>
            <a:r>
              <a:rPr lang="en-US" sz="2400" dirty="0">
                <a:solidFill>
                  <a:schemeClr val="tx1">
                    <a:lumMod val="75000"/>
                    <a:lumOff val="25000"/>
                  </a:schemeClr>
                </a:solidFill>
              </a:rPr>
              <a:t>. </a:t>
            </a:r>
          </a:p>
        </p:txBody>
      </p: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a:extLst>
              <a:ext uri="{FF2B5EF4-FFF2-40B4-BE49-F238E27FC236}">
                <a16:creationId xmlns:a16="http://schemas.microsoft.com/office/drawing/2014/main" id="{F593F91C-F21A-4B31-975E-7AF5DE5AAFB3}"/>
              </a:ext>
            </a:extLst>
          </p:cNvPr>
          <p:cNvSpPr>
            <a:spLocks noGrp="1" noChangeArrowheads="1"/>
          </p:cNvSpPr>
          <p:nvPr>
            <p:ph type="title"/>
          </p:nvPr>
        </p:nvSpPr>
        <p:spPr>
          <a:xfrm>
            <a:off x="2592388" y="623888"/>
            <a:ext cx="8912225" cy="1281112"/>
          </a:xfrm>
        </p:spPr>
        <p:txBody>
          <a:bodyPr/>
          <a:lstStyle/>
          <a:p>
            <a:pPr eaLnBrk="1" hangingPunct="1"/>
            <a:r>
              <a:rPr lang="tr-TR" altLang="tr-TR" dirty="0"/>
              <a:t>İklim Değişikliği</a:t>
            </a:r>
          </a:p>
        </p:txBody>
      </p:sp>
      <p:sp>
        <p:nvSpPr>
          <p:cNvPr id="11267" name="İçerik Yer Tutucusu 2">
            <a:extLst>
              <a:ext uri="{FF2B5EF4-FFF2-40B4-BE49-F238E27FC236}">
                <a16:creationId xmlns:a16="http://schemas.microsoft.com/office/drawing/2014/main" id="{937490BA-B3BF-41F0-A3CA-E66C1AECF2B8}"/>
              </a:ext>
            </a:extLst>
          </p:cNvPr>
          <p:cNvSpPr>
            <a:spLocks noGrp="1" noChangeArrowheads="1"/>
          </p:cNvSpPr>
          <p:nvPr>
            <p:ph idx="1"/>
          </p:nvPr>
        </p:nvSpPr>
        <p:spPr>
          <a:xfrm>
            <a:off x="1258888" y="1905000"/>
            <a:ext cx="10245725" cy="4046538"/>
          </a:xfrm>
        </p:spPr>
        <p:txBody>
          <a:bodyPr rtlCol="0">
            <a:normAutofit/>
          </a:bodyPr>
          <a:lstStyle/>
          <a:p>
            <a:pPr eaLnBrk="1" fontAlgn="auto" hangingPunct="1">
              <a:spcAft>
                <a:spcPts val="0"/>
              </a:spcAft>
              <a:buFont typeface="Wingdings 3" charset="2"/>
              <a:buChar char=""/>
              <a:defRPr/>
            </a:pPr>
            <a:r>
              <a:rPr lang="tr-TR" dirty="0"/>
              <a:t>“</a:t>
            </a:r>
            <a:r>
              <a:rPr lang="tr-TR" sz="2400" dirty="0"/>
              <a:t>Ülkeler kalkınmalarını devam ettirebilmek için işletilmesi, taşınması, depolanması ve kullanımı diğer enerji türlerine göre çok daha kolay ve daha az masraflı fosil kaynaklı yakıtları (petrol, kömür, doğalgaz) yoğun şekilde kullanmaya başlamışlardır. Fosil kaynaklı yakıt kullanımının hızla artması ile başta CO</a:t>
            </a:r>
            <a:r>
              <a:rPr lang="tr-TR" sz="2400" baseline="-25000" dirty="0"/>
              <a:t>2</a:t>
            </a:r>
            <a:r>
              <a:rPr lang="tr-TR" sz="2400" dirty="0"/>
              <a:t> olmak üzere sera etkisi yaratan gazların atmosferdeki yoğunluğu da artmaya başlamıştır. Bu artış sera etkisi oluşturarak güneşten gelen ısı enerjisinin yeryüzünden uzaya yansımasını engellemekte ve ye kürenin ısınmasına neden olmaktadır”  (Başaran, 2004:31). </a:t>
            </a:r>
            <a:endParaRPr lang="tr-TR" altLang="tr-TR" sz="2400" dirty="0">
              <a:solidFill>
                <a:schemeClr val="tx1">
                  <a:lumMod val="75000"/>
                  <a:lumOff val="25000"/>
                </a:schemeClr>
              </a:solidFill>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a:extLst>
              <a:ext uri="{FF2B5EF4-FFF2-40B4-BE49-F238E27FC236}">
                <a16:creationId xmlns:a16="http://schemas.microsoft.com/office/drawing/2014/main" id="{214F58EE-BFA3-49E0-865F-FBDF55E803E6}"/>
              </a:ext>
            </a:extLst>
          </p:cNvPr>
          <p:cNvSpPr>
            <a:spLocks noGrp="1" noChangeArrowheads="1"/>
          </p:cNvSpPr>
          <p:nvPr>
            <p:ph type="title"/>
          </p:nvPr>
        </p:nvSpPr>
        <p:spPr>
          <a:xfrm>
            <a:off x="2592388" y="623888"/>
            <a:ext cx="8912225" cy="1036100"/>
          </a:xfrm>
        </p:spPr>
        <p:txBody>
          <a:bodyPr/>
          <a:lstStyle/>
          <a:p>
            <a:pPr eaLnBrk="1" hangingPunct="1"/>
            <a:r>
              <a:rPr lang="tr-TR" altLang="tr-TR" dirty="0"/>
              <a:t>İklim Değişikliği</a:t>
            </a:r>
          </a:p>
        </p:txBody>
      </p:sp>
      <p:sp>
        <p:nvSpPr>
          <p:cNvPr id="22531" name="İçerik Yer Tutucusu 2">
            <a:extLst>
              <a:ext uri="{FF2B5EF4-FFF2-40B4-BE49-F238E27FC236}">
                <a16:creationId xmlns:a16="http://schemas.microsoft.com/office/drawing/2014/main" id="{595B7A4D-1468-4FCB-82DD-DCB5238FA3EF}"/>
              </a:ext>
            </a:extLst>
          </p:cNvPr>
          <p:cNvSpPr>
            <a:spLocks noGrp="1" noChangeArrowheads="1"/>
          </p:cNvSpPr>
          <p:nvPr>
            <p:ph idx="1"/>
          </p:nvPr>
        </p:nvSpPr>
        <p:spPr>
          <a:xfrm>
            <a:off x="1409700" y="1905000"/>
            <a:ext cx="10267950" cy="4006850"/>
          </a:xfrm>
        </p:spPr>
        <p:txBody>
          <a:bodyPr/>
          <a:lstStyle/>
          <a:p>
            <a:pPr eaLnBrk="1" hangingPunct="1"/>
            <a:r>
              <a:rPr lang="tr-TR" dirty="0"/>
              <a:t>Sanayileşme, kentleşme, tüketimin artması, plansız gelişme, hızlı nüfus artışı, fosil kaynaklı yakıtların yoğun kullanılması gibi faktörlerin genelde çevre sorunlarının özelde iklim değişikliğinin nedeni olarak kabul edilmektedir. Ancak bazı sosyal bilimciler ekolojik dengenin bozulmasına neden olan kapitalist üretim tarzı sorgulanmaktadır. </a:t>
            </a:r>
          </a:p>
          <a:p>
            <a:pPr eaLnBrk="1" hangingPunct="1"/>
            <a:r>
              <a:rPr lang="tr-TR" dirty="0"/>
              <a:t>Sanayileşme ile birlikte üretimi artırmak amaçlanmıştır. Ekonomik yapı ekolojik süreçleri dikkate almadan faydaların içselleştirip,  zararları dışsallaştırmıştır. Süreç içinde, bu üretimin bedelleri daha da artmıştır. </a:t>
            </a:r>
          </a:p>
          <a:p>
            <a:pPr eaLnBrk="1" hangingPunct="1"/>
            <a:r>
              <a:rPr lang="tr-TR" dirty="0"/>
              <a:t>Ekolojik düşüncenin temellerinden biri, büyümeye sınırdır. Gezegenin taşıyabileceği ekolojik kapasiteyi aşmama sürdürülebilir bir toplum için gerekliliktir. Ancak mevcut kapitalist sistemin temel karakteristiklerinden olan sürekli ekonomik büyüme, kaynakların tüketilmesi, yıkıcı/zararlı üretim ve kirlilik gibi birçok çevre problemi yaratmaktadır (Carter, 2007: 47-48). </a:t>
            </a:r>
            <a:endParaRPr lang="tr-TR" altLang="tr-TR" sz="2200"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Unvan 1">
            <a:extLst>
              <a:ext uri="{FF2B5EF4-FFF2-40B4-BE49-F238E27FC236}">
                <a16:creationId xmlns:a16="http://schemas.microsoft.com/office/drawing/2014/main" id="{E71B6F06-215E-4551-8BDB-8F3435439216}"/>
              </a:ext>
            </a:extLst>
          </p:cNvPr>
          <p:cNvSpPr>
            <a:spLocks noGrp="1" noChangeArrowheads="1"/>
          </p:cNvSpPr>
          <p:nvPr>
            <p:ph type="title"/>
          </p:nvPr>
        </p:nvSpPr>
        <p:spPr>
          <a:xfrm>
            <a:off x="2592388" y="623888"/>
            <a:ext cx="8912225" cy="1281112"/>
          </a:xfrm>
        </p:spPr>
        <p:txBody>
          <a:bodyPr/>
          <a:lstStyle/>
          <a:p>
            <a:pPr eaLnBrk="1" hangingPunct="1"/>
            <a:r>
              <a:rPr lang="tr-TR" altLang="tr-TR" dirty="0"/>
              <a:t>İklim Değişikliği</a:t>
            </a:r>
            <a:endParaRPr lang="en-US" altLang="tr-TR" dirty="0"/>
          </a:p>
        </p:txBody>
      </p:sp>
      <p:sp>
        <p:nvSpPr>
          <p:cNvPr id="5123" name="İçerik Yer Tutucusu 2">
            <a:extLst>
              <a:ext uri="{FF2B5EF4-FFF2-40B4-BE49-F238E27FC236}">
                <a16:creationId xmlns:a16="http://schemas.microsoft.com/office/drawing/2014/main" id="{B4AFFFFE-67A6-45C2-975E-8FC6DE3CFB18}"/>
              </a:ext>
            </a:extLst>
          </p:cNvPr>
          <p:cNvSpPr>
            <a:spLocks noGrp="1"/>
          </p:cNvSpPr>
          <p:nvPr>
            <p:ph idx="1"/>
          </p:nvPr>
        </p:nvSpPr>
        <p:spPr>
          <a:xfrm>
            <a:off x="1333500" y="2133600"/>
            <a:ext cx="10171113" cy="3778250"/>
          </a:xfrm>
        </p:spPr>
        <p:txBody>
          <a:bodyPr rtlCol="0">
            <a:normAutofit/>
          </a:bodyPr>
          <a:lstStyle/>
          <a:p>
            <a:pPr eaLnBrk="1" fontAlgn="auto" hangingPunct="1">
              <a:spcAft>
                <a:spcPts val="0"/>
              </a:spcAft>
              <a:buFont typeface="Wingdings 3" charset="2"/>
              <a:buChar char=""/>
              <a:defRPr/>
            </a:pPr>
            <a:r>
              <a:rPr lang="tr-TR" sz="2000" dirty="0"/>
              <a:t>İklim değişikliği toplumların ekonomik, sosyal ve demografik yapısında değişikliklere neden olacaktır. </a:t>
            </a:r>
          </a:p>
          <a:p>
            <a:pPr eaLnBrk="1" fontAlgn="auto" hangingPunct="1">
              <a:spcAft>
                <a:spcPts val="0"/>
              </a:spcAft>
              <a:buFont typeface="Wingdings 3" charset="2"/>
              <a:buChar char=""/>
              <a:defRPr/>
            </a:pPr>
            <a:r>
              <a:rPr lang="tr-TR" altLang="tr-TR" sz="2000" b="1" dirty="0">
                <a:solidFill>
                  <a:schemeClr val="tx1">
                    <a:lumMod val="75000"/>
                    <a:lumOff val="25000"/>
                  </a:schemeClr>
                </a:solidFill>
              </a:rPr>
              <a:t>1.Göçler</a:t>
            </a:r>
          </a:p>
          <a:p>
            <a:pPr eaLnBrk="1" fontAlgn="auto" hangingPunct="1">
              <a:spcAft>
                <a:spcPts val="0"/>
              </a:spcAft>
              <a:buFont typeface="Wingdings 3" charset="2"/>
              <a:buChar char=""/>
              <a:defRPr/>
            </a:pPr>
            <a:r>
              <a:rPr lang="tr-TR" sz="2000" dirty="0"/>
              <a:t>İklim değişikliği sonucu değişen hava koşulları sonucu gelirini ve gıda kaynaklarını kaybeden kişilerin daha iyi iklim koşullarının olduğu bölgelere göç edebileceklerdir.</a:t>
            </a:r>
          </a:p>
          <a:p>
            <a:r>
              <a:rPr lang="tr-TR" sz="2000" b="1" dirty="0"/>
              <a:t>2.Tarım</a:t>
            </a:r>
          </a:p>
          <a:p>
            <a:r>
              <a:rPr lang="tr-TR" sz="2000" dirty="0"/>
              <a:t>Küresel ısınmanın gelecekte tarımsal üretimi etkileyeceği, değişen iklim koşulları nedeni ile tarımsal faaliyetlerin sınırlanacağı ve kıtlık ile karşı karşıya kalma olasılığının olduğu iddia edilmektedir. </a:t>
            </a:r>
            <a:endParaRPr lang="en-US" altLang="tr-TR" sz="2000" dirty="0">
              <a:solidFill>
                <a:schemeClr val="tx1">
                  <a:lumMod val="75000"/>
                  <a:lumOff val="2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1">
            <a:extLst>
              <a:ext uri="{FF2B5EF4-FFF2-40B4-BE49-F238E27FC236}">
                <a16:creationId xmlns:a16="http://schemas.microsoft.com/office/drawing/2014/main" id="{B9FE913B-6CAD-47F8-A1B5-E227102A91D8}"/>
              </a:ext>
            </a:extLst>
          </p:cNvPr>
          <p:cNvSpPr>
            <a:spLocks noGrp="1" noChangeArrowheads="1"/>
          </p:cNvSpPr>
          <p:nvPr>
            <p:ph type="title"/>
          </p:nvPr>
        </p:nvSpPr>
        <p:spPr/>
        <p:txBody>
          <a:bodyPr/>
          <a:lstStyle/>
          <a:p>
            <a:pPr eaLnBrk="1" hangingPunct="1"/>
            <a:r>
              <a:rPr lang="tr-TR" altLang="tr-TR" dirty="0"/>
              <a:t>İklim Değişikliği  </a:t>
            </a:r>
          </a:p>
        </p:txBody>
      </p:sp>
      <p:sp>
        <p:nvSpPr>
          <p:cNvPr id="24579" name="İçerik Yer Tutucusu 2">
            <a:extLst>
              <a:ext uri="{FF2B5EF4-FFF2-40B4-BE49-F238E27FC236}">
                <a16:creationId xmlns:a16="http://schemas.microsoft.com/office/drawing/2014/main" id="{5D180574-8B2B-4594-AF77-C02921B851EA}"/>
              </a:ext>
            </a:extLst>
          </p:cNvPr>
          <p:cNvSpPr>
            <a:spLocks noGrp="1" noChangeArrowheads="1"/>
          </p:cNvSpPr>
          <p:nvPr>
            <p:ph idx="1"/>
          </p:nvPr>
        </p:nvSpPr>
        <p:spPr/>
        <p:txBody>
          <a:bodyPr/>
          <a:lstStyle/>
          <a:p>
            <a:pPr eaLnBrk="1" hangingPunct="1"/>
            <a:endParaRPr lang="tr-TR" altLang="tr-TR" sz="2000" dirty="0"/>
          </a:p>
          <a:p>
            <a:pPr eaLnBrk="1" hangingPunct="1"/>
            <a:r>
              <a:rPr lang="tr-TR" sz="2000" dirty="0"/>
              <a:t>Küresel iklim değişikliğinin tarımı etkilemesinden en çok etkilenecekler toplumda dezavantajlı konumda bulunanlar olacaktır. Karl’ın (2009:8) belirttiği gibi “yiyecek krizi tüm dünyada, topraksız köylüler ve kadınlar başta olmak üzere, yoksullara zarar vermektedir”. </a:t>
            </a:r>
          </a:p>
          <a:p>
            <a:pPr eaLnBrk="1" hangingPunct="1"/>
            <a:r>
              <a:rPr lang="tr-TR" altLang="tr-TR" sz="2000" b="1" dirty="0"/>
              <a:t>3-</a:t>
            </a:r>
            <a:r>
              <a:rPr lang="tr-TR" sz="2000" b="1" dirty="0"/>
              <a:t>İstihdam ve İş Olanakları </a:t>
            </a:r>
          </a:p>
          <a:p>
            <a:pPr eaLnBrk="1" hangingPunct="1"/>
            <a:r>
              <a:rPr lang="tr-TR" altLang="tr-TR" sz="2000" dirty="0"/>
              <a:t>İklim değişikliğinin iş ve istihdam olanaklarını etkilemesi beklenmektedir. </a:t>
            </a:r>
            <a:r>
              <a:rPr lang="tr-TR" sz="2000" dirty="0"/>
              <a:t>enerji, su, tarım, turizm ve ulaşım sektörler bu değişimden en çok etkilenecek olanlardır.</a:t>
            </a:r>
            <a:endParaRPr lang="tr-TR" altLang="tr-T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41930D-704A-4400-A4C3-EDA1907C8353}"/>
              </a:ext>
            </a:extLst>
          </p:cNvPr>
          <p:cNvSpPr>
            <a:spLocks noGrp="1"/>
          </p:cNvSpPr>
          <p:nvPr>
            <p:ph type="title"/>
          </p:nvPr>
        </p:nvSpPr>
        <p:spPr/>
        <p:txBody>
          <a:bodyPr/>
          <a:lstStyle/>
          <a:p>
            <a:r>
              <a:rPr lang="tr-TR" dirty="0"/>
              <a:t>Kaynaklar </a:t>
            </a:r>
          </a:p>
        </p:txBody>
      </p:sp>
      <p:sp>
        <p:nvSpPr>
          <p:cNvPr id="3" name="İçerik Yer Tutucusu 2">
            <a:extLst>
              <a:ext uri="{FF2B5EF4-FFF2-40B4-BE49-F238E27FC236}">
                <a16:creationId xmlns:a16="http://schemas.microsoft.com/office/drawing/2014/main" id="{3B150252-B120-4416-B9ED-9113C9C441B1}"/>
              </a:ext>
            </a:extLst>
          </p:cNvPr>
          <p:cNvSpPr>
            <a:spLocks noGrp="1"/>
          </p:cNvSpPr>
          <p:nvPr>
            <p:ph idx="1"/>
          </p:nvPr>
        </p:nvSpPr>
        <p:spPr/>
        <p:txBody>
          <a:bodyPr/>
          <a:lstStyle/>
          <a:p>
            <a:r>
              <a:rPr lang="tr-TR" sz="2400" dirty="0"/>
              <a:t>Arıkan, Y. 2006. Birleşmiş Milletler İklim Değişikliği Çerçeve Sözleşmesi ve Kyoto Protokolü Bölgesel Çevre Merkezi REC Türkiye, Ankara. </a:t>
            </a:r>
          </a:p>
          <a:p>
            <a:r>
              <a:rPr lang="tr-TR" sz="2400" dirty="0"/>
              <a:t>Başaran, M. 2004. </a:t>
            </a:r>
            <a:r>
              <a:rPr lang="tr-TR" sz="2400" i="1" dirty="0"/>
              <a:t>Türkiye’nin Organik Karbon </a:t>
            </a:r>
            <a:r>
              <a:rPr lang="tr-TR" sz="2400" i="1" dirty="0" err="1"/>
              <a:t>Stoğu</a:t>
            </a:r>
            <a:r>
              <a:rPr lang="tr-TR" sz="2400" dirty="0"/>
              <a:t>. HR. Ü.Z.F. Dergisi, 8 (3/4): 31-36. </a:t>
            </a:r>
          </a:p>
          <a:p>
            <a:r>
              <a:rPr lang="en-US" sz="2400" dirty="0"/>
              <a:t>Carter, N. 2007. The Politics of Environment. Cambridge University Press, Cambridge.</a:t>
            </a:r>
            <a:endParaRPr lang="tr-TR" sz="2400" dirty="0"/>
          </a:p>
          <a:p>
            <a:r>
              <a:rPr lang="tr-TR" sz="2400" dirty="0"/>
              <a:t>Türkeş, Murat. 1997. Hava ve İklim Kavramları Üzerine. </a:t>
            </a:r>
            <a:r>
              <a:rPr lang="tr-TR" sz="2400" i="1" dirty="0"/>
              <a:t>TÜBİTAK Bilim ve Teknik Dergisi</a:t>
            </a:r>
            <a:r>
              <a:rPr lang="tr-TR" sz="2400" dirty="0"/>
              <a:t>. 355: 36-37 </a:t>
            </a:r>
          </a:p>
          <a:p>
            <a:endParaRPr lang="tr-TR" dirty="0"/>
          </a:p>
          <a:p>
            <a:endParaRPr lang="tr-TR" dirty="0"/>
          </a:p>
          <a:p>
            <a:endParaRPr lang="tr-TR" dirty="0"/>
          </a:p>
        </p:txBody>
      </p:sp>
    </p:spTree>
    <p:extLst>
      <p:ext uri="{BB962C8B-B14F-4D97-AF65-F5344CB8AC3E}">
        <p14:creationId xmlns:p14="http://schemas.microsoft.com/office/powerpoint/2010/main" val="3950692393"/>
      </p:ext>
    </p:extLst>
  </p:cSld>
  <p:clrMapOvr>
    <a:masterClrMapping/>
  </p:clrMapOvr>
</p:sld>
</file>

<file path=ppt/theme/theme1.xml><?xml version="1.0" encoding="utf-8"?>
<a:theme xmlns:a="http://schemas.openxmlformats.org/drawingml/2006/main" name="Duman">
  <a:themeElements>
    <a:clrScheme name="Yeşil">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otalTime>0</TotalTime>
  <Words>602</Words>
  <Application>Microsoft Office PowerPoint</Application>
  <PresentationFormat>Geniş ekran</PresentationFormat>
  <Paragraphs>33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İklim Değişikliği</vt:lpstr>
      <vt:lpstr>İklim Değişikliği</vt:lpstr>
      <vt:lpstr>İklim Değişikliği</vt:lpstr>
      <vt:lpstr>İklim Değişikliği</vt:lpstr>
      <vt:lpstr>İklim Değişikliği</vt:lpstr>
      <vt:lpstr>İklim Değişikliği</vt:lpstr>
      <vt:lpstr>İklim Değişikliği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İklim Değişikliği</dc:title>
  <dc:creator>Mavis</dc:creator>
  <cp:lastModifiedBy>Mavis</cp:lastModifiedBy>
  <cp:revision>1</cp:revision>
  <dcterms:created xsi:type="dcterms:W3CDTF">2020-05-19T14:48:30Z</dcterms:created>
  <dcterms:modified xsi:type="dcterms:W3CDTF">2020-05-19T14:49:18Z</dcterms:modified>
</cp:coreProperties>
</file>