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0"/>
  </p:notesMasterIdLst>
  <p:sldIdLst>
    <p:sldId id="256" r:id="rId2"/>
    <p:sldId id="317" r:id="rId3"/>
    <p:sldId id="367" r:id="rId4"/>
    <p:sldId id="402" r:id="rId5"/>
    <p:sldId id="318" r:id="rId6"/>
    <p:sldId id="403" r:id="rId7"/>
    <p:sldId id="319" r:id="rId8"/>
    <p:sldId id="40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at Atasoy" initials="FA" lastIdx="1" clrIdx="0">
    <p:extLst>
      <p:ext uri="{19B8F6BF-5375-455C-9EA6-DF929625EA0E}">
        <p15:presenceInfo xmlns:p15="http://schemas.microsoft.com/office/powerpoint/2012/main" userId="393e570509190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2761" autoAdjust="0"/>
  </p:normalViewPr>
  <p:slideViewPr>
    <p:cSldViewPr>
      <p:cViewPr varScale="1">
        <p:scale>
          <a:sx n="64" d="100"/>
          <a:sy n="64" d="100"/>
        </p:scale>
        <p:origin x="200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C2E3-B69C-4E4D-8D37-975F0EF23DCB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1BAB7-E97D-43CA-8AB8-A4354C8634F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64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0265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037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828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1124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97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457200" y="214290"/>
            <a:ext cx="8305800" cy="642942"/>
          </a:xfrm>
        </p:spPr>
        <p:txBody>
          <a:bodyPr/>
          <a:lstStyle/>
          <a:p>
            <a:r>
              <a:rPr lang="tr-TR" dirty="0"/>
              <a:t>ANADOLU UYGARLIKLARI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78852" y="-447543"/>
            <a:ext cx="4857783" cy="80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832" y="188640"/>
            <a:ext cx="8229600" cy="654139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>PERSLER</a:t>
            </a:r>
          </a:p>
        </p:txBody>
      </p:sp>
      <p:pic>
        <p:nvPicPr>
          <p:cNvPr id="18434" name="Picture 2" descr="C:\Documents and Settings\User\Desktop\persian_empi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832" y="842778"/>
            <a:ext cx="8375316" cy="56105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F6716CFE-3988-4CEA-B43A-0ADC2E5A27E2}"/>
              </a:ext>
            </a:extLst>
          </p:cNvPr>
          <p:cNvSpPr/>
          <p:nvPr/>
        </p:nvSpPr>
        <p:spPr>
          <a:xfrm>
            <a:off x="-29574" y="980728"/>
            <a:ext cx="8964488" cy="5219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güçlü dönemlerini kral 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I.Dora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zamanında yaşamışlardır. Bugün ki İran’ın sur kenti PERSEPOLİS Lidyalıların başkenti olan SARD(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sardes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salihli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)kadar olan 3000 km’lik kral yolunu Persler ve Lidyalılar bitirmiştir</a:t>
            </a:r>
            <a:r>
              <a:rPr lang="tr-TR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divan 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teşkilatını </a:t>
            </a:r>
            <a:r>
              <a:rPr lang="tr-TR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kurdular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Mezopotamya'dan aldıkları çivi yazısını kullandılar</a:t>
            </a:r>
          </a:p>
          <a:p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19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F6716CFE-3988-4CEA-B43A-0ADC2E5A27E2}"/>
              </a:ext>
            </a:extLst>
          </p:cNvPr>
          <p:cNvSpPr/>
          <p:nvPr/>
        </p:nvSpPr>
        <p:spPr>
          <a:xfrm>
            <a:off x="0" y="1628800"/>
            <a:ext cx="8964488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</a:t>
            </a:r>
            <a:r>
              <a:rPr lang="tr-TR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posta ve istihbarat 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teşkilatını </a:t>
            </a:r>
            <a:r>
              <a:rPr lang="tr-TR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kurdular</a:t>
            </a: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Mısır, Mezopotamya ve Anadolu kültüründen </a:t>
            </a:r>
            <a:r>
              <a:rPr lang="tr-TR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etkilendiler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Zerdüştlük (</a:t>
            </a:r>
            <a:r>
              <a:rPr lang="tr-TR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Mecusilik</a:t>
            </a:r>
            <a:r>
              <a:rPr lang="tr-TR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denen bir dine inanıyorlardı</a:t>
            </a:r>
            <a:endParaRPr lang="tr-T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92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66"/>
            <a:ext cx="36671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4048" y="3357562"/>
            <a:ext cx="371477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260648"/>
            <a:ext cx="21336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3491880" y="1303394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BÜYÜK DARİUS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064" y="3284984"/>
            <a:ext cx="3357586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54375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285728"/>
            <a:ext cx="4572032" cy="32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3571876"/>
            <a:ext cx="450059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620688"/>
            <a:ext cx="8640960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KAYNAKÇA: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endParaRPr lang="tr-T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Fazıl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Şenol, Türkiye Turizm Coğrafyası, Detay Yayıncılık</a:t>
            </a: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Mehmet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Gürdal, Türkiye Turizm Coğrafyası, 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Nobel Yayıncılık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Gürhan </a:t>
            </a:r>
            <a:r>
              <a:rPr lang="tr-TR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Aktaş, Türkiye Turizm Coğrafyası, Detay </a:t>
            </a: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Yayıncılık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4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1074</TotalTime>
  <Words>102</Words>
  <Application>Microsoft Office PowerPoint</Application>
  <PresentationFormat>Ekran Gösterisi (4:3)</PresentationFormat>
  <Paragraphs>27</Paragraphs>
  <Slides>8</Slides>
  <Notes>5</Notes>
  <HiddenSlides>2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Constantia</vt:lpstr>
      <vt:lpstr>MS Mincho</vt:lpstr>
      <vt:lpstr>Times New Roman</vt:lpstr>
      <vt:lpstr>Verdana</vt:lpstr>
      <vt:lpstr>Wingdings</vt:lpstr>
      <vt:lpstr>Wingdings 2</vt:lpstr>
      <vt:lpstr>Kağıt</vt:lpstr>
      <vt:lpstr>ANADOLU UYGARLIKLARI</vt:lpstr>
      <vt:lpstr>PERSLER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HİTİLER(ETİLER)</dc:title>
  <dc:creator>Microsoft-PC</dc:creator>
  <cp:lastModifiedBy>Fuat Atasoy</cp:lastModifiedBy>
  <cp:revision>146</cp:revision>
  <dcterms:created xsi:type="dcterms:W3CDTF">2013-09-16T15:17:53Z</dcterms:created>
  <dcterms:modified xsi:type="dcterms:W3CDTF">2019-05-02T12:57:33Z</dcterms:modified>
</cp:coreProperties>
</file>