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7EC3C5E-76AD-4C08-BF37-05D86A6F5F6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EFA191C1-BDF3-43B3-8D95-FCE427821C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C3C5E-76AD-4C08-BF37-05D86A6F5F6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91C1-BDF3-43B3-8D95-FCE427821C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C3C5E-76AD-4C08-BF37-05D86A6F5F6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91C1-BDF3-43B3-8D95-FCE427821C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7EC3C5E-76AD-4C08-BF37-05D86A6F5F6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91C1-BDF3-43B3-8D95-FCE427821C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7EC3C5E-76AD-4C08-BF37-05D86A6F5F6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EFA191C1-BDF3-43B3-8D95-FCE427821C02}" type="slidenum">
              <a:rPr lang="tr-TR" smtClean="0"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7EC3C5E-76AD-4C08-BF37-05D86A6F5F6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FA191C1-BDF3-43B3-8D95-FCE427821C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7EC3C5E-76AD-4C08-BF37-05D86A6F5F6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EFA191C1-BDF3-43B3-8D95-FCE427821C0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EC3C5E-76AD-4C08-BF37-05D86A6F5F6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91C1-BDF3-43B3-8D95-FCE427821C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7EC3C5E-76AD-4C08-BF37-05D86A6F5F6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EFA191C1-BDF3-43B3-8D95-FCE427821C0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7EC3C5E-76AD-4C08-BF37-05D86A6F5F6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EFA191C1-BDF3-43B3-8D95-FCE427821C0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7EC3C5E-76AD-4C08-BF37-05D86A6F5F6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EFA191C1-BDF3-43B3-8D95-FCE427821C0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7EC3C5E-76AD-4C08-BF37-05D86A6F5F69}" type="datetimeFigureOut">
              <a:rPr lang="tr-TR" smtClean="0"/>
              <a:t>20.03.2020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EFA191C1-BDF3-43B3-8D95-FCE427821C02}" type="slidenum">
              <a:rPr lang="tr-TR" smtClean="0"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Pamuk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Pamuk bir lif bitkisidir</a:t>
            </a:r>
          </a:p>
          <a:p>
            <a:r>
              <a:rPr lang="tr-TR" dirty="0"/>
              <a:t>Kullanıldığı yerler;</a:t>
            </a:r>
          </a:p>
          <a:p>
            <a:r>
              <a:rPr lang="tr-TR" dirty="0"/>
              <a:t>Liflerin kullanıldığı yerler,</a:t>
            </a:r>
          </a:p>
          <a:p>
            <a:pPr algn="ctr">
              <a:buFont typeface="Wingdings" pitchFamily="2" charset="2"/>
              <a:buChar char="Ø"/>
            </a:pPr>
            <a:r>
              <a:rPr lang="tr-TR" dirty="0"/>
              <a:t>İplik, dokuma ve triko </a:t>
            </a:r>
            <a:r>
              <a:rPr lang="tr-TR" dirty="0" err="1"/>
              <a:t>sanayii</a:t>
            </a:r>
            <a:endParaRPr lang="tr-TR" dirty="0"/>
          </a:p>
          <a:p>
            <a:pPr algn="ctr">
              <a:buFont typeface="Wingdings" pitchFamily="2" charset="2"/>
              <a:buChar char="Ø"/>
            </a:pPr>
            <a:r>
              <a:rPr lang="tr-TR" dirty="0"/>
              <a:t>Yatak yorgan yastık gibi ev tekstilleri </a:t>
            </a:r>
          </a:p>
          <a:p>
            <a:r>
              <a:rPr lang="tr-TR" dirty="0"/>
              <a:t>Tohumlarının kullanıldığı yerler</a:t>
            </a:r>
          </a:p>
          <a:p>
            <a:pPr algn="ctr">
              <a:buFont typeface="Wingdings" pitchFamily="2" charset="2"/>
              <a:buChar char="Ø"/>
            </a:pPr>
            <a:r>
              <a:rPr lang="tr-TR" dirty="0"/>
              <a:t>Yemeklik bitkisel yağ</a:t>
            </a:r>
          </a:p>
          <a:p>
            <a:pPr algn="ctr">
              <a:buFont typeface="Wingdings" pitchFamily="2" charset="2"/>
              <a:buChar char="Ø"/>
            </a:pPr>
            <a:r>
              <a:rPr lang="tr-TR" dirty="0"/>
              <a:t>Sabun yağlı boya</a:t>
            </a:r>
          </a:p>
          <a:p>
            <a:pPr algn="ctr">
              <a:buFont typeface="Wingdings" pitchFamily="2" charset="2"/>
              <a:buChar char="Ø"/>
            </a:pPr>
            <a:r>
              <a:rPr lang="tr-TR" dirty="0"/>
              <a:t>Muşamba kağıt hamuru yapımında</a:t>
            </a:r>
          </a:p>
          <a:p>
            <a:pPr algn="ctr">
              <a:buFont typeface="Wingdings" pitchFamily="2" charset="2"/>
              <a:buChar char="Ø"/>
            </a:pPr>
            <a:r>
              <a:rPr lang="tr-TR" dirty="0"/>
              <a:t>Yağı alınmış küspesi hayvan yemi olarak kullanılmaktadır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Hasat</a:t>
            </a:r>
          </a:p>
          <a:p>
            <a:endParaRPr lang="tr-TR" dirty="0"/>
          </a:p>
          <a:p>
            <a:r>
              <a:rPr lang="tr-TR" dirty="0"/>
              <a:t>Çırçırlama</a:t>
            </a:r>
          </a:p>
          <a:p>
            <a:pPr>
              <a:buNone/>
            </a:pPr>
            <a:endParaRPr lang="tr-TR" dirty="0"/>
          </a:p>
          <a:p>
            <a:r>
              <a:rPr lang="tr-TR" dirty="0"/>
              <a:t>Temizleme</a:t>
            </a:r>
          </a:p>
          <a:p>
            <a:endParaRPr lang="tr-TR" dirty="0"/>
          </a:p>
          <a:p>
            <a:r>
              <a:rPr lang="tr-TR" dirty="0"/>
              <a:t>Tasnifi ve standardizasyonu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Kimyasal özellikleri</a:t>
            </a:r>
          </a:p>
          <a:p>
            <a:endParaRPr lang="tr-TR" dirty="0"/>
          </a:p>
          <a:p>
            <a:r>
              <a:rPr lang="tr-TR" dirty="0"/>
              <a:t>Sıcaklık</a:t>
            </a:r>
          </a:p>
          <a:p>
            <a:r>
              <a:rPr lang="tr-TR" dirty="0"/>
              <a:t>Su etkisi</a:t>
            </a:r>
          </a:p>
          <a:p>
            <a:r>
              <a:rPr lang="tr-TR" dirty="0"/>
              <a:t>Işık etkisi</a:t>
            </a:r>
          </a:p>
          <a:p>
            <a:r>
              <a:rPr lang="tr-TR" dirty="0"/>
              <a:t>Asit etkisi</a:t>
            </a:r>
          </a:p>
          <a:p>
            <a:r>
              <a:rPr lang="tr-TR" dirty="0"/>
              <a:t>Pamuğun ağartılması</a:t>
            </a:r>
          </a:p>
          <a:p>
            <a:r>
              <a:rPr lang="tr-TR" dirty="0"/>
              <a:t>Madensel tuzların etkisi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Kimyasal maddelerin etkisi ile elde edilen pamuk çeşitleri</a:t>
            </a:r>
          </a:p>
          <a:p>
            <a:endParaRPr lang="tr-TR" dirty="0"/>
          </a:p>
          <a:p>
            <a:r>
              <a:rPr lang="tr-TR" dirty="0" err="1"/>
              <a:t>Asitilenlenmiş</a:t>
            </a:r>
            <a:r>
              <a:rPr lang="tr-TR" dirty="0"/>
              <a:t> pamuk</a:t>
            </a:r>
          </a:p>
          <a:p>
            <a:r>
              <a:rPr lang="tr-TR" dirty="0"/>
              <a:t>Aminleştirilmiş pamuk</a:t>
            </a:r>
          </a:p>
          <a:p>
            <a:r>
              <a:rPr lang="tr-TR" dirty="0"/>
              <a:t>Esterleşmiş </a:t>
            </a:r>
            <a:r>
              <a:rPr lang="tr-TR" dirty="0" err="1"/>
              <a:t>ppamuk</a:t>
            </a:r>
            <a:endParaRPr lang="tr-TR" dirty="0"/>
          </a:p>
          <a:p>
            <a:r>
              <a:rPr lang="tr-TR" dirty="0"/>
              <a:t>Pasif pamuk</a:t>
            </a:r>
          </a:p>
          <a:p>
            <a:r>
              <a:rPr lang="tr-TR" dirty="0"/>
              <a:t>Merserize pamuk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Pamuk lifinin </a:t>
            </a:r>
            <a:r>
              <a:rPr lang="tr-TR" dirty="0" err="1"/>
              <a:t>mikroskopik</a:t>
            </a:r>
            <a:r>
              <a:rPr lang="tr-TR" dirty="0"/>
              <a:t> görünüşü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Pamuk lifinin kullanıldığı yerler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Canlı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9</TotalTime>
  <Words>90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Century Gothic</vt:lpstr>
      <vt:lpstr>Verdana</vt:lpstr>
      <vt:lpstr>Wingdings</vt:lpstr>
      <vt:lpstr>Wingdings 2</vt:lpstr>
      <vt:lpstr>Canlı</vt:lpstr>
      <vt:lpstr>Pamuk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Pamuk</dc:title>
  <dc:creator>Kullanıcı123</dc:creator>
  <cp:lastModifiedBy>Aysem.Yanar</cp:lastModifiedBy>
  <cp:revision>1</cp:revision>
  <dcterms:created xsi:type="dcterms:W3CDTF">2017-02-08T08:36:01Z</dcterms:created>
  <dcterms:modified xsi:type="dcterms:W3CDTF">2020-03-20T17:45:17Z</dcterms:modified>
</cp:coreProperties>
</file>