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  <p:sldMasterId id="2147489201" r:id="rId18"/>
  </p:sldMasterIdLst>
  <p:notesMasterIdLst>
    <p:notesMasterId r:id="rId37"/>
  </p:notesMasterIdLst>
  <p:sldIdLst>
    <p:sldId id="256" r:id="rId19"/>
    <p:sldId id="387" r:id="rId20"/>
    <p:sldId id="390" r:id="rId21"/>
    <p:sldId id="350" r:id="rId22"/>
    <p:sldId id="394" r:id="rId23"/>
    <p:sldId id="395" r:id="rId24"/>
    <p:sldId id="396" r:id="rId25"/>
    <p:sldId id="397" r:id="rId26"/>
    <p:sldId id="398" r:id="rId27"/>
    <p:sldId id="400" r:id="rId28"/>
    <p:sldId id="401" r:id="rId29"/>
    <p:sldId id="402" r:id="rId30"/>
    <p:sldId id="415" r:id="rId31"/>
    <p:sldId id="403" r:id="rId32"/>
    <p:sldId id="404" r:id="rId33"/>
    <p:sldId id="429" r:id="rId34"/>
    <p:sldId id="275" r:id="rId35"/>
    <p:sldId id="322" r:id="rId3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4" autoAdjust="0"/>
    <p:restoredTop sz="94660"/>
  </p:normalViewPr>
  <p:slideViewPr>
    <p:cSldViewPr>
      <p:cViewPr varScale="1">
        <p:scale>
          <a:sx n="66" d="100"/>
          <a:sy n="66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2238BD5-4F3C-4768-A333-C75FA277E1BA}" type="datetimeFigureOut">
              <a:rPr lang="zh-CN" altLang="en-US"/>
              <a:pPr>
                <a:defRPr/>
              </a:pPr>
              <a:t>2015/5/11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2C839D4D-E013-49A2-9290-D622C45EC9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249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F8016F1-1E28-40DF-BEFD-5E8995B6C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44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109B8-0E12-4D8E-BD46-CAA9AED973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12985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34BF5-570A-4C5E-A29D-34BFC59816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402816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917E8-4930-44FB-86F2-FE101D4682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08676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F1315-3F38-40B0-93D9-BA03949417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49790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E8877-0556-4808-BBF7-4612208767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62409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2819-02DC-47DA-9EF6-1C1020694E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153297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93A5D-DBFF-4184-A565-58B526B05D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95195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74DD-68DA-4D0B-9103-6B40359665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729304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CB1E-1681-481C-BAA2-5499003957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291801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1224F5A-32AC-49DF-BEC8-4273CD051B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43962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AA81-BB82-4B76-A502-4B6304F5A0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88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5B25B-2505-41EF-A6F2-9CA3D57114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14057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81CD3-2FDA-49E2-88E6-7563259EDB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459178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4B917-EC67-41C8-819A-83FFBAB1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07770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1DF6-0FEF-4541-897F-090E8D5D59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983832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B8B8F-A8CC-4780-A35F-00588FDA8F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851789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BD79-BDA0-4CE0-B517-DF91EB51F2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48529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B57D-DD86-420F-8391-E2438E6839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7613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B8D-1C8F-4FE1-9CB4-DDEFDC4B92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890585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7780F-96CC-45B2-8190-5C22B09EB3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204815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CED-3AF3-4511-AA32-FD8FA22B68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699914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0F4E-27D6-49D8-9985-A944401A69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4954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F97F5-BC64-4810-9D12-BFA71784CC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15607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BD208520-CEDF-4F32-803B-DF0E510529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192153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DDD4F19-925B-4A45-8B31-3E9F3CE7E7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88742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CE5A4F9-2D8B-4EB9-B3F7-2CA5AE1EAE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78236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BCF736A-84C4-4889-88C1-C4AA0E0DEB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24164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1E474D1-7617-4284-8930-9DD4A0F429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30805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B12DE70-A2EC-482B-A943-E6AFF60FB6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104641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0F7936A-0C2C-482A-8ED5-E5170CEB82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7324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B4E5E44-32B5-4F5D-B4DD-28019DD80C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58616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145A54-2D7E-4DE5-BB10-BC7F7A6BDD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046052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AFCB637-80FE-490E-AC73-E56F5359D0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1810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3208417-B53E-4D5D-B314-6BE5A7316A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336137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16C1D17-6069-4BDB-A00D-BD0C0CB820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890009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6D791BE-A0D6-4434-8351-4AEF79878D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42096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40F8740-2771-4A63-837C-F6C4F23330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274275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4D0BA4D-6AEE-4A3A-A065-7628E50C7A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779398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6642E82-561F-4448-863D-215B801AC0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683187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BD69516-665C-42B6-8699-83B0897BB7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884805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4237A1A-B221-4925-9FAB-C87AD1540F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10581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65901AF-D8F9-40D3-912A-52C1C2E795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629752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057EF4-E13B-4B6B-8E11-31499B93B1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620314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E0B236F-9CCD-4633-9DA4-999064E087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2848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C502-6EA4-4D4F-8EE7-494A2F62A0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373309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07AB841-419C-4BBE-808C-E4C5AD31F4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492874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4099C8-793A-4926-8949-559F98ACF0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693835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307ACB5-1AA2-447A-A116-EEB4C1E176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341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DAF3F4A-34B1-44CD-A8BD-A5F1947DD4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68830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9BCE074-0F79-44A2-94D9-8FBE5C83F8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103786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7463FEF-86EB-4CBF-AEE0-6EBBD6FD72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407711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022A11D-9AD5-4380-B05C-7C8E803683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822825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DB3192A-1C3A-4CCD-84DB-43DE376468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038118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6E3B7C5-3A86-4D23-B898-22E22572CA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695595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4F683AB-39B0-4D07-BBC1-090543C0BE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5294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CFC90-EB9D-47F0-861F-C3C9C06052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308504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5A3A55-7073-4C40-906D-BB0372D3CE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628305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EA94F1A-C3DD-433B-83DC-F593A3DC28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840362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7490E8D-B746-4B48-9298-92CE95ECA9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958553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B42EAFA-C117-4EA0-94AE-9C0C357311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523130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2E916-0999-4C9B-BF29-A2E43647C9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085388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8A579-4EC2-44DB-910D-624A715E96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50846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23A5-04B2-450B-A18A-5BBD0A6FC2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781381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CE25-4C3A-43A7-9765-B58A890208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290014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6876-7A7B-4A50-914C-1CFA3E0FBB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248031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806C-75A7-49A5-BB8C-45E04ED0FD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12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DD1D-BDB4-4A00-80D0-D662F8DBF1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908365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C3BAC-BAB5-4046-98AA-83D91F3563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813500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5427-C543-49B4-9E09-385F511AE5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738854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5CBC3-6761-4394-831F-90CD11B714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889473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1284F-A3AC-4BA5-A902-570BE501A2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31067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F3EBB-0B89-4360-96F6-0F5185FB48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32453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ADF9E71-FD28-4CBB-83B2-AF273310E8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147411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45287-148A-480F-8E4F-1053BF7D7D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206056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9A619-4638-4B7C-8356-911555936D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673286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09C9-063A-4123-A25A-322C2D77D4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151013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63B14-B185-4C3D-A218-0B64FDD6BA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2266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747C-E282-4BAC-91D2-9D8BE8864A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057597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F4B50-748F-4C79-B446-895694580A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36960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0AD9-C5C2-40C4-BA0B-3A19C6D089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982930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211A-092C-47CC-AAA2-E86BAFBE28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529122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9DC8-8819-4B6F-8ED8-B51394AEB3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492806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2F48-CAEA-418C-B92F-BFB55ABB7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77248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978FE-6F84-44D7-AD88-4EC56EA9F7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241006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DA81-32C8-4F02-B95B-B25E1A9203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201623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FFA5A60-0589-4797-9581-4BFA56DCFD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962683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7F652-A8CC-4DE1-AA66-B8DB912D13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06341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45265-3933-4160-8F73-0E7998839F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9897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4042-6BD4-4442-879E-23709AB4E9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530133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E754-1D5A-4893-8EB3-1D898F9045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066610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7F713-0F7B-4B83-AD23-032A66FB77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04533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756B-BF95-44FF-9F95-21126F3236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647476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001F-B32D-4164-B0B5-032F0B678F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49277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1CD0D-8AA5-4051-9923-B5E6191EE9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873665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D0FA1-66AA-40C2-A1B4-068DA39945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8898458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488E6-0D96-4171-A121-39EE379304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85909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29DD4-DBB2-4D37-88D1-A98FCF3141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489988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9474C-F5AD-478F-95C1-DC0964D120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6913783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6D76548-6EE1-4749-B64C-A9C2650A6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8838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50420-0F7F-4EDC-85BE-35B87B436A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09864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6C90-C52E-49D0-9135-7297F446F8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623025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EE143-5FB9-4AE4-A7D1-0A869FED4B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422443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C49B-857A-4141-9CB6-C54CBB861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976093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1F47-C1AC-49E5-8625-A3CD645AE5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907462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9A017-D925-4829-B702-9279D182C8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295410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5A6AB-8CAD-4811-90D4-954493193E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804547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D727-3E3D-4F1A-B920-B668299AE1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378801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36BA-417B-411D-8CBF-2041BE5FE0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373543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472EF-E9F7-4C5C-BD0E-09BEA7C93D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4350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21A1-58B0-42D8-8B76-F1176C0E16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38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3EED-FF52-43F9-B94E-897E330052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8149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2148-5D4A-490B-B90D-B370AF380F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847561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E2E8-CAB9-4772-B49B-C32A8A83C2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316864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AF43ABC-5256-4112-831F-54E33F2434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580183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1697-B3F4-4363-B564-CED08FF0C6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9720889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1D2FA-3994-417E-B762-467357108B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75784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D378B-C9DF-467F-B78B-A2837281DD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9576406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EF6C9-DE69-4992-9887-028B8FE677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4299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194D-A94C-4459-A602-DFD7E9052C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5658497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3102B-8B05-4768-90ED-366127E8ED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9470588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D028-73BC-4B4F-9BB9-60523ECA6B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175833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7F4B-72F0-4BDF-9F4D-68CCF029ED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1218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9D4BB-95B1-45FD-9F67-9198905527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97925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6EA3-7423-49DF-9AAD-11072E2519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01814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E7C7-7FBC-41AA-AB96-AFF37B1954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6350777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974C0-C303-47DC-A893-05E7B33DFC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263033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48ECB-73E1-4D09-8546-5B2CD82B57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6673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2ED4-15DB-478C-B5E4-278DA0615F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6348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C762-253F-4E15-8008-99E401D56E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4078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4BA7F-D4D8-42F1-8D86-03E1556B9A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4052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8C5E3-B9E7-4307-B2B8-5F0BF9D848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598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3B8A8-9A60-4E01-90A1-55C40A8A92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6582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D1173-DB7D-40B4-B54F-889F0CEB73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939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F619-73D1-4360-B793-75D3C2B17C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7803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85F41B2-9FF0-4183-A2C1-2C4C6176E9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4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0C2AA-8AEB-4700-93B2-B6A8AF93C2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97076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6AA3-5927-436F-95DD-0612FAA767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1819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50FA5-6CF5-4AB4-A32F-9337D5232A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406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8E26-4B19-4870-BCFD-D9AFFC3343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8845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0C9B-A481-4EC3-8C54-501365041A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28091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6312A-6CC4-4D3C-ACDE-51B2F203DC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3161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0ED6-34D1-479A-902C-191F2A0392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48757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1340F-3EE5-480E-8639-1106B83CC0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5015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72FAF-CB1B-4E88-AFF2-0D60372B8E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0374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23020-E464-4368-8DB0-B50BB6957D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869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8295-54E5-431D-BA44-054E06C10C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360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9EA5-47D2-4B29-A08B-F2369C3D94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54366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C0565A0-F821-41DA-984C-9EB1A65711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9738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1E09F-53E1-4E8E-9D93-B781FF2497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8527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FE2B-FDE3-422D-829B-A2AB15AF7A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85220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7AFF-4BA8-41B3-8FDF-0B58DE182E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6672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B3E37-481D-4B5A-B1FC-0F0B3F16A6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79943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57DA-34AA-4971-81D4-1823204CFD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08878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3762-B153-4C4F-9237-D428AFDF20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796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E964B-B04D-408D-B78C-C263E3CF79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80892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6FD41-23E9-4F35-A5C6-7B12DCC88A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3743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06A2-E854-4451-B9A0-C2446EBBA3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45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45F8-9D2C-4357-9BB1-57D5505F89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861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879D5-0D59-4FAB-9906-EC6D20A7EF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01981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51D7C3D-CC8D-4AC3-9CB1-B82DBA5322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2441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4F0AD-7937-4503-A8C1-187FA97383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85639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491D0-2D14-487F-86F7-593F53E867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01446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93D27-E459-4FCA-9C75-00F5BD39FA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32085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1E987-77DC-4CFA-9EAC-D5A7B96CD7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14115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835E-5394-485F-89AA-059179613B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4930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B6B98-1E18-4C51-8C06-3D4214A4E3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20249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E8DC-4667-4336-BD34-EA3441517F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847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97A4-9EA0-4119-87DA-212C940419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053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2391-6E7A-4E4E-A60E-AC3B13A36C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05537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9DC7-219B-4113-B2E7-C3B2E71055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77113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49BB9-A25F-4046-8F56-E305AD5B3D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86045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A66B7-5ACB-4833-97FF-9694C4BAC3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46676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66675C3-926E-4A70-A106-5B3632159D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9786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5232-B8DE-4C6A-9440-63575D2615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4185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40C0-9E49-423C-9FC2-94212A9727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3251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76E3E-DC7B-4D1A-A40C-1359E52997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5746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F887-3BE6-42A8-82D1-4B6A4F1427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28426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6A30-37B7-4CD0-83D1-79E6CCBB18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61507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D6A6-891C-4E47-A026-67A61DF067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90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8747F-636F-4644-B7A6-A36769401B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28159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0432D-866A-4AF6-B21A-320BAD0C31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73319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DFF6-7285-4A78-8A73-AF4E68182A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15598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9F3FF-7C34-421D-9E33-EA7A4607D7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27546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66D4F-8650-4BCA-8C6C-2DB4720D5C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70125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9EA9820-2887-4856-A2C6-5CAA9C6235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4435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5624C-D57F-445D-A43B-43493972D0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71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7A8E4-595F-4B7D-B5A1-AB5B79590A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05825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F198E-3280-4B10-8BC4-7694E10E35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8347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FFB92-CF12-4F58-985E-E6BE45790D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03274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BBC6-1A32-4274-9171-E7875C9EE5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74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DE20-F378-4A5E-95ED-34D32E5482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83867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D87FF-4151-4E98-B85E-8F9B50BBF0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625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04362-6981-404B-AB0F-A08C23C660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42721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ED6D5-9549-4D6D-A6E0-9121142493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22706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E4363-D9EA-449A-A14D-9004A26B27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30794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A341-1416-49CC-85A4-2E848AE41E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5471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DE31017-767A-438C-85C4-A17911752B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8689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AF687-8841-4034-99E5-EBAD8A7F06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23018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4677D-CF3F-4788-89C8-0C940A4648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53750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604C2-F33A-44C2-9FC2-BA2B55B141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2006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A0AD-32F9-4D7D-A860-BE27037980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51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1B1B5-37E0-4C5D-AEC8-7C4BE3AF1A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893202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1800-7B24-4A6A-8015-AB2B694DC8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22302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4A311-92E6-4BF1-A577-F570DEA466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479464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DFAC-CBB6-4B6E-AEE5-D4A1CEA28C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30589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AB24-199E-46C9-874D-6DD738ED69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85507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D7DC-C467-4690-A0DC-AD6698AF51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18585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12D6-20F5-4195-8674-815B83A3A1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070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C400-B769-46C1-9A51-4CFA2776FF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83140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1EFD74B-A562-43D3-9814-F2C50D7D14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50790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56D46-B8F2-48EE-AE65-7D29929153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306793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1F76-6904-432E-BD0B-22F9347B95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958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slideLayout" Target="../slideLayouts/slideLayout213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Relationship Id="rId1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CFF4A666-D09A-41ED-B8F7-B7F733166E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2" r:id="rId1"/>
    <p:sldLayoutId id="2147490494" r:id="rId2"/>
    <p:sldLayoutId id="2147490495" r:id="rId3"/>
    <p:sldLayoutId id="2147490496" r:id="rId4"/>
    <p:sldLayoutId id="2147490497" r:id="rId5"/>
    <p:sldLayoutId id="2147490498" r:id="rId6"/>
    <p:sldLayoutId id="2147490499" r:id="rId7"/>
    <p:sldLayoutId id="2147490500" r:id="rId8"/>
    <p:sldLayoutId id="2147490501" r:id="rId9"/>
    <p:sldLayoutId id="2147490502" r:id="rId10"/>
    <p:sldLayoutId id="2147490503" r:id="rId11"/>
    <p:sldLayoutId id="21474905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0A1A451-1972-4B49-823E-11664B9D68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11" r:id="rId1"/>
    <p:sldLayoutId id="2147490592" r:id="rId2"/>
    <p:sldLayoutId id="2147490593" r:id="rId3"/>
    <p:sldLayoutId id="2147490594" r:id="rId4"/>
    <p:sldLayoutId id="2147490595" r:id="rId5"/>
    <p:sldLayoutId id="2147490596" r:id="rId6"/>
    <p:sldLayoutId id="2147490597" r:id="rId7"/>
    <p:sldLayoutId id="2147490598" r:id="rId8"/>
    <p:sldLayoutId id="2147490599" r:id="rId9"/>
    <p:sldLayoutId id="2147490600" r:id="rId10"/>
    <p:sldLayoutId id="2147490601" r:id="rId11"/>
    <p:sldLayoutId id="214749060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1A1FD113-8910-41A1-BE84-C7771C1607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12" r:id="rId1"/>
    <p:sldLayoutId id="2147490713" r:id="rId2"/>
    <p:sldLayoutId id="2147490714" r:id="rId3"/>
    <p:sldLayoutId id="2147490715" r:id="rId4"/>
    <p:sldLayoutId id="2147490716" r:id="rId5"/>
    <p:sldLayoutId id="2147490717" r:id="rId6"/>
    <p:sldLayoutId id="2147490718" r:id="rId7"/>
    <p:sldLayoutId id="2147490719" r:id="rId8"/>
    <p:sldLayoutId id="2147490720" r:id="rId9"/>
    <p:sldLayoutId id="2147490721" r:id="rId10"/>
    <p:sldLayoutId id="2147490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46ED0F2-836D-4259-BABC-888379B859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23" r:id="rId1"/>
    <p:sldLayoutId id="2147490724" r:id="rId2"/>
    <p:sldLayoutId id="2147490725" r:id="rId3"/>
    <p:sldLayoutId id="2147490726" r:id="rId4"/>
    <p:sldLayoutId id="2147490727" r:id="rId5"/>
    <p:sldLayoutId id="2147490728" r:id="rId6"/>
    <p:sldLayoutId id="2147490729" r:id="rId7"/>
    <p:sldLayoutId id="2147490730" r:id="rId8"/>
    <p:sldLayoutId id="2147490731" r:id="rId9"/>
    <p:sldLayoutId id="2147490732" r:id="rId10"/>
    <p:sldLayoutId id="2147490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8EF091A-98FC-46E8-B37B-122947D3AF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34" r:id="rId1"/>
    <p:sldLayoutId id="2147490735" r:id="rId2"/>
    <p:sldLayoutId id="2147490736" r:id="rId3"/>
    <p:sldLayoutId id="2147490737" r:id="rId4"/>
    <p:sldLayoutId id="2147490738" r:id="rId5"/>
    <p:sldLayoutId id="2147490739" r:id="rId6"/>
    <p:sldLayoutId id="2147490740" r:id="rId7"/>
    <p:sldLayoutId id="2147490741" r:id="rId8"/>
    <p:sldLayoutId id="2147490742" r:id="rId9"/>
    <p:sldLayoutId id="2147490743" r:id="rId10"/>
    <p:sldLayoutId id="2147490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FE0E778-0A2B-4C39-9674-07436717C0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45" r:id="rId1"/>
    <p:sldLayoutId id="2147490603" r:id="rId2"/>
    <p:sldLayoutId id="2147490604" r:id="rId3"/>
    <p:sldLayoutId id="2147490605" r:id="rId4"/>
    <p:sldLayoutId id="2147490606" r:id="rId5"/>
    <p:sldLayoutId id="2147490607" r:id="rId6"/>
    <p:sldLayoutId id="2147490608" r:id="rId7"/>
    <p:sldLayoutId id="2147490609" r:id="rId8"/>
    <p:sldLayoutId id="2147490610" r:id="rId9"/>
    <p:sldLayoutId id="2147490611" r:id="rId10"/>
    <p:sldLayoutId id="2147490612" r:id="rId11"/>
    <p:sldLayoutId id="214749061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919B1D-4D1D-4281-8898-AF91278851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46" r:id="rId1"/>
    <p:sldLayoutId id="2147490614" r:id="rId2"/>
    <p:sldLayoutId id="2147490615" r:id="rId3"/>
    <p:sldLayoutId id="2147490616" r:id="rId4"/>
    <p:sldLayoutId id="2147490617" r:id="rId5"/>
    <p:sldLayoutId id="2147490618" r:id="rId6"/>
    <p:sldLayoutId id="2147490619" r:id="rId7"/>
    <p:sldLayoutId id="2147490620" r:id="rId8"/>
    <p:sldLayoutId id="2147490621" r:id="rId9"/>
    <p:sldLayoutId id="2147490622" r:id="rId10"/>
    <p:sldLayoutId id="2147490623" r:id="rId11"/>
    <p:sldLayoutId id="214749062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4E0BA3B-6DBA-4A31-A446-1D59D19D4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47" r:id="rId1"/>
    <p:sldLayoutId id="2147490625" r:id="rId2"/>
    <p:sldLayoutId id="2147490626" r:id="rId3"/>
    <p:sldLayoutId id="2147490627" r:id="rId4"/>
    <p:sldLayoutId id="2147490628" r:id="rId5"/>
    <p:sldLayoutId id="2147490629" r:id="rId6"/>
    <p:sldLayoutId id="2147490630" r:id="rId7"/>
    <p:sldLayoutId id="2147490631" r:id="rId8"/>
    <p:sldLayoutId id="2147490632" r:id="rId9"/>
    <p:sldLayoutId id="2147490633" r:id="rId10"/>
    <p:sldLayoutId id="2147490634" r:id="rId11"/>
    <p:sldLayoutId id="214749063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726F751-4D75-4B1D-9D58-802AF16DA1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48" r:id="rId1"/>
    <p:sldLayoutId id="2147490636" r:id="rId2"/>
    <p:sldLayoutId id="2147490637" r:id="rId3"/>
    <p:sldLayoutId id="2147490638" r:id="rId4"/>
    <p:sldLayoutId id="2147490639" r:id="rId5"/>
    <p:sldLayoutId id="2147490640" r:id="rId6"/>
    <p:sldLayoutId id="2147490641" r:id="rId7"/>
    <p:sldLayoutId id="2147490642" r:id="rId8"/>
    <p:sldLayoutId id="2147490643" r:id="rId9"/>
    <p:sldLayoutId id="2147490644" r:id="rId10"/>
    <p:sldLayoutId id="2147490645" r:id="rId11"/>
    <p:sldLayoutId id="21474906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6E902DE-D505-404C-B676-7126267A3B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49" r:id="rId1"/>
    <p:sldLayoutId id="2147490647" r:id="rId2"/>
    <p:sldLayoutId id="2147490648" r:id="rId3"/>
    <p:sldLayoutId id="2147490649" r:id="rId4"/>
    <p:sldLayoutId id="2147490650" r:id="rId5"/>
    <p:sldLayoutId id="2147490651" r:id="rId6"/>
    <p:sldLayoutId id="2147490652" r:id="rId7"/>
    <p:sldLayoutId id="2147490653" r:id="rId8"/>
    <p:sldLayoutId id="2147490654" r:id="rId9"/>
    <p:sldLayoutId id="2147490655" r:id="rId10"/>
    <p:sldLayoutId id="2147490656" r:id="rId11"/>
    <p:sldLayoutId id="2147490657" r:id="rId12"/>
    <p:sldLayoutId id="214749065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8731F93-BB8D-4643-8D54-D648327C33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3" r:id="rId1"/>
    <p:sldLayoutId id="2147490505" r:id="rId2"/>
    <p:sldLayoutId id="2147490506" r:id="rId3"/>
    <p:sldLayoutId id="2147490507" r:id="rId4"/>
    <p:sldLayoutId id="2147490508" r:id="rId5"/>
    <p:sldLayoutId id="2147490509" r:id="rId6"/>
    <p:sldLayoutId id="2147490510" r:id="rId7"/>
    <p:sldLayoutId id="2147490511" r:id="rId8"/>
    <p:sldLayoutId id="2147490512" r:id="rId9"/>
    <p:sldLayoutId id="2147490513" r:id="rId10"/>
    <p:sldLayoutId id="2147490514" r:id="rId11"/>
    <p:sldLayoutId id="2147490515" r:id="rId12"/>
    <p:sldLayoutId id="2147490516" r:id="rId13"/>
    <p:sldLayoutId id="2147490517" r:id="rId14"/>
    <p:sldLayoutId id="2147490518" r:id="rId15"/>
    <p:sldLayoutId id="2147490519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BCDE538-1536-4192-8646-AB906A35D2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4" r:id="rId1"/>
    <p:sldLayoutId id="2147490520" r:id="rId2"/>
    <p:sldLayoutId id="2147490521" r:id="rId3"/>
    <p:sldLayoutId id="2147490522" r:id="rId4"/>
    <p:sldLayoutId id="2147490523" r:id="rId5"/>
    <p:sldLayoutId id="2147490524" r:id="rId6"/>
    <p:sldLayoutId id="2147490525" r:id="rId7"/>
    <p:sldLayoutId id="2147490526" r:id="rId8"/>
    <p:sldLayoutId id="2147490527" r:id="rId9"/>
    <p:sldLayoutId id="2147490528" r:id="rId10"/>
    <p:sldLayoutId id="21474905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BAD5C67-A4A2-48DA-91BD-86D1460A1C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5" r:id="rId1"/>
    <p:sldLayoutId id="2147490530" r:id="rId2"/>
    <p:sldLayoutId id="2147490531" r:id="rId3"/>
    <p:sldLayoutId id="2147490532" r:id="rId4"/>
    <p:sldLayoutId id="2147490533" r:id="rId5"/>
    <p:sldLayoutId id="2147490534" r:id="rId6"/>
    <p:sldLayoutId id="2147490535" r:id="rId7"/>
    <p:sldLayoutId id="2147490536" r:id="rId8"/>
    <p:sldLayoutId id="2147490537" r:id="rId9"/>
    <p:sldLayoutId id="2147490538" r:id="rId10"/>
    <p:sldLayoutId id="21474905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EA3BCE5-CAFB-4F66-A959-18797CD96C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6" r:id="rId1"/>
    <p:sldLayoutId id="2147490540" r:id="rId2"/>
    <p:sldLayoutId id="2147490541" r:id="rId3"/>
    <p:sldLayoutId id="2147490542" r:id="rId4"/>
    <p:sldLayoutId id="2147490543" r:id="rId5"/>
    <p:sldLayoutId id="2147490544" r:id="rId6"/>
    <p:sldLayoutId id="2147490545" r:id="rId7"/>
    <p:sldLayoutId id="2147490546" r:id="rId8"/>
    <p:sldLayoutId id="2147490547" r:id="rId9"/>
    <p:sldLayoutId id="2147490548" r:id="rId10"/>
    <p:sldLayoutId id="2147490549" r:id="rId11"/>
    <p:sldLayoutId id="21474905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7980C55-B1FD-4F38-8AE3-42529DC460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7" r:id="rId1"/>
    <p:sldLayoutId id="2147490551" r:id="rId2"/>
    <p:sldLayoutId id="2147490552" r:id="rId3"/>
    <p:sldLayoutId id="2147490553" r:id="rId4"/>
    <p:sldLayoutId id="2147490554" r:id="rId5"/>
    <p:sldLayoutId id="2147490555" r:id="rId6"/>
    <p:sldLayoutId id="2147490556" r:id="rId7"/>
    <p:sldLayoutId id="2147490557" r:id="rId8"/>
    <p:sldLayoutId id="2147490558" r:id="rId9"/>
    <p:sldLayoutId id="2147490559" r:id="rId10"/>
    <p:sldLayoutId id="21474905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C72392C-777D-4CB0-8EE5-5740A4237D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8" r:id="rId1"/>
    <p:sldLayoutId id="2147490561" r:id="rId2"/>
    <p:sldLayoutId id="2147490562" r:id="rId3"/>
    <p:sldLayoutId id="2147490563" r:id="rId4"/>
    <p:sldLayoutId id="2147490564" r:id="rId5"/>
    <p:sldLayoutId id="2147490565" r:id="rId6"/>
    <p:sldLayoutId id="2147490566" r:id="rId7"/>
    <p:sldLayoutId id="2147490567" r:id="rId8"/>
    <p:sldLayoutId id="2147490568" r:id="rId9"/>
    <p:sldLayoutId id="2147490569" r:id="rId10"/>
    <p:sldLayoutId id="21474905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BF39E40-7D48-43CA-860A-2C427E1197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9" r:id="rId1"/>
    <p:sldLayoutId id="2147490571" r:id="rId2"/>
    <p:sldLayoutId id="2147490572" r:id="rId3"/>
    <p:sldLayoutId id="2147490573" r:id="rId4"/>
    <p:sldLayoutId id="2147490574" r:id="rId5"/>
    <p:sldLayoutId id="2147490575" r:id="rId6"/>
    <p:sldLayoutId id="2147490576" r:id="rId7"/>
    <p:sldLayoutId id="2147490577" r:id="rId8"/>
    <p:sldLayoutId id="2147490578" r:id="rId9"/>
    <p:sldLayoutId id="2147490579" r:id="rId10"/>
    <p:sldLayoutId id="2147490580" r:id="rId11"/>
    <p:sldLayoutId id="21474905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CB841C4-29F1-4CBD-97DD-CDF6CC8A21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10" r:id="rId1"/>
    <p:sldLayoutId id="2147490582" r:id="rId2"/>
    <p:sldLayoutId id="2147490583" r:id="rId3"/>
    <p:sldLayoutId id="2147490584" r:id="rId4"/>
    <p:sldLayoutId id="2147490585" r:id="rId5"/>
    <p:sldLayoutId id="2147490586" r:id="rId6"/>
    <p:sldLayoutId id="2147490587" r:id="rId7"/>
    <p:sldLayoutId id="2147490588" r:id="rId8"/>
    <p:sldLayoutId id="2147490589" r:id="rId9"/>
    <p:sldLayoutId id="2147490590" r:id="rId10"/>
    <p:sldLayoutId id="21474905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第十七课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我和小豆豆的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ABCD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5</a:t>
            </a:r>
            <a:r>
              <a:rPr lang="zh-CN" altLang="en-US" b="1" smtClean="0">
                <a:solidFill>
                  <a:schemeClr val="tx1"/>
                </a:solidFill>
              </a:rPr>
              <a:t>：一口气（儿）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773238"/>
            <a:ext cx="8064500" cy="1727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我昨天</a:t>
            </a:r>
            <a:r>
              <a:rPr lang="zh-CN" altLang="zh-CN" b="1" smtClean="0">
                <a:solidFill>
                  <a:srgbClr val="FF0000"/>
                </a:solidFill>
              </a:rPr>
              <a:t>一口气</a:t>
            </a:r>
            <a:r>
              <a:rPr lang="zh-CN" altLang="en-US" b="1" smtClean="0"/>
              <a:t>就</a:t>
            </a:r>
            <a:r>
              <a:rPr lang="zh-CN" altLang="zh-CN" b="1" smtClean="0"/>
              <a:t>把</a:t>
            </a:r>
            <a:r>
              <a:rPr lang="zh-CN" altLang="en-US" b="1" smtClean="0"/>
              <a:t>作业写</a:t>
            </a:r>
            <a:r>
              <a:rPr lang="zh-CN" altLang="en-US" b="1" smtClean="0">
                <a:solidFill>
                  <a:srgbClr val="0000FF"/>
                </a:solidFill>
              </a:rPr>
              <a:t>完</a:t>
            </a:r>
            <a:r>
              <a:rPr lang="zh-CN" altLang="en-US" b="1" smtClean="0"/>
              <a:t>了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小李渴得要命，</a:t>
            </a:r>
            <a:r>
              <a:rPr lang="zh-CN" altLang="en-US" b="1" smtClean="0">
                <a:solidFill>
                  <a:srgbClr val="FF0000"/>
                </a:solidFill>
              </a:rPr>
              <a:t>一气</a:t>
            </a:r>
            <a:r>
              <a:rPr lang="zh-CN" altLang="en-US" b="1" smtClean="0"/>
              <a:t>喝了</a:t>
            </a:r>
            <a:r>
              <a:rPr lang="zh-CN" altLang="en-US" b="1" smtClean="0">
                <a:solidFill>
                  <a:srgbClr val="0000FF"/>
                </a:solidFill>
              </a:rPr>
              <a:t>三杯水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913" y="4149725"/>
            <a:ext cx="33845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一（口）气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动词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endParaRPr kumimoji="1" lang="en-US" altLang="zh-CN" sz="2800" b="1" u="sng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932363" y="3860800"/>
            <a:ext cx="9366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ea typeface="楷体_GB2312" pitchFamily="49" charset="-122"/>
              </a:rPr>
              <a:t>数量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ea typeface="楷体_GB2312" pitchFamily="49" charset="-122"/>
              </a:rPr>
              <a:t>结果</a:t>
            </a:r>
            <a:endParaRPr kumimoji="1" lang="en-US" altLang="zh-CN" sz="2800" b="1" u="sng">
              <a:solidFill>
                <a:srgbClr val="0000FF"/>
              </a:solidFill>
              <a:ea typeface="楷体_GB2312" pitchFamily="49" charset="-122"/>
            </a:endParaRPr>
          </a:p>
        </p:txBody>
      </p:sp>
      <p:sp>
        <p:nvSpPr>
          <p:cNvPr id="6" name="AutoShape 7"/>
          <p:cNvSpPr>
            <a:spLocks/>
          </p:cNvSpPr>
          <p:nvPr/>
        </p:nvSpPr>
        <p:spPr bwMode="auto">
          <a:xfrm>
            <a:off x="4645025" y="4095750"/>
            <a:ext cx="179388" cy="682625"/>
          </a:xfrm>
          <a:prstGeom prst="leftBrace">
            <a:avLst>
              <a:gd name="adj1" fmla="val 49610"/>
              <a:gd name="adj2" fmla="val 50000"/>
            </a:avLst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 b="1" u="sng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用“一口气”完成句子：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9331" name="内容占位符 2"/>
          <p:cNvSpPr>
            <a:spLocks noGrp="1"/>
          </p:cNvSpPr>
          <p:nvPr>
            <p:ph idx="1"/>
          </p:nvPr>
        </p:nvSpPr>
        <p:spPr>
          <a:xfrm>
            <a:off x="598488" y="1614488"/>
            <a:ext cx="8545512" cy="41148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1.</a:t>
            </a:r>
            <a:r>
              <a:rPr lang="zh-CN" altLang="zh-CN" sz="2800" b="1" smtClean="0"/>
              <a:t>这本书太有意思了，</a:t>
            </a:r>
            <a:r>
              <a:rPr lang="en-US" altLang="zh-CN" sz="2800" b="1" smtClean="0"/>
              <a:t>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2.</a:t>
            </a:r>
            <a:r>
              <a:rPr lang="zh-CN" altLang="zh-CN" sz="2800" b="1" smtClean="0"/>
              <a:t>他太饿了，</a:t>
            </a:r>
            <a:r>
              <a:rPr lang="en-US" altLang="zh-CN" sz="2800" b="1" smtClean="0"/>
              <a:t>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3.__________________</a:t>
            </a:r>
            <a:r>
              <a:rPr lang="zh-CN" altLang="zh-CN" sz="2800" b="1" smtClean="0"/>
              <a:t>，看看表还来得及，才</a:t>
            </a:r>
            <a:r>
              <a:rPr lang="zh-CN" altLang="en-US" sz="2800" b="1" smtClean="0"/>
              <a:t>停下来休息了一下</a:t>
            </a:r>
            <a:r>
              <a:rPr lang="zh-CN" altLang="zh-CN" sz="2800" b="1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4.</a:t>
            </a:r>
            <a:r>
              <a:rPr lang="zh-CN" altLang="zh-CN" sz="2800" b="1" smtClean="0"/>
              <a:t>老师为了让我们明白这个词的用法，</a:t>
            </a:r>
            <a:r>
              <a:rPr lang="en-US" altLang="zh-CN" sz="2800" b="1" smtClean="0"/>
              <a:t>________________</a:t>
            </a:r>
            <a:r>
              <a:rPr lang="zh-CN" altLang="zh-CN" sz="2800" b="1" smtClean="0"/>
              <a:t>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7538" y="1557338"/>
            <a:ext cx="3816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一口气</a:t>
            </a:r>
            <a:r>
              <a:rPr lang="zh-CN" altLang="en-US" sz="2800" b="1">
                <a:solidFill>
                  <a:srgbClr val="0000FF"/>
                </a:solidFill>
              </a:rPr>
              <a:t>把它看完了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32138" y="2349500"/>
            <a:ext cx="3600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一口气</a:t>
            </a:r>
            <a:r>
              <a:rPr lang="zh-CN" altLang="en-US" sz="2800" b="1">
                <a:solidFill>
                  <a:srgbClr val="0000FF"/>
                </a:solidFill>
              </a:rPr>
              <a:t>吃了三碗米饭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58888" y="3068638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一口气</a:t>
            </a:r>
            <a:r>
              <a:rPr lang="zh-CN" altLang="en-US" sz="2800" b="1">
                <a:solidFill>
                  <a:srgbClr val="0000FF"/>
                </a:solidFill>
              </a:rPr>
              <a:t>跑到了学校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1188" y="5065713"/>
            <a:ext cx="4932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一口气</a:t>
            </a:r>
            <a:r>
              <a:rPr lang="zh-CN" altLang="en-US" sz="2800" b="1">
                <a:solidFill>
                  <a:srgbClr val="0000FF"/>
                </a:solidFill>
              </a:rPr>
              <a:t>举了好几个例子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6</a:t>
            </a:r>
            <a:r>
              <a:rPr lang="zh-CN" altLang="en-US" b="1" smtClean="0">
                <a:solidFill>
                  <a:schemeClr val="tx1"/>
                </a:solidFill>
              </a:rPr>
              <a:t>：眼看</a:t>
            </a:r>
            <a:r>
              <a:rPr lang="en-US" altLang="zh-CN" b="1" smtClean="0">
                <a:solidFill>
                  <a:schemeClr val="tx1"/>
                </a:solidFill>
              </a:rPr>
              <a:t>A</a:t>
            </a:r>
            <a:endParaRPr lang="zh-CN" altLang="en-US" b="1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700213"/>
            <a:ext cx="8604250" cy="14414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1. </a:t>
            </a:r>
            <a:r>
              <a:rPr lang="zh-CN" altLang="zh-CN" b="1" dirty="0" smtClean="0">
                <a:solidFill>
                  <a:srgbClr val="FF0000"/>
                </a:solidFill>
              </a:rPr>
              <a:t>眼看</a:t>
            </a:r>
            <a:r>
              <a:rPr lang="zh-CN" altLang="en-US" b="1" dirty="0" smtClean="0"/>
              <a:t>夏天就要到了</a:t>
            </a:r>
            <a:r>
              <a:rPr lang="zh-CN" altLang="zh-CN" b="1" dirty="0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2. </a:t>
            </a:r>
            <a:r>
              <a:rPr lang="zh-CN" altLang="zh-CN" b="1" dirty="0" smtClean="0"/>
              <a:t>开会的时间</a:t>
            </a:r>
            <a:r>
              <a:rPr lang="zh-CN" altLang="zh-CN" b="1" dirty="0" smtClean="0">
                <a:solidFill>
                  <a:srgbClr val="FF0000"/>
                </a:solidFill>
              </a:rPr>
              <a:t>眼看</a:t>
            </a:r>
            <a:r>
              <a:rPr lang="zh-CN" altLang="zh-CN" b="1" dirty="0" smtClean="0"/>
              <a:t>就要到了，他却还没来。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1913" y="4005263"/>
            <a:ext cx="5111750" cy="5873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眼看</a:t>
            </a: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就（要）</a:t>
            </a: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kumimoji="1" lang="en-US" altLang="zh-CN" sz="3200" b="1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练习    眼看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马上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964612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（       ）就要到周末了。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同学们（       ）就要毕业了，大家心里都有些舍不得。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我们应该（         ）出发，否则就来不及了。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听了这个消息，他（        ）就来了。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16013" y="1916113"/>
            <a:ext cx="93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眼看</a:t>
            </a:r>
            <a:r>
              <a:rPr lang="en-US" altLang="zh-CN" b="1">
                <a:solidFill>
                  <a:srgbClr val="FF0000"/>
                </a:solidFill>
              </a:rPr>
              <a:t>/</a:t>
            </a:r>
            <a:r>
              <a:rPr lang="zh-CN" altLang="en-US" b="1">
                <a:solidFill>
                  <a:srgbClr val="FF0000"/>
                </a:solidFill>
              </a:rPr>
              <a:t>马上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2493963"/>
            <a:ext cx="936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眼看</a:t>
            </a:r>
            <a:r>
              <a:rPr lang="en-US" altLang="zh-CN" b="1">
                <a:solidFill>
                  <a:srgbClr val="FF0000"/>
                </a:solidFill>
              </a:rPr>
              <a:t>/</a:t>
            </a:r>
            <a:r>
              <a:rPr lang="zh-CN" altLang="en-US" b="1">
                <a:solidFill>
                  <a:srgbClr val="FF0000"/>
                </a:solidFill>
              </a:rPr>
              <a:t>马上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00338" y="3214688"/>
            <a:ext cx="93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马上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68763" y="3922713"/>
            <a:ext cx="93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马上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5" grpId="0"/>
      <p:bldP spid="2" grpId="0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6</a:t>
            </a:r>
            <a:r>
              <a:rPr lang="zh-CN" altLang="en-US" b="1" smtClean="0">
                <a:solidFill>
                  <a:schemeClr val="tx1"/>
                </a:solidFill>
              </a:rPr>
              <a:t>：眼看</a:t>
            </a:r>
            <a:r>
              <a:rPr lang="en-US" altLang="zh-CN" b="1" smtClean="0">
                <a:solidFill>
                  <a:schemeClr val="tx1"/>
                </a:solidFill>
              </a:rPr>
              <a:t>B</a:t>
            </a:r>
            <a:endParaRPr lang="zh-CN" altLang="en-US" b="1" smtClean="0">
              <a:solidFill>
                <a:schemeClr val="tx1"/>
              </a:solidFill>
            </a:endParaRPr>
          </a:p>
        </p:txBody>
      </p:sp>
      <p:sp>
        <p:nvSpPr>
          <p:cNvPr id="102403" name="内容占位符 2"/>
          <p:cNvSpPr>
            <a:spLocks noGrp="1"/>
          </p:cNvSpPr>
          <p:nvPr>
            <p:ph idx="1"/>
          </p:nvPr>
        </p:nvSpPr>
        <p:spPr>
          <a:xfrm>
            <a:off x="179388" y="1557338"/>
            <a:ext cx="8893175" cy="2808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zh-CN" b="1" smtClean="0"/>
              <a:t>我</a:t>
            </a:r>
            <a:r>
              <a:rPr lang="zh-CN" altLang="zh-CN" b="1" smtClean="0">
                <a:solidFill>
                  <a:srgbClr val="FF0000"/>
                </a:solidFill>
              </a:rPr>
              <a:t>眼看</a:t>
            </a:r>
            <a:r>
              <a:rPr lang="zh-CN" altLang="zh-CN" b="1" smtClean="0"/>
              <a:t>着她进了办公室，怎么</a:t>
            </a:r>
            <a:r>
              <a:rPr lang="zh-CN" altLang="en-US" b="1" smtClean="0"/>
              <a:t>现在又</a:t>
            </a:r>
            <a:r>
              <a:rPr lang="zh-CN" altLang="zh-CN" b="1" smtClean="0"/>
              <a:t>找不</a:t>
            </a:r>
            <a:r>
              <a:rPr lang="zh-CN" altLang="en-US" b="1" smtClean="0"/>
              <a:t>着人了</a:t>
            </a:r>
            <a:r>
              <a:rPr lang="zh-CN" altLang="zh-CN" b="1" smtClean="0"/>
              <a:t>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zh-CN" b="1" smtClean="0"/>
              <a:t>你怎么</a:t>
            </a:r>
            <a:r>
              <a:rPr lang="zh-CN" altLang="zh-CN" b="1" smtClean="0">
                <a:solidFill>
                  <a:srgbClr val="FF0000"/>
                </a:solidFill>
              </a:rPr>
              <a:t>眼看</a:t>
            </a:r>
            <a:r>
              <a:rPr lang="zh-CN" altLang="zh-CN" b="1" smtClean="0"/>
              <a:t>着小偷偷东西也不管？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</a:t>
            </a:r>
            <a:r>
              <a:rPr lang="zh-CN" altLang="en-US" b="1" smtClean="0"/>
              <a:t>或：小偷在偷东西，他竟然</a:t>
            </a:r>
            <a:r>
              <a:rPr lang="zh-CN" altLang="en-US" b="1" u="sng" smtClean="0">
                <a:solidFill>
                  <a:srgbClr val="FF0000"/>
                </a:solidFill>
              </a:rPr>
              <a:t>眼看</a:t>
            </a:r>
            <a:r>
              <a:rPr lang="zh-CN" altLang="en-US" b="1" u="sng" smtClean="0"/>
              <a:t>着不管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>
                <a:solidFill>
                  <a:srgbClr val="FF0000"/>
                </a:solidFill>
              </a:rPr>
              <a:t>眼看</a:t>
            </a:r>
            <a:r>
              <a:rPr lang="zh-CN" altLang="en-US" b="1" smtClean="0"/>
              <a:t>别人都答完了卷子，我心里十分着急。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331913" y="4797425"/>
            <a:ext cx="5400675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3200" b="1"/>
              <a:t>主语</a:t>
            </a:r>
            <a:r>
              <a:rPr lang="en-US" altLang="zh-CN" sz="3200" b="1"/>
              <a:t>+</a:t>
            </a:r>
            <a:r>
              <a:rPr lang="zh-CN" altLang="en-US" sz="3200" b="1">
                <a:solidFill>
                  <a:srgbClr val="FF0000"/>
                </a:solidFill>
              </a:rPr>
              <a:t>眼看</a:t>
            </a:r>
            <a:r>
              <a:rPr lang="zh-CN" altLang="en-US" sz="3200" b="1"/>
              <a:t>（着）</a:t>
            </a:r>
            <a:r>
              <a:rPr lang="en-US" altLang="zh-CN" sz="3200" b="1"/>
              <a:t>+</a:t>
            </a:r>
            <a:r>
              <a:rPr lang="zh-CN" altLang="en-US" sz="3200" b="1"/>
              <a:t>小句子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331913" y="5516563"/>
            <a:ext cx="3024187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3200" b="1">
                <a:latin typeface="Arial" charset="0"/>
              </a:rPr>
              <a:t>“</a:t>
            </a:r>
            <a:r>
              <a:rPr lang="zh-CN" altLang="en-US" sz="3200" b="1">
                <a:solidFill>
                  <a:srgbClr val="FF0000"/>
                </a:solidFill>
              </a:rPr>
              <a:t>眼看</a:t>
            </a:r>
            <a:r>
              <a:rPr lang="zh-CN" altLang="en-US" sz="3200" b="1"/>
              <a:t>着不管</a:t>
            </a:r>
            <a:r>
              <a:rPr lang="zh-CN" altLang="en-US" sz="3200" b="1">
                <a:latin typeface="Arial" charset="0"/>
              </a:rPr>
              <a:t>”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用“眼看”完成句子：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103427" name="内容占位符 2"/>
          <p:cNvSpPr>
            <a:spLocks noGrp="1"/>
          </p:cNvSpPr>
          <p:nvPr>
            <p:ph idx="1"/>
          </p:nvPr>
        </p:nvSpPr>
        <p:spPr>
          <a:xfrm>
            <a:off x="468313" y="1703388"/>
            <a:ext cx="8567737" cy="503872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___________________</a:t>
            </a:r>
            <a:r>
              <a:rPr lang="zh-CN" altLang="zh-CN" sz="2800" b="1" smtClean="0"/>
              <a:t>，他肯定在屋里。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zh-CN" sz="2800" b="1" smtClean="0"/>
              <a:t>．他实在跑不动了，</a:t>
            </a:r>
            <a:r>
              <a:rPr lang="en-US" altLang="zh-CN" sz="2800" b="1" smtClean="0"/>
              <a:t>__________________</a:t>
            </a:r>
            <a:r>
              <a:rPr lang="zh-CN" altLang="zh-CN" sz="2800" b="1" smtClean="0"/>
              <a:t>，最后只得了第二名。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zh-CN" sz="2800" b="1" smtClean="0"/>
              <a:t>．她再不上课就不能参加考试了，你们是好朋友，</a:t>
            </a:r>
            <a:r>
              <a:rPr lang="en-US" altLang="zh-CN" sz="2800" b="1" smtClean="0"/>
              <a:t>_______________________</a:t>
            </a:r>
            <a:r>
              <a:rPr lang="zh-CN" altLang="zh-CN" sz="2800" b="1" smtClean="0"/>
              <a:t>。</a:t>
            </a:r>
            <a:endParaRPr lang="en-US" altLang="zh-CN" sz="2800" b="1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zh-CN" altLang="zh-CN" sz="2800" b="1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_________________</a:t>
            </a:r>
            <a:r>
              <a:rPr lang="zh-CN" altLang="zh-CN" sz="2800" b="1" smtClean="0"/>
              <a:t>，你准备得怎么样了？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58888" y="1717675"/>
            <a:ext cx="3817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着他进了屋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7175" y="2492375"/>
            <a:ext cx="388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着别人超过了自己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4213" y="4498975"/>
            <a:ext cx="4967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不能</a:t>
            </a:r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着她被取消考试资格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20775" y="5857875"/>
            <a:ext cx="4930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就要考试了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00"/>
                </a:solidFill>
              </a:rPr>
              <a:t>课文</a:t>
            </a:r>
            <a:r>
              <a:rPr lang="en-US" altLang="zh-CN" b="1" smtClean="0">
                <a:solidFill>
                  <a:srgbClr val="000000"/>
                </a:solidFill>
              </a:rPr>
              <a:t>B</a:t>
            </a:r>
            <a:r>
              <a:rPr lang="zh-CN" altLang="en-US" b="1" smtClean="0">
                <a:solidFill>
                  <a:srgbClr val="000000"/>
                </a:solidFill>
              </a:rPr>
              <a:t>：爱是需要引导的</a:t>
            </a:r>
            <a:r>
              <a:rPr lang="en-US" altLang="zh-CN" b="1" smtClean="0">
                <a:solidFill>
                  <a:srgbClr val="000000"/>
                </a:solidFill>
              </a:rPr>
              <a:t>1</a:t>
            </a:r>
            <a:endParaRPr lang="zh-CN" altLang="en-US" b="1" smtClean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0825" y="1611313"/>
          <a:ext cx="8766175" cy="3384779"/>
        </p:xfrm>
        <a:graphic>
          <a:graphicData uri="http://schemas.openxmlformats.org/drawingml/2006/table">
            <a:tbl>
              <a:tblPr/>
              <a:tblGrid>
                <a:gridCol w="1584141"/>
                <a:gridCol w="7182034"/>
              </a:tblGrid>
              <a:tr h="881604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发生了什么事？</a:t>
                      </a:r>
                      <a:endParaRPr lang="zh-CN" altLang="en-US" sz="2400" b="1" dirty="0"/>
                    </a:p>
                  </a:txBody>
                  <a:tcPr marL="91435" marR="91435" marT="45709" marB="4570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5" marR="91435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17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“我”是怎么做的？</a:t>
                      </a:r>
                      <a:endParaRPr lang="zh-CN" altLang="en-US" sz="2400" b="1" dirty="0"/>
                    </a:p>
                  </a:txBody>
                  <a:tcPr marL="91435" marR="91435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5" marR="91435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29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为什么这么做？</a:t>
                      </a:r>
                      <a:endParaRPr lang="en-US" altLang="zh-CN" sz="2400" b="1" dirty="0" smtClean="0"/>
                    </a:p>
                    <a:p>
                      <a:endParaRPr lang="en-US" altLang="zh-CN" sz="2400" b="1" dirty="0" smtClean="0"/>
                    </a:p>
                    <a:p>
                      <a:endParaRPr lang="en-US" altLang="zh-CN" sz="2400" b="1" dirty="0" smtClean="0"/>
                    </a:p>
                  </a:txBody>
                  <a:tcPr marL="91435" marR="91435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5" marR="91435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871663" y="1700213"/>
            <a:ext cx="6948487" cy="649287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>
                <a:solidFill>
                  <a:srgbClr val="0000FF"/>
                </a:solidFill>
              </a:rPr>
              <a:t>划伤  流血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1835150" y="2566988"/>
            <a:ext cx="7308850" cy="57467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特意</a:t>
            </a:r>
            <a:r>
              <a:rPr lang="zh-CN" altLang="en-US" b="1" kern="0" dirty="0" smtClean="0">
                <a:solidFill>
                  <a:srgbClr val="0000FF"/>
                </a:solidFill>
              </a:rPr>
              <a:t>   帮忙   指点   撕开   </a:t>
            </a:r>
            <a:r>
              <a:rPr lang="zh-CN" altLang="en-US" b="1" kern="0" dirty="0" smtClean="0">
                <a:solidFill>
                  <a:srgbClr val="FF0000"/>
                </a:solidFill>
              </a:rPr>
              <a:t>并</a:t>
            </a:r>
            <a:r>
              <a:rPr lang="zh-CN" altLang="en-US" b="1" kern="0" dirty="0" smtClean="0">
                <a:solidFill>
                  <a:srgbClr val="0000FF"/>
                </a:solidFill>
              </a:rPr>
              <a:t>   贴上</a:t>
            </a:r>
            <a:endParaRPr lang="en-US" altLang="zh-CN" b="1" kern="0" dirty="0" smtClean="0">
              <a:solidFill>
                <a:srgbClr val="0000FF"/>
              </a:solidFill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1835150" y="3502025"/>
            <a:ext cx="7308850" cy="1150938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FF"/>
                </a:solidFill>
              </a:rPr>
              <a:t>其实   但是   偏故意</a:t>
            </a:r>
            <a:endParaRPr lang="en-US" altLang="zh-CN" b="1" kern="0" dirty="0" smtClean="0">
              <a:solidFill>
                <a:srgbClr val="0000FF"/>
              </a:solidFill>
            </a:endParaRPr>
          </a:p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FF"/>
                </a:solidFill>
              </a:rPr>
              <a:t>不仅   示范   而且   有意识   </a:t>
            </a:r>
            <a:r>
              <a:rPr lang="zh-CN" altLang="en-US" b="1" kern="0" dirty="0" smtClean="0">
                <a:solidFill>
                  <a:srgbClr val="FF0000"/>
                </a:solidFill>
              </a:rPr>
              <a:t>引导</a:t>
            </a:r>
            <a:r>
              <a:rPr lang="zh-CN" altLang="en-US" b="1" kern="0" dirty="0" smtClean="0">
                <a:solidFill>
                  <a:srgbClr val="0000FF"/>
                </a:solidFill>
              </a:rPr>
              <a:t>  关爱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3845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引导，责备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特意，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并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，一口气，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眼看</a:t>
            </a:r>
            <a:endParaRPr lang="en-US" altLang="zh-CN" b="1" dirty="0" smtClean="0">
              <a:solidFill>
                <a:srgbClr val="FF0000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None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“我”的手划伤时是怎么做的？为什么让小豆豆帮忙？（口头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44—57</a:t>
            </a:r>
            <a:r>
              <a:rPr lang="zh-CN" altLang="en-US" b="1" dirty="0" smtClean="0"/>
              <a:t>（重点词：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谈论，格外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打</a:t>
            </a:r>
            <a:r>
              <a:rPr lang="zh-CN" altLang="en-US" b="1" dirty="0">
                <a:solidFill>
                  <a:srgbClr val="0000FF"/>
                </a:solidFill>
              </a:rPr>
              <a:t>招</a:t>
            </a:r>
            <a:r>
              <a:rPr lang="zh-CN" altLang="en-US" b="1" dirty="0" smtClean="0">
                <a:solidFill>
                  <a:srgbClr val="0000FF"/>
                </a:solidFill>
              </a:rPr>
              <a:t>呼，下来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8—13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邀请亲友来家里做客时，“我”是怎么做的？全家出去旅游时，“我”会怎么做？这么做的目的是什么？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/>
              <a:t>小豆</a:t>
            </a:r>
            <a:r>
              <a:rPr lang="zh-CN" altLang="en-US" b="1" dirty="0" smtClean="0"/>
              <a:t>豆看电影和碰碎花瓶时哭了，“我”是怎么做的？为什么？</a:t>
            </a: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引导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700213"/>
            <a:ext cx="8604250" cy="5113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>
                <a:solidFill>
                  <a:srgbClr val="FF0000"/>
                </a:solidFill>
              </a:rPr>
              <a:t>引导</a:t>
            </a:r>
            <a:r>
              <a:rPr lang="zh-CN" altLang="zh-CN" b="1" smtClean="0"/>
              <a:t>我们参观</a:t>
            </a:r>
            <a:r>
              <a:rPr lang="en-US" altLang="zh-CN" b="1" smtClean="0"/>
              <a:t>   </a:t>
            </a:r>
            <a:r>
              <a:rPr lang="zh-CN" altLang="zh-CN" b="1" smtClean="0">
                <a:solidFill>
                  <a:srgbClr val="FF0000"/>
                </a:solidFill>
              </a:rPr>
              <a:t>引导</a:t>
            </a:r>
            <a:r>
              <a:rPr lang="zh-CN" altLang="zh-CN" b="1" smtClean="0"/>
              <a:t>学生</a:t>
            </a:r>
            <a:r>
              <a:rPr lang="zh-CN" altLang="en-US" b="1" smtClean="0"/>
              <a:t>理解课文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(1)</a:t>
            </a:r>
            <a:r>
              <a:rPr lang="zh-CN" altLang="zh-CN" b="1" smtClean="0"/>
              <a:t>导游</a:t>
            </a:r>
            <a:r>
              <a:rPr lang="zh-CN" altLang="zh-CN" b="1" smtClean="0">
                <a:solidFill>
                  <a:srgbClr val="FF0000"/>
                </a:solidFill>
              </a:rPr>
              <a:t>引导</a:t>
            </a:r>
            <a:r>
              <a:rPr lang="zh-CN" altLang="zh-CN" b="1" smtClean="0"/>
              <a:t>我们参观了故宫，并向我们介绍了它的历史。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(2)</a:t>
            </a:r>
            <a:r>
              <a:rPr lang="zh-CN" altLang="zh-CN" b="1" smtClean="0"/>
              <a:t>刚开始大家谁都不说话，会议主持人</a:t>
            </a:r>
            <a:r>
              <a:rPr lang="zh-CN" altLang="zh-CN" b="1" smtClean="0">
                <a:solidFill>
                  <a:srgbClr val="FF0000"/>
                </a:solidFill>
              </a:rPr>
              <a:t>引导</a:t>
            </a:r>
            <a:r>
              <a:rPr lang="zh-CN" altLang="zh-CN" b="1" smtClean="0"/>
              <a:t>了一番，气氛渐渐热烈起来。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(3)_________________</a:t>
            </a:r>
            <a:r>
              <a:rPr lang="zh-CN" altLang="en-US" b="1" smtClean="0"/>
              <a:t>，大家终于理解了这篇文章。（在</a:t>
            </a:r>
            <a:r>
              <a:rPr lang="en-US" altLang="zh-CN" b="1" smtClean="0"/>
              <a:t>……</a:t>
            </a:r>
            <a:r>
              <a:rPr lang="zh-CN" altLang="en-US" b="1" smtClean="0"/>
              <a:t>下）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5013325"/>
            <a:ext cx="4105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在老师的</a:t>
            </a:r>
            <a:r>
              <a:rPr lang="zh-CN" altLang="en-US" sz="2800" b="1">
                <a:solidFill>
                  <a:srgbClr val="FF0000"/>
                </a:solidFill>
              </a:rPr>
              <a:t>引导</a:t>
            </a:r>
            <a:r>
              <a:rPr lang="zh-CN" altLang="en-US" sz="2800" b="1"/>
              <a:t>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责备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628775"/>
            <a:ext cx="9072562" cy="47529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r>
              <a:rPr lang="zh-CN" altLang="zh-CN" b="1" smtClean="0"/>
              <a:t>她</a:t>
            </a:r>
            <a:r>
              <a:rPr lang="en-US" altLang="zh-CN" b="1" smtClean="0"/>
              <a:t>   </a:t>
            </a: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r>
              <a:rPr lang="zh-CN" altLang="zh-CN" b="1" smtClean="0"/>
              <a:t>他的表现</a:t>
            </a:r>
            <a:r>
              <a:rPr lang="en-US" altLang="zh-CN" b="1" smtClean="0"/>
              <a:t>  </a:t>
            </a: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r>
              <a:rPr lang="zh-CN" altLang="zh-CN" b="1" smtClean="0"/>
              <a:t>他</a:t>
            </a:r>
            <a:r>
              <a:rPr lang="zh-CN" altLang="en-US" b="1" smtClean="0"/>
              <a:t>来晚了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受到大家的</a:t>
            </a: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r>
              <a:rPr lang="en-US" altLang="zh-CN" b="1" smtClean="0"/>
              <a:t>   </a:t>
            </a:r>
            <a:r>
              <a:rPr lang="zh-CN" altLang="zh-CN" b="1" smtClean="0"/>
              <a:t>当面</a:t>
            </a: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(1)</a:t>
            </a:r>
            <a:r>
              <a:rPr lang="zh-CN" altLang="en-US" b="1" smtClean="0"/>
              <a:t>他这是做好事，</a:t>
            </a:r>
            <a:r>
              <a:rPr lang="zh-CN" altLang="zh-CN" b="1" smtClean="0"/>
              <a:t>不应该</a:t>
            </a:r>
            <a:r>
              <a:rPr lang="zh-CN" altLang="en-US" b="1" smtClean="0"/>
              <a:t>受</a:t>
            </a: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(2)</a:t>
            </a:r>
            <a:r>
              <a:rPr lang="zh-CN" altLang="zh-CN" b="1" smtClean="0"/>
              <a:t>爸爸</a:t>
            </a:r>
            <a:r>
              <a:rPr lang="zh-CN" altLang="zh-CN" b="1" smtClean="0">
                <a:solidFill>
                  <a:srgbClr val="FF0000"/>
                </a:solidFill>
              </a:rPr>
              <a:t>责备</a:t>
            </a:r>
            <a:r>
              <a:rPr lang="zh-CN" altLang="zh-CN" b="1" smtClean="0"/>
              <a:t>他不好好念书，他却显得毫不在乎。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(3)</a:t>
            </a:r>
            <a:r>
              <a:rPr lang="zh-CN" altLang="en-US" b="1" smtClean="0"/>
              <a:t>他来晚了，大家</a:t>
            </a:r>
            <a:r>
              <a:rPr lang="en-US" altLang="zh-CN" b="1" smtClean="0"/>
              <a:t>_________________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(4)</a:t>
            </a:r>
            <a:r>
              <a:rPr lang="zh-CN" altLang="en-US" b="1" smtClean="0"/>
              <a:t>“你怎么连我的生日都忘了呢？”，女朋友</a:t>
            </a:r>
            <a:r>
              <a:rPr lang="en-US" altLang="zh-CN" b="1" smtClean="0"/>
              <a:t>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51275" y="4581525"/>
            <a:ext cx="4103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都</a:t>
            </a:r>
            <a:r>
              <a:rPr lang="zh-CN" altLang="en-US" sz="2800" b="1">
                <a:solidFill>
                  <a:srgbClr val="FF0000"/>
                </a:solidFill>
              </a:rPr>
              <a:t>责备</a:t>
            </a:r>
            <a:r>
              <a:rPr lang="zh-CN" altLang="en-US" sz="2800" b="1">
                <a:solidFill>
                  <a:srgbClr val="0000FF"/>
                </a:solidFill>
              </a:rPr>
              <a:t>他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5641975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责备</a:t>
            </a:r>
            <a:r>
              <a:rPr lang="zh-CN" altLang="en-US" sz="2800" b="1">
                <a:solidFill>
                  <a:srgbClr val="0000FF"/>
                </a:solidFill>
              </a:rPr>
              <a:t>了他半天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044575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rgbClr val="FF0000"/>
                </a:solidFill>
              </a:rPr>
              <a:t>引导</a:t>
            </a:r>
            <a:r>
              <a:rPr lang="zh-CN" altLang="en-US" b="1" u="sng" smtClean="0">
                <a:solidFill>
                  <a:schemeClr val="tx2"/>
                </a:solidFill>
              </a:rPr>
              <a:t>    </a:t>
            </a:r>
            <a:endParaRPr lang="en-US" altLang="zh-CN" b="1" u="sng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特意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医药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酒精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创可贴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撕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包装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8"/>
            </a:pPr>
            <a:r>
              <a:rPr lang="zh-CN" altLang="en-US" b="1" smtClean="0">
                <a:solidFill>
                  <a:schemeClr val="tx2"/>
                </a:solidFill>
              </a:rPr>
              <a:t>示范   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59338" y="129698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受伤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草莓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眼看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有意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>
                <a:solidFill>
                  <a:srgbClr val="FF0000"/>
                </a:solidFill>
              </a:rPr>
              <a:t>责备</a:t>
            </a:r>
            <a:r>
              <a:rPr lang="zh-CN" altLang="en-US" b="1" u="sng" smtClean="0"/>
              <a:t>    </a:t>
            </a:r>
            <a:endParaRPr lang="en-US" altLang="zh-CN" b="1" u="sng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夸张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郑重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6"/>
            </a:pPr>
            <a:r>
              <a:rPr lang="zh-CN" altLang="en-US" b="1" smtClean="0"/>
              <a:t>欣慰</a:t>
            </a:r>
          </a:p>
        </p:txBody>
      </p:sp>
      <p:sp>
        <p:nvSpPr>
          <p:cNvPr id="901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生词：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3</a:t>
            </a:r>
            <a:r>
              <a:rPr lang="zh-CN" altLang="en-US" b="1" smtClean="0">
                <a:solidFill>
                  <a:schemeClr val="tx1"/>
                </a:solidFill>
              </a:rPr>
              <a:t>：特意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916113"/>
            <a:ext cx="8748712" cy="22336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为了看我，妈妈</a:t>
            </a:r>
            <a:r>
              <a:rPr lang="zh-CN" altLang="en-US" b="1" smtClean="0">
                <a:solidFill>
                  <a:srgbClr val="FF0000"/>
                </a:solidFill>
              </a:rPr>
              <a:t>特意</a:t>
            </a:r>
            <a:r>
              <a:rPr lang="zh-CN" altLang="en-US" b="1" smtClean="0"/>
              <a:t>来到了北京。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zh-CN" b="1" smtClean="0"/>
              <a:t>在</a:t>
            </a:r>
            <a:r>
              <a:rPr lang="zh-CN" altLang="en-US" b="1" smtClean="0"/>
              <a:t>毕业</a:t>
            </a:r>
            <a:r>
              <a:rPr lang="zh-CN" altLang="zh-CN" b="1" smtClean="0"/>
              <a:t>典礼上，他</a:t>
            </a:r>
            <a:r>
              <a:rPr lang="zh-CN" altLang="zh-CN" b="1" smtClean="0">
                <a:solidFill>
                  <a:srgbClr val="FF0000"/>
                </a:solidFill>
              </a:rPr>
              <a:t>特意</a:t>
            </a:r>
            <a:r>
              <a:rPr lang="zh-CN" altLang="zh-CN" b="1" smtClean="0"/>
              <a:t>戴上了领带以示正式。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1050" y="4221163"/>
            <a:ext cx="3168650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特意</a:t>
            </a:r>
            <a:r>
              <a:rPr lang="en-US" altLang="zh-CN" sz="3200" b="1"/>
              <a:t>+</a:t>
            </a:r>
            <a:r>
              <a:rPr lang="zh-CN" altLang="en-US" sz="3200" b="1"/>
              <a:t>动词</a:t>
            </a:r>
            <a:r>
              <a:rPr lang="en-US" altLang="zh-CN" sz="3200" b="1"/>
              <a:t>……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用“特意”完成句子：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628775"/>
            <a:ext cx="8640763" cy="302418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b="1" dirty="0" smtClean="0"/>
              <a:t>1</a:t>
            </a:r>
            <a:r>
              <a:rPr lang="zh-CN" altLang="zh-CN" b="1" dirty="0" smtClean="0"/>
              <a:t>．</a:t>
            </a:r>
            <a:r>
              <a:rPr lang="en-US" altLang="zh-CN" b="1" dirty="0" smtClean="0"/>
              <a:t>_____________________</a:t>
            </a:r>
            <a:r>
              <a:rPr lang="zh-CN" altLang="zh-CN" b="1" dirty="0" smtClean="0"/>
              <a:t>，你怎么不吃呢？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b="1" dirty="0" smtClean="0"/>
              <a:t>2</a:t>
            </a:r>
            <a:r>
              <a:rPr lang="zh-CN" altLang="zh-CN" b="1" dirty="0" smtClean="0"/>
              <a:t>．</a:t>
            </a:r>
            <a:r>
              <a:rPr lang="en-US" altLang="zh-CN" b="1" dirty="0" smtClean="0"/>
              <a:t>______________________</a:t>
            </a:r>
            <a:r>
              <a:rPr lang="zh-CN" altLang="zh-CN" b="1" dirty="0" smtClean="0"/>
              <a:t>，没想到他不在。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b="1" dirty="0" smtClean="0"/>
              <a:t>3</a:t>
            </a:r>
            <a:r>
              <a:rPr lang="zh-CN" altLang="zh-CN" b="1" dirty="0" smtClean="0"/>
              <a:t>．他过生日时，</a:t>
            </a:r>
            <a:r>
              <a:rPr lang="en-US" altLang="zh-CN" b="1" dirty="0" smtClean="0"/>
              <a:t>_______________________</a:t>
            </a:r>
            <a:r>
              <a:rPr lang="zh-CN" altLang="zh-CN" b="1" dirty="0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b="1" dirty="0" smtClean="0"/>
              <a:t>4</a:t>
            </a:r>
            <a:r>
              <a:rPr lang="zh-CN" altLang="zh-CN" b="1" dirty="0" smtClean="0"/>
              <a:t>．下雨了，</a:t>
            </a:r>
            <a:r>
              <a:rPr lang="en-US" altLang="zh-CN" b="1" dirty="0" smtClean="0"/>
              <a:t>_______________________</a:t>
            </a:r>
            <a:r>
              <a:rPr lang="zh-CN" altLang="zh-CN" b="1" dirty="0" smtClean="0"/>
              <a:t>。</a:t>
            </a:r>
            <a:r>
              <a:rPr lang="en-US" altLang="zh-CN" b="1" dirty="0" smtClean="0"/>
              <a:t>  </a:t>
            </a:r>
            <a:endParaRPr lang="zh-CN" altLang="zh-CN" b="1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03350" y="1628775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这是我</a:t>
            </a:r>
            <a:r>
              <a:rPr lang="zh-CN" altLang="en-US" sz="2800" b="1">
                <a:solidFill>
                  <a:srgbClr val="FF0000"/>
                </a:solidFill>
              </a:rPr>
              <a:t>特意</a:t>
            </a:r>
            <a:r>
              <a:rPr lang="zh-CN" altLang="en-US" sz="2800" b="1"/>
              <a:t>为你做的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03350" y="2305050"/>
            <a:ext cx="307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特意</a:t>
            </a:r>
            <a:r>
              <a:rPr lang="zh-CN" altLang="en-US" sz="2800" b="1"/>
              <a:t>去看他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3575" y="2924175"/>
            <a:ext cx="4464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特意</a:t>
            </a:r>
            <a:r>
              <a:rPr lang="zh-CN" altLang="en-US" sz="2800" b="1"/>
              <a:t>为他买了一件礼物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84438" y="3625850"/>
            <a:ext cx="374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特意</a:t>
            </a:r>
            <a:r>
              <a:rPr lang="zh-CN" altLang="en-US" sz="2800" b="1"/>
              <a:t>给我送来了伞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4</a:t>
            </a:r>
            <a:r>
              <a:rPr lang="zh-CN" altLang="en-US" b="1" smtClean="0">
                <a:solidFill>
                  <a:schemeClr val="tx1"/>
                </a:solidFill>
              </a:rPr>
              <a:t>：并</a:t>
            </a:r>
            <a:r>
              <a:rPr lang="en-US" altLang="zh-CN" b="1" smtClean="0">
                <a:solidFill>
                  <a:schemeClr val="tx1"/>
                </a:solidFill>
              </a:rPr>
              <a:t>A</a:t>
            </a:r>
            <a:endParaRPr lang="zh-CN" altLang="en-US" b="1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401763"/>
            <a:ext cx="8893175" cy="3106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这次</a:t>
            </a:r>
            <a:r>
              <a:rPr lang="zh-CN" altLang="zh-CN" b="1" smtClean="0"/>
              <a:t>会议</a:t>
            </a:r>
            <a:r>
              <a:rPr lang="zh-CN" altLang="zh-CN" b="1" u="sng" smtClean="0"/>
              <a:t>讨论</a:t>
            </a:r>
            <a:r>
              <a:rPr lang="zh-CN" altLang="zh-CN" b="1" smtClean="0">
                <a:solidFill>
                  <a:srgbClr val="FF0000"/>
                </a:solidFill>
              </a:rPr>
              <a:t>并</a:t>
            </a:r>
            <a:r>
              <a:rPr lang="zh-CN" altLang="zh-CN" b="1" u="sng" smtClean="0"/>
              <a:t>通过</a:t>
            </a:r>
            <a:r>
              <a:rPr lang="zh-CN" altLang="zh-CN" b="1" smtClean="0"/>
              <a:t>了我们提出的计划。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上周，我们去茶馆</a:t>
            </a:r>
            <a:r>
              <a:rPr lang="zh-CN" altLang="en-US" b="1" u="sng" smtClean="0"/>
              <a:t>喝了茶</a:t>
            </a:r>
            <a:r>
              <a:rPr lang="zh-CN" altLang="en-US" b="1" smtClean="0"/>
              <a:t>，</a:t>
            </a:r>
            <a:r>
              <a:rPr lang="zh-CN" altLang="en-US" b="1" smtClean="0">
                <a:solidFill>
                  <a:srgbClr val="FF0000"/>
                </a:solidFill>
              </a:rPr>
              <a:t>并</a:t>
            </a:r>
            <a:r>
              <a:rPr lang="zh-CN" altLang="en-US" b="1" u="sng" smtClean="0"/>
              <a:t>观看了演出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</a:t>
            </a:r>
            <a:r>
              <a:rPr lang="zh-CN" altLang="zh-CN" b="1" smtClean="0"/>
              <a:t>我让她</a:t>
            </a:r>
            <a:r>
              <a:rPr lang="zh-CN" altLang="zh-CN" b="1" u="sng" smtClean="0"/>
              <a:t>多去看看他</a:t>
            </a:r>
            <a:r>
              <a:rPr lang="zh-CN" altLang="zh-CN" b="1" smtClean="0"/>
              <a:t>，</a:t>
            </a:r>
            <a:r>
              <a:rPr lang="zh-CN" altLang="zh-CN" b="1" smtClean="0">
                <a:solidFill>
                  <a:srgbClr val="FF0000"/>
                </a:solidFill>
              </a:rPr>
              <a:t>并</a:t>
            </a:r>
            <a:r>
              <a:rPr lang="zh-CN" altLang="zh-CN" b="1" u="sng" smtClean="0"/>
              <a:t>在可能的情况下多帮帮他</a:t>
            </a:r>
            <a:r>
              <a:rPr lang="zh-CN" altLang="zh-CN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4508500"/>
            <a:ext cx="8064500" cy="1570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zh-CN" altLang="en-US" b="1" dirty="0" smtClean="0"/>
              <a:t>动词</a:t>
            </a:r>
            <a:r>
              <a:rPr lang="en-US" altLang="zh-CN" b="1" dirty="0" smtClean="0"/>
              <a:t>1+</a:t>
            </a:r>
            <a:r>
              <a:rPr lang="zh-CN" altLang="en-US" b="1" dirty="0" smtClean="0">
                <a:solidFill>
                  <a:srgbClr val="FF0000"/>
                </a:solidFill>
              </a:rPr>
              <a:t>并</a:t>
            </a:r>
            <a:r>
              <a:rPr lang="en-US" altLang="zh-CN" b="1" dirty="0" smtClean="0"/>
              <a:t>+</a:t>
            </a:r>
            <a:r>
              <a:rPr lang="zh-CN" altLang="en-US" b="1" dirty="0" smtClean="0"/>
              <a:t>动词</a:t>
            </a:r>
            <a:r>
              <a:rPr lang="en-US" altLang="zh-CN" b="1" dirty="0" smtClean="0"/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en-US" altLang="zh-CN" b="1" dirty="0" smtClean="0"/>
              <a:t>……</a:t>
            </a:r>
            <a:r>
              <a:rPr lang="zh-CN" altLang="en-US" b="1" dirty="0" smtClean="0"/>
              <a:t>动词短语</a:t>
            </a:r>
            <a:r>
              <a:rPr lang="en-US" altLang="zh-CN" b="1" dirty="0" smtClean="0"/>
              <a:t>1……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并</a:t>
            </a:r>
            <a:r>
              <a:rPr lang="en-US" altLang="zh-CN" b="1" dirty="0" smtClean="0"/>
              <a:t>+</a:t>
            </a:r>
            <a:r>
              <a:rPr lang="zh-CN" altLang="en-US" b="1" dirty="0" smtClean="0"/>
              <a:t>动词短语</a:t>
            </a:r>
            <a:r>
              <a:rPr lang="en-US" altLang="zh-CN" b="1" dirty="0" smtClean="0"/>
              <a:t>2……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（书面语）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00"/>
                </a:solidFill>
              </a:rPr>
              <a:t>语法</a:t>
            </a:r>
            <a:r>
              <a:rPr lang="en-US" altLang="zh-CN" b="1" smtClean="0">
                <a:solidFill>
                  <a:srgbClr val="000000"/>
                </a:solidFill>
              </a:rPr>
              <a:t>4</a:t>
            </a:r>
            <a:r>
              <a:rPr lang="zh-CN" altLang="en-US" b="1" smtClean="0">
                <a:solidFill>
                  <a:srgbClr val="000000"/>
                </a:solidFill>
              </a:rPr>
              <a:t>：并</a:t>
            </a:r>
            <a:r>
              <a:rPr lang="en-US" altLang="zh-CN" b="1" smtClean="0">
                <a:solidFill>
                  <a:srgbClr val="000000"/>
                </a:solidFill>
              </a:rPr>
              <a:t>B</a:t>
            </a:r>
            <a:endParaRPr lang="zh-CN" altLang="en-US" b="1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844675"/>
            <a:ext cx="8928100" cy="26638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1.A: </a:t>
            </a:r>
            <a:r>
              <a:rPr lang="zh-CN" altLang="en-US" b="1" smtClean="0"/>
              <a:t>汉语一定很难学吧？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B: </a:t>
            </a:r>
            <a:r>
              <a:rPr lang="zh-CN" altLang="en-US" b="1" smtClean="0"/>
              <a:t>其实，只要掌握了方法，汉语</a:t>
            </a:r>
            <a:r>
              <a:rPr lang="zh-CN" altLang="zh-CN" b="1" smtClean="0">
                <a:solidFill>
                  <a:srgbClr val="FF0000"/>
                </a:solidFill>
              </a:rPr>
              <a:t>并</a:t>
            </a:r>
            <a:r>
              <a:rPr lang="zh-CN" altLang="zh-CN" b="1" smtClean="0">
                <a:solidFill>
                  <a:srgbClr val="0000FF"/>
                </a:solidFill>
              </a:rPr>
              <a:t>不</a:t>
            </a:r>
            <a:r>
              <a:rPr lang="zh-CN" altLang="en-US" b="1" smtClean="0"/>
              <a:t>难学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2.A: </a:t>
            </a:r>
            <a:r>
              <a:rPr lang="zh-CN" altLang="en-US" b="1" smtClean="0"/>
              <a:t>他是不是早就告诉你了？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B: </a:t>
            </a:r>
            <a:r>
              <a:rPr lang="zh-CN" altLang="zh-CN" b="1" smtClean="0"/>
              <a:t>我真的不骗你，这件事情他</a:t>
            </a:r>
            <a:r>
              <a:rPr lang="zh-CN" altLang="zh-CN" b="1" smtClean="0">
                <a:solidFill>
                  <a:srgbClr val="FF0000"/>
                </a:solidFill>
              </a:rPr>
              <a:t>并</a:t>
            </a:r>
            <a:r>
              <a:rPr lang="zh-CN" altLang="zh-CN" b="1" smtClean="0">
                <a:solidFill>
                  <a:srgbClr val="0000FF"/>
                </a:solidFill>
              </a:rPr>
              <a:t>没</a:t>
            </a:r>
            <a:r>
              <a:rPr lang="zh-CN" altLang="zh-CN" b="1" smtClean="0"/>
              <a:t>告诉我。</a:t>
            </a:r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1050" y="4652963"/>
            <a:ext cx="5834063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并</a:t>
            </a:r>
            <a:r>
              <a:rPr lang="en-US" altLang="zh-CN" sz="3200" b="1"/>
              <a:t>+</a:t>
            </a:r>
            <a:r>
              <a:rPr lang="zh-CN" altLang="en-US" sz="3200" b="1"/>
              <a:t>不</a:t>
            </a:r>
            <a:r>
              <a:rPr lang="en-US" altLang="zh-CN" sz="3200" b="1"/>
              <a:t>/</a:t>
            </a:r>
            <a:r>
              <a:rPr lang="zh-CN" altLang="en-US" sz="3200" b="1"/>
              <a:t>没</a:t>
            </a:r>
            <a:r>
              <a:rPr lang="en-US" altLang="zh-CN" sz="3200" b="1"/>
              <a:t>(</a:t>
            </a:r>
            <a:r>
              <a:rPr lang="zh-CN" altLang="en-US" sz="3200" b="1"/>
              <a:t>有</a:t>
            </a:r>
            <a:r>
              <a:rPr lang="en-US" altLang="zh-CN" sz="3200" b="1"/>
              <a:t>)/</a:t>
            </a:r>
            <a:r>
              <a:rPr lang="zh-CN" altLang="en-US" sz="3200" b="1"/>
              <a:t>未</a:t>
            </a:r>
            <a:r>
              <a:rPr lang="en-US" altLang="zh-CN" sz="3200" b="1"/>
              <a:t>/</a:t>
            </a:r>
            <a:r>
              <a:rPr lang="zh-CN" altLang="en-US" sz="3200" b="1"/>
              <a:t>非</a:t>
            </a:r>
            <a:r>
              <a:rPr lang="en-US" altLang="zh-CN" sz="3200" b="1"/>
              <a:t>……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 1"/>
          <p:cNvSpPr>
            <a:spLocks noGrp="1"/>
          </p:cNvSpPr>
          <p:nvPr>
            <p:ph type="title"/>
          </p:nvPr>
        </p:nvSpPr>
        <p:spPr>
          <a:xfrm>
            <a:off x="1100138" y="115888"/>
            <a:ext cx="7793037" cy="87630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用“并”完成对话：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7283" name="内容占位符 2"/>
          <p:cNvSpPr>
            <a:spLocks noGrp="1"/>
          </p:cNvSpPr>
          <p:nvPr>
            <p:ph idx="1"/>
          </p:nvPr>
        </p:nvSpPr>
        <p:spPr>
          <a:xfrm>
            <a:off x="515938" y="1835150"/>
            <a:ext cx="8628062" cy="49069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：你们昨天做什么了？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zh-CN" sz="2800" b="1" smtClean="0"/>
              <a:t>：我们参观了工厂，</a:t>
            </a:r>
            <a:r>
              <a:rPr lang="en-US" altLang="zh-CN" sz="2800" b="1" smtClean="0"/>
              <a:t>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：你们刚才在干什么呢？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zh-CN" sz="2800" b="1" smtClean="0"/>
              <a:t>：他要了我的手机号，</a:t>
            </a:r>
            <a:r>
              <a:rPr lang="en-US" altLang="zh-CN" sz="2800" b="1" smtClean="0"/>
              <a:t>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：大家都说你很喜欢他，是真的吗？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zh-CN" sz="2800" b="1" smtClean="0"/>
              <a:t>：别听他们瞎说，</a:t>
            </a:r>
            <a:r>
              <a:rPr lang="en-US" altLang="zh-CN" sz="2800" b="1" smtClean="0"/>
              <a:t>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：你怎么能在老板背后说他的坏话呢！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zh-CN" sz="2800" b="1" smtClean="0"/>
              <a:t>：这是谁说的？</a:t>
            </a:r>
            <a:r>
              <a:rPr lang="en-US" altLang="zh-CN" sz="2800" b="1" smtClean="0"/>
              <a:t>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97284" name="TextBox 8"/>
          <p:cNvSpPr txBox="1">
            <a:spLocks noChangeArrowheads="1"/>
          </p:cNvSpPr>
          <p:nvPr/>
        </p:nvSpPr>
        <p:spPr bwMode="auto">
          <a:xfrm>
            <a:off x="5003800" y="2257425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并</a:t>
            </a:r>
            <a:r>
              <a:rPr lang="zh-CN" altLang="en-US" sz="2800" b="1">
                <a:solidFill>
                  <a:srgbClr val="0000FF"/>
                </a:solidFill>
              </a:rPr>
              <a:t>跟工人们谈了话</a:t>
            </a:r>
          </a:p>
        </p:txBody>
      </p:sp>
      <p:sp>
        <p:nvSpPr>
          <p:cNvPr id="97285" name="TextBox 9"/>
          <p:cNvSpPr txBox="1">
            <a:spLocks noChangeArrowheads="1"/>
          </p:cNvSpPr>
          <p:nvPr/>
        </p:nvSpPr>
        <p:spPr bwMode="auto">
          <a:xfrm>
            <a:off x="5024438" y="3265488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并</a:t>
            </a:r>
            <a:r>
              <a:rPr lang="zh-CN" altLang="en-US" sz="2800" b="1">
                <a:solidFill>
                  <a:srgbClr val="0000FF"/>
                </a:solidFill>
              </a:rPr>
              <a:t>跟我聊了一会儿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72013" y="4830763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并</a:t>
            </a:r>
            <a:r>
              <a:rPr lang="zh-CN" altLang="en-US" sz="2800" b="1">
                <a:solidFill>
                  <a:srgbClr val="0000FF"/>
                </a:solidFill>
              </a:rPr>
              <a:t>不喜欢他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03688" y="5857875"/>
            <a:ext cx="4932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并</a:t>
            </a:r>
            <a:r>
              <a:rPr lang="zh-CN" altLang="en-US" sz="2800" b="1">
                <a:solidFill>
                  <a:srgbClr val="0000FF"/>
                </a:solidFill>
              </a:rPr>
              <a:t>没有说他的坏话</a:t>
            </a:r>
          </a:p>
        </p:txBody>
      </p:sp>
      <p:sp>
        <p:nvSpPr>
          <p:cNvPr id="97288" name="TextBox 7"/>
          <p:cNvSpPr txBox="1">
            <a:spLocks noChangeArrowheads="1"/>
          </p:cNvSpPr>
          <p:nvPr/>
        </p:nvSpPr>
        <p:spPr bwMode="auto">
          <a:xfrm>
            <a:off x="1066800" y="1209675"/>
            <a:ext cx="5356225" cy="7064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CN" altLang="en-US" sz="2000" b="1"/>
              <a:t>动词</a:t>
            </a:r>
            <a:r>
              <a:rPr lang="en-US" altLang="zh-CN" sz="2000" b="1"/>
              <a:t>1+</a:t>
            </a:r>
            <a:r>
              <a:rPr lang="zh-CN" altLang="en-US" sz="2000" b="1">
                <a:solidFill>
                  <a:srgbClr val="FF0000"/>
                </a:solidFill>
              </a:rPr>
              <a:t>并</a:t>
            </a:r>
            <a:r>
              <a:rPr lang="en-US" altLang="zh-CN" sz="2000" b="1"/>
              <a:t>+</a:t>
            </a:r>
            <a:r>
              <a:rPr lang="zh-CN" altLang="en-US" sz="2000" b="1"/>
              <a:t>动词</a:t>
            </a:r>
            <a:r>
              <a:rPr lang="en-US" altLang="zh-CN" sz="2000" b="1"/>
              <a:t>2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zh-CN" sz="2000" b="1"/>
              <a:t>……</a:t>
            </a:r>
            <a:r>
              <a:rPr lang="zh-CN" altLang="en-US" sz="2000" b="1"/>
              <a:t>动词短语</a:t>
            </a:r>
            <a:r>
              <a:rPr lang="en-US" altLang="zh-CN" sz="2000" b="1"/>
              <a:t>1……</a:t>
            </a:r>
            <a:r>
              <a:rPr lang="zh-CN" altLang="en-US" sz="2000" b="1"/>
              <a:t>，</a:t>
            </a:r>
            <a:r>
              <a:rPr lang="zh-CN" altLang="en-US" sz="2000" b="1">
                <a:solidFill>
                  <a:srgbClr val="FF0000"/>
                </a:solidFill>
              </a:rPr>
              <a:t>并</a:t>
            </a:r>
            <a:r>
              <a:rPr lang="en-US" altLang="zh-CN" sz="2000" b="1"/>
              <a:t>+</a:t>
            </a:r>
            <a:r>
              <a:rPr lang="zh-CN" altLang="en-US" sz="2000" b="1"/>
              <a:t>动词短语</a:t>
            </a:r>
            <a:r>
              <a:rPr lang="en-US" altLang="zh-CN" sz="2000" b="1"/>
              <a:t>2……</a:t>
            </a:r>
          </a:p>
        </p:txBody>
      </p:sp>
      <p:sp>
        <p:nvSpPr>
          <p:cNvPr id="97289" name="TextBox 10"/>
          <p:cNvSpPr txBox="1">
            <a:spLocks noChangeArrowheads="1"/>
          </p:cNvSpPr>
          <p:nvPr/>
        </p:nvSpPr>
        <p:spPr bwMode="auto">
          <a:xfrm>
            <a:off x="1258888" y="4037013"/>
            <a:ext cx="3413125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并</a:t>
            </a:r>
            <a:r>
              <a:rPr lang="en-US" altLang="zh-CN" sz="2000" b="1"/>
              <a:t>+</a:t>
            </a:r>
            <a:r>
              <a:rPr lang="zh-CN" altLang="en-US" sz="2000" b="1"/>
              <a:t>不</a:t>
            </a:r>
            <a:r>
              <a:rPr lang="en-US" altLang="zh-CN" sz="2000" b="1"/>
              <a:t>/</a:t>
            </a:r>
            <a:r>
              <a:rPr lang="zh-CN" altLang="en-US" sz="2000" b="1"/>
              <a:t>没</a:t>
            </a:r>
            <a:r>
              <a:rPr lang="en-US" altLang="zh-CN" sz="2000" b="1"/>
              <a:t>(</a:t>
            </a:r>
            <a:r>
              <a:rPr lang="zh-CN" altLang="en-US" sz="2000" b="1"/>
              <a:t>有</a:t>
            </a:r>
            <a:r>
              <a:rPr lang="en-US" altLang="zh-CN" sz="2000" b="1"/>
              <a:t>)/</a:t>
            </a:r>
            <a:r>
              <a:rPr lang="zh-CN" altLang="en-US" sz="2000" b="1"/>
              <a:t>未</a:t>
            </a:r>
            <a:r>
              <a:rPr lang="en-US" altLang="zh-CN" sz="2000" b="1"/>
              <a:t>/</a:t>
            </a:r>
            <a:r>
              <a:rPr lang="zh-CN" altLang="en-US" sz="2000" b="1"/>
              <a:t>非</a:t>
            </a:r>
            <a:r>
              <a:rPr lang="en-US" altLang="zh-CN" sz="2000" b="1"/>
              <a:t>……</a:t>
            </a:r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6316</TotalTime>
  <Words>1100</Words>
  <Application>Microsoft Office PowerPoint</Application>
  <PresentationFormat>全屏显示(4:3)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18</vt:i4>
      </vt:variant>
      <vt:variant>
        <vt:lpstr>幻灯片标题</vt:lpstr>
      </vt:variant>
      <vt:variant>
        <vt:i4>18</vt:i4>
      </vt:variant>
    </vt:vector>
  </HeadingPairs>
  <TitlesOfParts>
    <vt:vector size="43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16_Blends</vt:lpstr>
      <vt:lpstr>PowerPoint 演示文稿</vt:lpstr>
      <vt:lpstr>引导</vt:lpstr>
      <vt:lpstr>责备</vt:lpstr>
      <vt:lpstr>生词：</vt:lpstr>
      <vt:lpstr>语法3：特意</vt:lpstr>
      <vt:lpstr>用“特意”完成句子：</vt:lpstr>
      <vt:lpstr>语法4：并A</vt:lpstr>
      <vt:lpstr>语法4：并B</vt:lpstr>
      <vt:lpstr>用“并”完成对话：</vt:lpstr>
      <vt:lpstr>语法5：一口气（儿）</vt:lpstr>
      <vt:lpstr>用“一口气”完成句子：</vt:lpstr>
      <vt:lpstr>语法6：眼看A</vt:lpstr>
      <vt:lpstr>练习    眼看/马上</vt:lpstr>
      <vt:lpstr>语法6：眼看B</vt:lpstr>
      <vt:lpstr>用“眼看”完成句子：</vt:lpstr>
      <vt:lpstr>课文B：爱是需要引导的1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358</cp:revision>
  <dcterms:created xsi:type="dcterms:W3CDTF">2011-10-16T07:10:07Z</dcterms:created>
  <dcterms:modified xsi:type="dcterms:W3CDTF">2015-05-11T06:45:53Z</dcterms:modified>
</cp:coreProperties>
</file>