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9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1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12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13.xml" ContentType="application/vnd.openxmlformats-officedocument.theme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4.xml" ContentType="application/vnd.openxmlformats-officedocument.theme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5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6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17.xml" ContentType="application/vnd.openxmlformats-officedocument.theme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  <p:sldMasterId id="2147483691" r:id="rId3"/>
    <p:sldMasterId id="2147483703" r:id="rId4"/>
    <p:sldMasterId id="2147483715" r:id="rId5"/>
    <p:sldMasterId id="2147483728" r:id="rId6"/>
    <p:sldMasterId id="2147483740" r:id="rId7"/>
    <p:sldMasterId id="2147483752" r:id="rId8"/>
    <p:sldMasterId id="2147483765" r:id="rId9"/>
    <p:sldMasterId id="2147483777" r:id="rId10"/>
    <p:sldMasterId id="2147483790" r:id="rId11"/>
    <p:sldMasterId id="2147483802" r:id="rId12"/>
    <p:sldMasterId id="2147483814" r:id="rId13"/>
    <p:sldMasterId id="2147483826" r:id="rId14"/>
    <p:sldMasterId id="2147483839" r:id="rId15"/>
    <p:sldMasterId id="2147483852" r:id="rId16"/>
    <p:sldMasterId id="2147488917" r:id="rId17"/>
    <p:sldMasterId id="2147489201" r:id="rId18"/>
  </p:sldMasterIdLst>
  <p:notesMasterIdLst>
    <p:notesMasterId r:id="rId37"/>
  </p:notesMasterIdLst>
  <p:sldIdLst>
    <p:sldId id="256" r:id="rId19"/>
    <p:sldId id="387" r:id="rId20"/>
    <p:sldId id="390" r:id="rId21"/>
    <p:sldId id="350" r:id="rId22"/>
    <p:sldId id="394" r:id="rId23"/>
    <p:sldId id="395" r:id="rId24"/>
    <p:sldId id="396" r:id="rId25"/>
    <p:sldId id="397" r:id="rId26"/>
    <p:sldId id="398" r:id="rId27"/>
    <p:sldId id="400" r:id="rId28"/>
    <p:sldId id="401" r:id="rId29"/>
    <p:sldId id="402" r:id="rId30"/>
    <p:sldId id="415" r:id="rId31"/>
    <p:sldId id="403" r:id="rId32"/>
    <p:sldId id="404" r:id="rId33"/>
    <p:sldId id="429" r:id="rId34"/>
    <p:sldId id="275" r:id="rId35"/>
    <p:sldId id="322" r:id="rId36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74" autoAdjust="0"/>
    <p:restoredTop sz="94660"/>
  </p:normalViewPr>
  <p:slideViewPr>
    <p:cSldViewPr>
      <p:cViewPr varScale="1">
        <p:scale>
          <a:sx n="66" d="100"/>
          <a:sy n="66" d="100"/>
        </p:scale>
        <p:origin x="-174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8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3.xml"/><Relationship Id="rId34" Type="http://schemas.openxmlformats.org/officeDocument/2006/relationships/slide" Target="slides/slide16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7.xml"/><Relationship Id="rId33" Type="http://schemas.openxmlformats.org/officeDocument/2006/relationships/slide" Target="slides/slide15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2.xml"/><Relationship Id="rId29" Type="http://schemas.openxmlformats.org/officeDocument/2006/relationships/slide" Target="slides/slide11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6.xml"/><Relationship Id="rId32" Type="http://schemas.openxmlformats.org/officeDocument/2006/relationships/slide" Target="slides/slide14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1.xml"/><Relationship Id="rId31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slide" Target="slides/slide12.xml"/><Relationship Id="rId35" Type="http://schemas.openxmlformats.org/officeDocument/2006/relationships/slide" Target="slides/slide1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12238BD5-4F3C-4768-A333-C75FA277E1BA}" type="datetimeFigureOut">
              <a:rPr lang="zh-CN" altLang="en-US"/>
              <a:pPr>
                <a:defRPr/>
              </a:pPr>
              <a:t>2015/5/11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  <a:endParaRPr lang="zh-CN" alt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2C839D4D-E013-49A2-9290-D622C45EC9E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62498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AF8016F1-1E28-40DF-BEFD-5E8995B6C64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84497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3109B8-0E12-4D8E-BD46-CAA9AED973B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712985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534BF5-570A-4C5E-A29D-34BFC598168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0402816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D917E8-4930-44FB-86F2-FE101D46822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0086766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DF1315-3F38-40B0-93D9-BA03949417F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497903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4E8877-0556-4808-BBF7-46122087675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624099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A2819-02DC-47DA-9EF6-1C1020694EE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9153297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493A5D-DBFF-4184-A565-58B526B05DB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7895195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274DD-68DA-4D0B-9103-6B403596658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9729304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62CB1E-1681-481C-BAA2-54990039579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8291801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F1224F5A-32AC-49DF-BEC8-4273CD051B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1439622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F1AA81-BB82-4B76-A502-4B6304F5A02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68806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85B25B-2505-41EF-A6F2-9CA3D57114A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3140574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B81CD3-2FDA-49E2-88E6-7563259EDB0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4459178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94B917-EC67-41C8-819A-83FFBAB1698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307770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F31DF6-0FEF-4541-897F-090E8D5D599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2983832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5B8B8F-A8CC-4780-A35F-00588FDA8FC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1851789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D4BD79-BDA0-4CE0-B517-DF91EB51F22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3048529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30B57D-DD86-420F-8391-E2438E6839C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247613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F5DB8D-1C8F-4FE1-9CB4-DDEFDC4B92A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68905855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37780F-96CC-45B2-8190-5C22B09EB3D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9204815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C41CED-3AF3-4511-AA32-FD8FA22B689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3699914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7C0F4E-27D6-49D8-9985-A944401A697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349541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0F97F5-BC64-4810-9D12-BFA71784CC8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81560765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BD208520-CEDF-4F32-803B-DF0E510529D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0192153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DDD4F19-925B-4A45-8B31-3E9F3CE7E7B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8887421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CE5A4F9-2D8B-4EB9-B3F7-2CA5AE1EAE7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778236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BCF736A-84C4-4889-88C1-C4AA0E0DEB2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1324164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1E474D1-7617-4284-8930-9DD4A0F429E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7230805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B12DE70-A2EC-482B-A943-E6AFF60FB6F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4104641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0F7936A-0C2C-482A-8ED5-E5170CEB82C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27324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B4E5E44-32B5-4F5D-B4DD-28019DD80C3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158616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B145A54-2D7E-4DE5-BB10-BC7F7A6BDDC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6046052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AFCB637-80FE-490E-AC73-E56F5359D07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418103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F3208417-B53E-4D5D-B314-6BE5A7316AB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4336137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16C1D17-6069-4BDB-A00D-BD0C0CB8206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8890009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16D791BE-A0D6-4434-8351-4AEF79878D2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69420966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40F8740-2771-4A63-837C-F6C4F233307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42742751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4D0BA4D-6AEE-4A3A-A065-7628E50C7AC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3779398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6642E82-561F-4448-863D-215B801AC04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0683187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BD69516-665C-42B6-8699-83B0897BB7B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0884805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4237A1A-B221-4925-9FAB-C87AD1540F8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3105818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65901AF-D8F9-40D3-912A-52C1C2E7955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7629752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6057EF4-E13B-4B6B-8E11-31499B93B1D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46203141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E0B236F-9CCD-4633-9DA4-999064E087A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028486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30C502-6EA4-4D4F-8EE7-494A2F62A0A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7373309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07AB841-419C-4BBE-808C-E4C5AD31F46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0492874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94099C8-793A-4926-8949-559F98ACF0C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46938359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7307ACB5-1AA2-447A-A116-EEB4C1E1764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543419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DAF3F4A-34B1-44CD-A8BD-A5F1947DD49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16883093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9BCE074-0F79-44A2-94D9-8FBE5C83F82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51037861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7463FEF-86EB-4CBF-AEE0-6EBBD6FD727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44077116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022A11D-9AD5-4380-B05C-7C8E803683B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68228253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DB3192A-1C3A-4CCD-84DB-43DE376468A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00381186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6E3B7C5-3A86-4D23-B898-22E22572CAE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76955956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4F683AB-39B0-4D07-BBC1-090543C0BE6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252946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6CFC90-EB9D-47F0-861F-C3C9C060525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3085048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85A3A55-7073-4C40-906D-BB0372D3CEE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26283053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EA94F1A-C3DD-433B-83DC-F593A3DC280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68403623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7490E8D-B746-4B48-9298-92CE95ECA98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39585538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5B42EAFA-C117-4EA0-94AE-9C0C357311F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55231305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F2E916-0999-4C9B-BF29-A2E43647C96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0085388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F8A579-4EC2-44DB-910D-624A715E96E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750846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3B23A5-04B2-450B-A18A-5BBD0A6FC2B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27813818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E3CE25-4C3A-43A7-9765-B58A8902089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92900149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76876-7A7B-4A50-914C-1CFA3E0FBBC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32480313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D1806C-75A7-49A5-BB8C-45E04ED0FDA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121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EADD1D-BDB4-4A00-80D0-D662F8DBF12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8908365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FC3BAC-BAB5-4046-98AA-83D91F3563E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8135005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FA5427-C543-49B4-9E09-385F511AE55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67388545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65CBC3-6761-4394-831F-90CD11B7140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98894735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E1284F-A3AC-4BA5-A902-570BE501A26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8731067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BF3EBB-0B89-4360-96F6-0F5185FB489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60324531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BADF9E71-FD28-4CBB-83B2-AF273310E82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2147411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45287-148A-480F-8E4F-1053BF7D7D6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72060569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69A619-4638-4B7C-8356-911555936D5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66732862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E009C9-063A-4123-A25A-322C2D77D4A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31510138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363B14-B185-4C3D-A218-0B64FDD6BAF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22660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74747C-E282-4BAC-91D2-9D8BE8864A8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30575979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EF4B50-748F-4C79-B446-895694580A7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78369602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020AD9-C5C2-40C4-BA0B-3A19C6D089A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99829301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27211A-092C-47CC-AAA2-E86BAFBE286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75291228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539DC8-8819-4B6F-8ED8-B51394AEB3A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14928060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592F48-CAEA-418C-B92F-BFB55ABB7B1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67772488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0978FE-6F84-44D7-AD88-4EC56EA9F78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62410062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F9DA81-32C8-4F02-B95B-B25E1A9203B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72016233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7FFA5A60-0589-4797-9581-4BFA56DCFD9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39626830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97F652-A8CC-4DE1-AA66-B8DB912D138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3063410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B45265-3933-4160-8F73-0E7998839F8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698973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474042-6BD4-4442-879E-23709AB4E91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530133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1BE754-1D5A-4893-8EB3-1D898F90458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90666102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A7F713-0F7B-4B83-AD23-032A66FB77B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4045337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79756B-BF95-44FF-9F95-21126F32362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96474768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7B001F-B32D-4164-B0B5-032F0B678F8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96492775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31CD0D-8AA5-4051-9923-B5E6191EE9D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2873665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ED0FA1-66AA-40C2-A1B4-068DA39945B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08898458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B488E6-0D96-4171-A121-39EE379304E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2585909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B29DD4-DBB2-4D37-88D1-A98FCF31418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84899886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79474C-F5AD-478F-95C1-DC0964D120A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26913783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B6D76548-6EE1-4749-B64C-A9C2650A6F6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188385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650420-0F7F-4EDC-85BE-35B87B436AF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4098647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106C90-C52E-49D0-9135-7297F446F8D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26230259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8EE143-5FB9-4AE4-A7D1-0A869FED4B7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14224439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49C49B-857A-4141-9CB6-C54CBB861B5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09760934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E21F47-C1AC-49E5-8625-A3CD645AE54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79074629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A9A017-D925-4829-B702-9279D182C8B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92954100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D5A6AB-8CAD-4811-90D4-954493193E6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58045472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1DD727-3E3D-4F1A-B920-B668299AE12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15378801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A36BA-417B-411D-8CBF-2041BE5FE0A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73735432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5472EF-E9F7-4C5C-BD0E-09BEA7C93D7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443502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1321A1-58B0-42D8-8B76-F1176C0E16D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3837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9B3EED-FF52-43F9-B94E-897E330052B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681498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E22148-5D4A-490B-B90D-B370AF380FA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9847561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4EE2E8-CAB9-4772-B49B-C32A8A83C22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30316864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BAF43ABC-5256-4112-831F-54E33F24345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25801835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DE1697-B3F4-4363-B564-CED08FF0C69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79720889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71D2FA-3994-417E-B762-467357108BD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34757844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8D378B-C9DF-467F-B78B-A2837281DD7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49576406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8EF6C9-DE69-4992-9887-028B8FE677A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84299064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7D194D-A94C-4459-A602-DFD7E9052C6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55658497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23102B-8B05-4768-90ED-366127E8EDC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59470588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67D028-73BC-4B4F-9BB9-60523ECA6B0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61758339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DB7F4B-72F0-4BDF-9F4D-68CCF029ED9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012185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B9D4BB-95B1-45FD-9F67-9198905527A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48979257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E56EA3-7423-49DF-9AAD-11072E25193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4018140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13E7C7-7FBC-41AA-AB96-AFF37B1954B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86350777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endParaRPr lang="zh-CN" alt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F974C0-C303-47DC-A893-05E7B33DFC3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92263033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348ECB-73E1-4D09-8546-5B2CD82B579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666739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7C2ED4-15DB-478C-B5E4-278DA0615FB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363480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9EC762-253F-4E15-8008-99E401D56E5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040785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C4BA7F-D4D8-42F1-8D86-03E1556B9A2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340521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en-US" altLang="zh-CN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8C5E3-B9E7-4307-B2B8-5F0BF9D848B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35989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73B8A8-9A60-4E01-90A1-55C40A8A923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665824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FD1173-DB7D-40B4-B54F-889F0CEB738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09396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9F619-73D1-4360-B793-75D3C2B17CD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878037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C85F41B2-9FF0-4183-A2C1-2C4C6176E9A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48411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70C2AA-8AEB-4700-93B2-B6A8AF93C25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1970763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A6AA3-5927-436F-95DD-0612FAA7673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718192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C50FA5-6CF5-4AB4-A32F-9337D5232AC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2440625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4E8E26-4B19-4870-BCFD-D9AFFC33431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288455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9D0C9B-A481-4EC3-8C54-501365041AC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928091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16312A-6CC4-4D3C-ACDE-51B2F203DCD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13161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510ED6-34D1-479A-902C-191F2A0392D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2487573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41340F-3EE5-480E-8639-1106B83CC0D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6501528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572FAF-CB1B-4E88-AFF2-0D60372B8EC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703740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923020-E464-4368-8DB0-B50BB6957DC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0986960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6C8295-54E5-431D-BA44-054E06C10C5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33604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2D9EA5-47D2-4B29-A08B-F2369C3D94F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9543669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C0565A0-F821-41DA-984C-9EB1A65711C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697386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91E09F-53E1-4E8E-9D93-B781FF2497E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6852708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E2FE2B-FDE3-422D-829B-A2AB15AF7A0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4852200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637AFF-4BA8-41B3-8FDF-0B58DE182E6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4866725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4B3E37-481D-4B5A-B1FC-0F0B3F16A6F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3799432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B057DA-34AA-4971-81D4-1823204CFDB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5088783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0F3762-B153-4C4F-9237-D428AFDF20B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997965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E964B-B04D-408D-B78C-C263E3CF79F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5808924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96FD41-23E9-4F35-A5C6-7B12DCC88A7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4237431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3E06A2-E854-4451-B9A0-C2446EBBA31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04528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0245F8-9D2C-4357-9BB1-57D5505F89A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6086129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4879D5-0D59-4FAB-9906-EC6D20A7EF1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6019819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151D7C3D-CC8D-4AC3-9CB1-B82DBA5322E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7124415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24F0AD-7937-4503-A8C1-187FA973833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3856393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3491D0-2D14-487F-86F7-593F53E8677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014465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B93D27-E459-4FCA-9C75-00F5BD39FA9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232085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E1E987-77DC-4CFA-9EAC-D5A7B96CD7A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3141153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8835E-5394-485F-89AA-059179613B5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949304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EB6B98-1E18-4C51-8C06-3D4214A4E37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6202496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82E8DC-4667-4336-BD34-EA3441517F3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9684761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8C97A4-9EA0-4119-87DA-212C9404197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30530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E72391-6E7A-4E4E-A60E-AC3B13A36C4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4055373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DE9DC7-219B-4113-B2E7-C3B2E71055B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0771138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749BB9-A25F-4046-8F56-E305AD5B3DE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2860454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FA66B7-5ACB-4833-97FF-9694C4BAC39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8466763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266675C3-926E-4A70-A106-5B3632159DF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1697865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305232-B8DE-4C6A-9440-63575D2615E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2441852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0340C0-9E49-423C-9FC2-94212A97279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4832514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E76E3E-DC7B-4D1A-A40C-1359E529970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1257464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04F887-3BE6-42A8-82D1-4B6A4F1427A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4284263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EB6A30-37B7-4CD0-83D1-79E6CCBB183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3615078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07D6A6-891C-4E47-A026-67A61DF067F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903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B8747F-636F-4644-B7A6-A36769401BF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0281596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20432D-866A-4AF6-B21A-320BAD0C31B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8173319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D7DFF6-7285-4A78-8A73-AF4E68182AD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0155989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99F3FF-7C34-421D-9E33-EA7A4607D7F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4275467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366D4F-8650-4BCA-8C6C-2DB4720D5C8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5701252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09EA9820-2887-4856-A2C6-5CAA9C62351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0544352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65624C-D57F-445D-A43B-43493972D02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66711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E7A8E4-595F-4B7D-B5A1-AB5B79590AD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1058256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4F198E-3280-4B10-8BC4-7694E10E356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83479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5FFB92-CF12-4F58-985E-E6BE45790DA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2032747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9EBBC6-1A32-4274-9171-E7875C9EE5E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37412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26DE20-F378-4A5E-95ED-34D32E5482D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1838679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DD87FF-4151-4E98-B85E-8F9B50BBF08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836251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F04362-6981-404B-AB0F-A08C23C6606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1427214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6ED6D5-9549-4D6D-A6E0-91211424937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227068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5E4363-D9EA-449A-A14D-9004A26B272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8307944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BDA341-1416-49CC-85A4-2E848AE41ED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9547188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DE31017-767A-438C-85C4-A17911752B3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9786897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9AF687-8841-4034-99E5-EBAD8A7F063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7523018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44677D-CF3F-4788-89C8-0C940A4648A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8537508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B604C2-F33A-44C2-9FC2-BA2B55B1416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2420065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91A0AD-32F9-4D7D-A860-BE27037980B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2513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E1B1B5-37E0-4C5D-AEC8-7C4BE3AF1AD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893202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541800-7B24-4A6A-8015-AB2B694DC8F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2223023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44A311-92E6-4BF1-A577-F570DEA4665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4479464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09DFAC-CBB6-4B6E-AEE5-D4A1CEA28C8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1305898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F2AB24-199E-46C9-874D-6DD738ED69D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285507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0DD7DC-C467-4690-A0DC-AD6698AF511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4185855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5112D6-20F5-4195-8674-815B83A3A10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30702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82C400-B769-46C1-9A51-4CFA2776FF4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8831405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1EFD74B-A562-43D3-9814-F2C50D7D146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6507909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256D46-B8F2-48EE-AE65-7D299291531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2306793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921F76-6904-432E-BD0B-22F9347B956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59587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9.xml"/><Relationship Id="rId3" Type="http://schemas.openxmlformats.org/officeDocument/2006/relationships/slideLayout" Target="../slideLayouts/slideLayout144.xml"/><Relationship Id="rId7" Type="http://schemas.openxmlformats.org/officeDocument/2006/relationships/slideLayout" Target="../slideLayouts/slideLayout148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3.xml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11" Type="http://schemas.openxmlformats.org/officeDocument/2006/relationships/slideLayout" Target="../slideLayouts/slideLayout152.xml"/><Relationship Id="rId5" Type="http://schemas.openxmlformats.org/officeDocument/2006/relationships/slideLayout" Target="../slideLayouts/slideLayout146.xml"/><Relationship Id="rId10" Type="http://schemas.openxmlformats.org/officeDocument/2006/relationships/slideLayout" Target="../slideLayouts/slideLayout151.xml"/><Relationship Id="rId4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50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0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59.xml"/><Relationship Id="rId12" Type="http://schemas.openxmlformats.org/officeDocument/2006/relationships/slideLayout" Target="../slideLayouts/slideLayout164.xml"/><Relationship Id="rId2" Type="http://schemas.openxmlformats.org/officeDocument/2006/relationships/slideLayout" Target="../slideLayouts/slideLayout154.xml"/><Relationship Id="rId1" Type="http://schemas.openxmlformats.org/officeDocument/2006/relationships/slideLayout" Target="../slideLayouts/slideLayout153.xml"/><Relationship Id="rId6" Type="http://schemas.openxmlformats.org/officeDocument/2006/relationships/slideLayout" Target="../slideLayouts/slideLayout158.xml"/><Relationship Id="rId11" Type="http://schemas.openxmlformats.org/officeDocument/2006/relationships/slideLayout" Target="../slideLayouts/slideLayout163.xml"/><Relationship Id="rId5" Type="http://schemas.openxmlformats.org/officeDocument/2006/relationships/slideLayout" Target="../slideLayouts/slideLayout157.xml"/><Relationship Id="rId10" Type="http://schemas.openxmlformats.org/officeDocument/2006/relationships/slideLayout" Target="../slideLayouts/slideLayout162.xml"/><Relationship Id="rId4" Type="http://schemas.openxmlformats.org/officeDocument/2006/relationships/slideLayout" Target="../slideLayouts/slideLayout156.xml"/><Relationship Id="rId9" Type="http://schemas.openxmlformats.org/officeDocument/2006/relationships/slideLayout" Target="../slideLayouts/slideLayout161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2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76.xml"/><Relationship Id="rId2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5.xml"/><Relationship Id="rId5" Type="http://schemas.openxmlformats.org/officeDocument/2006/relationships/slideLayout" Target="../slideLayouts/slideLayout169.xml"/><Relationship Id="rId10" Type="http://schemas.openxmlformats.org/officeDocument/2006/relationships/slideLayout" Target="../slideLayouts/slideLayout174.xml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slideLayout" Target="../slideLayouts/slideLayout188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95.xml"/><Relationship Id="rId12" Type="http://schemas.openxmlformats.org/officeDocument/2006/relationships/slideLayout" Target="../slideLayouts/slideLayout200.xml"/><Relationship Id="rId2" Type="http://schemas.openxmlformats.org/officeDocument/2006/relationships/slideLayout" Target="../slideLayouts/slideLayout190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93.xml"/><Relationship Id="rId10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8.xml"/><Relationship Id="rId13" Type="http://schemas.openxmlformats.org/officeDocument/2006/relationships/slideLayout" Target="../slideLayouts/slideLayout213.xml"/><Relationship Id="rId3" Type="http://schemas.openxmlformats.org/officeDocument/2006/relationships/slideLayout" Target="../slideLayouts/slideLayout203.xml"/><Relationship Id="rId7" Type="http://schemas.openxmlformats.org/officeDocument/2006/relationships/slideLayout" Target="../slideLayouts/slideLayout207.xml"/><Relationship Id="rId12" Type="http://schemas.openxmlformats.org/officeDocument/2006/relationships/slideLayout" Target="../slideLayouts/slideLayout212.xml"/><Relationship Id="rId2" Type="http://schemas.openxmlformats.org/officeDocument/2006/relationships/slideLayout" Target="../slideLayouts/slideLayout202.xml"/><Relationship Id="rId1" Type="http://schemas.openxmlformats.org/officeDocument/2006/relationships/slideLayout" Target="../slideLayouts/slideLayout201.xml"/><Relationship Id="rId6" Type="http://schemas.openxmlformats.org/officeDocument/2006/relationships/slideLayout" Target="../slideLayouts/slideLayout206.xml"/><Relationship Id="rId11" Type="http://schemas.openxmlformats.org/officeDocument/2006/relationships/slideLayout" Target="../slideLayouts/slideLayout211.xml"/><Relationship Id="rId5" Type="http://schemas.openxmlformats.org/officeDocument/2006/relationships/slideLayout" Target="../slideLayouts/slideLayout205.xml"/><Relationship Id="rId10" Type="http://schemas.openxmlformats.org/officeDocument/2006/relationships/slideLayout" Target="../slideLayouts/slideLayout210.xml"/><Relationship Id="rId4" Type="http://schemas.openxmlformats.org/officeDocument/2006/relationships/slideLayout" Target="../slideLayouts/slideLayout204.xml"/><Relationship Id="rId9" Type="http://schemas.openxmlformats.org/officeDocument/2006/relationships/slideLayout" Target="../slideLayouts/slideLayout209.xml"/><Relationship Id="rId14" Type="http://schemas.openxmlformats.org/officeDocument/2006/relationships/theme" Target="../theme/theme1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CFF4A666-D09A-41ED-B8F7-B7F733166EA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702" r:id="rId1"/>
    <p:sldLayoutId id="2147490494" r:id="rId2"/>
    <p:sldLayoutId id="2147490495" r:id="rId3"/>
    <p:sldLayoutId id="2147490496" r:id="rId4"/>
    <p:sldLayoutId id="2147490497" r:id="rId5"/>
    <p:sldLayoutId id="2147490498" r:id="rId6"/>
    <p:sldLayoutId id="2147490499" r:id="rId7"/>
    <p:sldLayoutId id="2147490500" r:id="rId8"/>
    <p:sldLayoutId id="2147490501" r:id="rId9"/>
    <p:sldLayoutId id="2147490502" r:id="rId10"/>
    <p:sldLayoutId id="2147490503" r:id="rId11"/>
    <p:sldLayoutId id="214749050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50A1A451-1972-4B49-823E-11664B9D681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711" r:id="rId1"/>
    <p:sldLayoutId id="2147490592" r:id="rId2"/>
    <p:sldLayoutId id="2147490593" r:id="rId3"/>
    <p:sldLayoutId id="2147490594" r:id="rId4"/>
    <p:sldLayoutId id="2147490595" r:id="rId5"/>
    <p:sldLayoutId id="2147490596" r:id="rId6"/>
    <p:sldLayoutId id="2147490597" r:id="rId7"/>
    <p:sldLayoutId id="2147490598" r:id="rId8"/>
    <p:sldLayoutId id="2147490599" r:id="rId9"/>
    <p:sldLayoutId id="2147490600" r:id="rId10"/>
    <p:sldLayoutId id="2147490601" r:id="rId11"/>
    <p:sldLayoutId id="214749060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127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1A1FD113-8910-41A1-BE84-C7771C1607A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712" r:id="rId1"/>
    <p:sldLayoutId id="2147490713" r:id="rId2"/>
    <p:sldLayoutId id="2147490714" r:id="rId3"/>
    <p:sldLayoutId id="2147490715" r:id="rId4"/>
    <p:sldLayoutId id="2147490716" r:id="rId5"/>
    <p:sldLayoutId id="2147490717" r:id="rId6"/>
    <p:sldLayoutId id="2147490718" r:id="rId7"/>
    <p:sldLayoutId id="2147490719" r:id="rId8"/>
    <p:sldLayoutId id="2147490720" r:id="rId9"/>
    <p:sldLayoutId id="2147490721" r:id="rId10"/>
    <p:sldLayoutId id="214749072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229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946ED0F2-836D-4259-BABC-888379B8595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723" r:id="rId1"/>
    <p:sldLayoutId id="2147490724" r:id="rId2"/>
    <p:sldLayoutId id="2147490725" r:id="rId3"/>
    <p:sldLayoutId id="2147490726" r:id="rId4"/>
    <p:sldLayoutId id="2147490727" r:id="rId5"/>
    <p:sldLayoutId id="2147490728" r:id="rId6"/>
    <p:sldLayoutId id="2147490729" r:id="rId7"/>
    <p:sldLayoutId id="2147490730" r:id="rId8"/>
    <p:sldLayoutId id="2147490731" r:id="rId9"/>
    <p:sldLayoutId id="2147490732" r:id="rId10"/>
    <p:sldLayoutId id="214749073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68EF091A-98FC-46E8-B37B-122947D3AF4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734" r:id="rId1"/>
    <p:sldLayoutId id="2147490735" r:id="rId2"/>
    <p:sldLayoutId id="2147490736" r:id="rId3"/>
    <p:sldLayoutId id="2147490737" r:id="rId4"/>
    <p:sldLayoutId id="2147490738" r:id="rId5"/>
    <p:sldLayoutId id="2147490739" r:id="rId6"/>
    <p:sldLayoutId id="2147490740" r:id="rId7"/>
    <p:sldLayoutId id="2147490741" r:id="rId8"/>
    <p:sldLayoutId id="2147490742" r:id="rId9"/>
    <p:sldLayoutId id="2147490743" r:id="rId10"/>
    <p:sldLayoutId id="214749074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434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434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EFE0E778-0A2B-4C39-9674-07436717C0B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745" r:id="rId1"/>
    <p:sldLayoutId id="2147490603" r:id="rId2"/>
    <p:sldLayoutId id="2147490604" r:id="rId3"/>
    <p:sldLayoutId id="2147490605" r:id="rId4"/>
    <p:sldLayoutId id="2147490606" r:id="rId5"/>
    <p:sldLayoutId id="2147490607" r:id="rId6"/>
    <p:sldLayoutId id="2147490608" r:id="rId7"/>
    <p:sldLayoutId id="2147490609" r:id="rId8"/>
    <p:sldLayoutId id="2147490610" r:id="rId9"/>
    <p:sldLayoutId id="2147490611" r:id="rId10"/>
    <p:sldLayoutId id="2147490612" r:id="rId11"/>
    <p:sldLayoutId id="214749061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536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537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31919B1D-4D1D-4281-8898-AF912788512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746" r:id="rId1"/>
    <p:sldLayoutId id="2147490614" r:id="rId2"/>
    <p:sldLayoutId id="2147490615" r:id="rId3"/>
    <p:sldLayoutId id="2147490616" r:id="rId4"/>
    <p:sldLayoutId id="2147490617" r:id="rId5"/>
    <p:sldLayoutId id="2147490618" r:id="rId6"/>
    <p:sldLayoutId id="2147490619" r:id="rId7"/>
    <p:sldLayoutId id="2147490620" r:id="rId8"/>
    <p:sldLayoutId id="2147490621" r:id="rId9"/>
    <p:sldLayoutId id="2147490622" r:id="rId10"/>
    <p:sldLayoutId id="2147490623" r:id="rId11"/>
    <p:sldLayoutId id="214749062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639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639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4E0BA3B-6DBA-4A31-A446-1D59D19D421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747" r:id="rId1"/>
    <p:sldLayoutId id="2147490625" r:id="rId2"/>
    <p:sldLayoutId id="2147490626" r:id="rId3"/>
    <p:sldLayoutId id="2147490627" r:id="rId4"/>
    <p:sldLayoutId id="2147490628" r:id="rId5"/>
    <p:sldLayoutId id="2147490629" r:id="rId6"/>
    <p:sldLayoutId id="2147490630" r:id="rId7"/>
    <p:sldLayoutId id="2147490631" r:id="rId8"/>
    <p:sldLayoutId id="2147490632" r:id="rId9"/>
    <p:sldLayoutId id="2147490633" r:id="rId10"/>
    <p:sldLayoutId id="2147490634" r:id="rId11"/>
    <p:sldLayoutId id="214749063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741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741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7726F751-4D75-4B1D-9D58-802AF16DA1D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748" r:id="rId1"/>
    <p:sldLayoutId id="2147490636" r:id="rId2"/>
    <p:sldLayoutId id="2147490637" r:id="rId3"/>
    <p:sldLayoutId id="2147490638" r:id="rId4"/>
    <p:sldLayoutId id="2147490639" r:id="rId5"/>
    <p:sldLayoutId id="2147490640" r:id="rId6"/>
    <p:sldLayoutId id="2147490641" r:id="rId7"/>
    <p:sldLayoutId id="2147490642" r:id="rId8"/>
    <p:sldLayoutId id="2147490643" r:id="rId9"/>
    <p:sldLayoutId id="2147490644" r:id="rId10"/>
    <p:sldLayoutId id="2147490645" r:id="rId11"/>
    <p:sldLayoutId id="214749064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4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844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16E902DE-D505-404C-B676-7126267A3B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749" r:id="rId1"/>
    <p:sldLayoutId id="2147490647" r:id="rId2"/>
    <p:sldLayoutId id="2147490648" r:id="rId3"/>
    <p:sldLayoutId id="2147490649" r:id="rId4"/>
    <p:sldLayoutId id="2147490650" r:id="rId5"/>
    <p:sldLayoutId id="2147490651" r:id="rId6"/>
    <p:sldLayoutId id="2147490652" r:id="rId7"/>
    <p:sldLayoutId id="2147490653" r:id="rId8"/>
    <p:sldLayoutId id="2147490654" r:id="rId9"/>
    <p:sldLayoutId id="2147490655" r:id="rId10"/>
    <p:sldLayoutId id="2147490656" r:id="rId11"/>
    <p:sldLayoutId id="2147490657" r:id="rId12"/>
    <p:sldLayoutId id="2147490658" r:id="rId13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E8731F93-BB8D-4643-8D54-D648327C33D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703" r:id="rId1"/>
    <p:sldLayoutId id="2147490505" r:id="rId2"/>
    <p:sldLayoutId id="2147490506" r:id="rId3"/>
    <p:sldLayoutId id="2147490507" r:id="rId4"/>
    <p:sldLayoutId id="2147490508" r:id="rId5"/>
    <p:sldLayoutId id="2147490509" r:id="rId6"/>
    <p:sldLayoutId id="2147490510" r:id="rId7"/>
    <p:sldLayoutId id="2147490511" r:id="rId8"/>
    <p:sldLayoutId id="2147490512" r:id="rId9"/>
    <p:sldLayoutId id="2147490513" r:id="rId10"/>
    <p:sldLayoutId id="2147490514" r:id="rId11"/>
    <p:sldLayoutId id="2147490515" r:id="rId12"/>
    <p:sldLayoutId id="2147490516" r:id="rId13"/>
    <p:sldLayoutId id="2147490517" r:id="rId14"/>
    <p:sldLayoutId id="2147490518" r:id="rId15"/>
    <p:sldLayoutId id="2147490519" r:id="rId1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BCDE538-1536-4192-8646-AB906A35D2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704" r:id="rId1"/>
    <p:sldLayoutId id="2147490520" r:id="rId2"/>
    <p:sldLayoutId id="2147490521" r:id="rId3"/>
    <p:sldLayoutId id="2147490522" r:id="rId4"/>
    <p:sldLayoutId id="2147490523" r:id="rId5"/>
    <p:sldLayoutId id="2147490524" r:id="rId6"/>
    <p:sldLayoutId id="2147490525" r:id="rId7"/>
    <p:sldLayoutId id="2147490526" r:id="rId8"/>
    <p:sldLayoutId id="2147490527" r:id="rId9"/>
    <p:sldLayoutId id="2147490528" r:id="rId10"/>
    <p:sldLayoutId id="214749052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5BAD5C67-A4A2-48DA-91BD-86D1460A1C4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705" r:id="rId1"/>
    <p:sldLayoutId id="2147490530" r:id="rId2"/>
    <p:sldLayoutId id="2147490531" r:id="rId3"/>
    <p:sldLayoutId id="2147490532" r:id="rId4"/>
    <p:sldLayoutId id="2147490533" r:id="rId5"/>
    <p:sldLayoutId id="2147490534" r:id="rId6"/>
    <p:sldLayoutId id="2147490535" r:id="rId7"/>
    <p:sldLayoutId id="2147490536" r:id="rId8"/>
    <p:sldLayoutId id="2147490537" r:id="rId9"/>
    <p:sldLayoutId id="2147490538" r:id="rId10"/>
    <p:sldLayoutId id="214749053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3EA3BCE5-CAFB-4F66-A959-18797CD96C1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706" r:id="rId1"/>
    <p:sldLayoutId id="2147490540" r:id="rId2"/>
    <p:sldLayoutId id="2147490541" r:id="rId3"/>
    <p:sldLayoutId id="2147490542" r:id="rId4"/>
    <p:sldLayoutId id="2147490543" r:id="rId5"/>
    <p:sldLayoutId id="2147490544" r:id="rId6"/>
    <p:sldLayoutId id="2147490545" r:id="rId7"/>
    <p:sldLayoutId id="2147490546" r:id="rId8"/>
    <p:sldLayoutId id="2147490547" r:id="rId9"/>
    <p:sldLayoutId id="2147490548" r:id="rId10"/>
    <p:sldLayoutId id="2147490549" r:id="rId11"/>
    <p:sldLayoutId id="214749055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B7980C55-B1FD-4F38-8AE3-42529DC4604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707" r:id="rId1"/>
    <p:sldLayoutId id="2147490551" r:id="rId2"/>
    <p:sldLayoutId id="2147490552" r:id="rId3"/>
    <p:sldLayoutId id="2147490553" r:id="rId4"/>
    <p:sldLayoutId id="2147490554" r:id="rId5"/>
    <p:sldLayoutId id="2147490555" r:id="rId6"/>
    <p:sldLayoutId id="2147490556" r:id="rId7"/>
    <p:sldLayoutId id="2147490557" r:id="rId8"/>
    <p:sldLayoutId id="2147490558" r:id="rId9"/>
    <p:sldLayoutId id="2147490559" r:id="rId10"/>
    <p:sldLayoutId id="2147490560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C72392C-777D-4CB0-8EE5-5740A4237DC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708" r:id="rId1"/>
    <p:sldLayoutId id="2147490561" r:id="rId2"/>
    <p:sldLayoutId id="2147490562" r:id="rId3"/>
    <p:sldLayoutId id="2147490563" r:id="rId4"/>
    <p:sldLayoutId id="2147490564" r:id="rId5"/>
    <p:sldLayoutId id="2147490565" r:id="rId6"/>
    <p:sldLayoutId id="2147490566" r:id="rId7"/>
    <p:sldLayoutId id="2147490567" r:id="rId8"/>
    <p:sldLayoutId id="2147490568" r:id="rId9"/>
    <p:sldLayoutId id="2147490569" r:id="rId10"/>
    <p:sldLayoutId id="2147490570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1BF39E40-7D48-43CA-860A-2C427E11977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709" r:id="rId1"/>
    <p:sldLayoutId id="2147490571" r:id="rId2"/>
    <p:sldLayoutId id="2147490572" r:id="rId3"/>
    <p:sldLayoutId id="2147490573" r:id="rId4"/>
    <p:sldLayoutId id="2147490574" r:id="rId5"/>
    <p:sldLayoutId id="2147490575" r:id="rId6"/>
    <p:sldLayoutId id="2147490576" r:id="rId7"/>
    <p:sldLayoutId id="2147490577" r:id="rId8"/>
    <p:sldLayoutId id="2147490578" r:id="rId9"/>
    <p:sldLayoutId id="2147490579" r:id="rId10"/>
    <p:sldLayoutId id="2147490580" r:id="rId11"/>
    <p:sldLayoutId id="214749058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CB841C4-29F1-4CBD-97DD-CDF6CC8A21B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710" r:id="rId1"/>
    <p:sldLayoutId id="2147490582" r:id="rId2"/>
    <p:sldLayoutId id="2147490583" r:id="rId3"/>
    <p:sldLayoutId id="2147490584" r:id="rId4"/>
    <p:sldLayoutId id="2147490585" r:id="rId5"/>
    <p:sldLayoutId id="2147490586" r:id="rId6"/>
    <p:sldLayoutId id="2147490587" r:id="rId7"/>
    <p:sldLayoutId id="2147490588" r:id="rId8"/>
    <p:sldLayoutId id="2147490589" r:id="rId9"/>
    <p:sldLayoutId id="2147490590" r:id="rId10"/>
    <p:sldLayoutId id="214749059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ext Box 6"/>
          <p:cNvSpPr txBox="1">
            <a:spLocks noChangeArrowheads="1"/>
          </p:cNvSpPr>
          <p:nvPr/>
        </p:nvSpPr>
        <p:spPr bwMode="auto">
          <a:xfrm>
            <a:off x="434975" y="598488"/>
            <a:ext cx="8709025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3333CC"/>
              </a:buClr>
              <a:buSzPct val="60000"/>
              <a:buFont typeface="Wingdings" pitchFamily="2" charset="2"/>
              <a:buNone/>
            </a:pP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第十七课 </a:t>
            </a:r>
            <a:endParaRPr lang="en-US" altLang="zh-CN" sz="600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pPr algn="ctr" eaLnBrk="1" hangingPunct="1">
              <a:spcBef>
                <a:spcPct val="20000"/>
              </a:spcBef>
              <a:buClr>
                <a:srgbClr val="3333CC"/>
              </a:buClr>
              <a:buSzPct val="60000"/>
              <a:buFont typeface="Wingdings" pitchFamily="2" charset="2"/>
              <a:buNone/>
            </a:pP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我和小豆豆的</a:t>
            </a:r>
            <a:r>
              <a:rPr lang="en-US" altLang="zh-CN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ABCD</a:t>
            </a: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（</a:t>
            </a:r>
            <a:r>
              <a:rPr lang="en-US" altLang="zh-CN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语法</a:t>
            </a:r>
            <a:r>
              <a:rPr lang="en-US" altLang="zh-CN" b="1" smtClean="0">
                <a:solidFill>
                  <a:schemeClr val="tx1"/>
                </a:solidFill>
              </a:rPr>
              <a:t>5</a:t>
            </a:r>
            <a:r>
              <a:rPr lang="zh-CN" altLang="en-US" b="1" smtClean="0">
                <a:solidFill>
                  <a:schemeClr val="tx1"/>
                </a:solidFill>
              </a:rPr>
              <a:t>：一口气（儿）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39750" y="1773238"/>
            <a:ext cx="8064500" cy="17272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1.</a:t>
            </a:r>
            <a:r>
              <a:rPr lang="zh-CN" altLang="en-US" b="1" smtClean="0"/>
              <a:t>我昨天</a:t>
            </a:r>
            <a:r>
              <a:rPr lang="zh-CN" altLang="zh-CN" b="1" smtClean="0">
                <a:solidFill>
                  <a:srgbClr val="FF0000"/>
                </a:solidFill>
              </a:rPr>
              <a:t>一口气</a:t>
            </a:r>
            <a:r>
              <a:rPr lang="zh-CN" altLang="en-US" b="1" smtClean="0"/>
              <a:t>就</a:t>
            </a:r>
            <a:r>
              <a:rPr lang="zh-CN" altLang="zh-CN" b="1" smtClean="0"/>
              <a:t>把</a:t>
            </a:r>
            <a:r>
              <a:rPr lang="zh-CN" altLang="en-US" b="1" smtClean="0"/>
              <a:t>作业写</a:t>
            </a:r>
            <a:r>
              <a:rPr lang="zh-CN" altLang="en-US" b="1" smtClean="0">
                <a:solidFill>
                  <a:srgbClr val="0000FF"/>
                </a:solidFill>
              </a:rPr>
              <a:t>完</a:t>
            </a:r>
            <a:r>
              <a:rPr lang="zh-CN" altLang="en-US" b="1" smtClean="0"/>
              <a:t>了</a:t>
            </a:r>
            <a:r>
              <a:rPr lang="zh-CN" altLang="zh-CN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2.</a:t>
            </a:r>
            <a:r>
              <a:rPr lang="zh-CN" altLang="en-US" b="1" smtClean="0"/>
              <a:t>小李渴得要命，</a:t>
            </a:r>
            <a:r>
              <a:rPr lang="zh-CN" altLang="en-US" b="1" smtClean="0">
                <a:solidFill>
                  <a:srgbClr val="FF0000"/>
                </a:solidFill>
              </a:rPr>
              <a:t>一气</a:t>
            </a:r>
            <a:r>
              <a:rPr lang="zh-CN" altLang="en-US" b="1" smtClean="0"/>
              <a:t>喝了</a:t>
            </a:r>
            <a:r>
              <a:rPr lang="zh-CN" altLang="en-US" b="1" smtClean="0">
                <a:solidFill>
                  <a:srgbClr val="0000FF"/>
                </a:solidFill>
              </a:rPr>
              <a:t>三杯水</a:t>
            </a:r>
            <a:r>
              <a:rPr lang="zh-CN" altLang="en-US" b="1" smtClean="0"/>
              <a:t>。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331913" y="4149725"/>
            <a:ext cx="3384550" cy="52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800" b="1">
                <a:solidFill>
                  <a:srgbClr val="FF0000"/>
                </a:solidFill>
                <a:ea typeface="楷体_GB2312" pitchFamily="49" charset="-122"/>
              </a:rPr>
              <a:t>一（口）气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+</a:t>
            </a: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动词</a:t>
            </a:r>
            <a:r>
              <a:rPr kumimoji="1" lang="en-US" altLang="zh-CN" sz="2800" b="1">
                <a:solidFill>
                  <a:srgbClr val="000000"/>
                </a:solidFill>
                <a:ea typeface="楷体_GB2312" pitchFamily="49" charset="-122"/>
              </a:rPr>
              <a:t>+</a:t>
            </a:r>
            <a:endParaRPr kumimoji="1" lang="en-US" altLang="zh-CN" sz="2800" b="1" u="sng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4932363" y="3860800"/>
            <a:ext cx="936625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800" b="1">
                <a:solidFill>
                  <a:srgbClr val="0000FF"/>
                </a:solidFill>
                <a:ea typeface="楷体_GB2312" pitchFamily="49" charset="-122"/>
              </a:rPr>
              <a:t>数量</a:t>
            </a:r>
          </a:p>
          <a:p>
            <a:pPr eaLnBrk="1" hangingPunct="1">
              <a:spcBef>
                <a:spcPct val="50000"/>
              </a:spcBef>
            </a:pPr>
            <a:r>
              <a:rPr kumimoji="1" lang="zh-CN" altLang="en-US" sz="2800" b="1">
                <a:solidFill>
                  <a:srgbClr val="0000FF"/>
                </a:solidFill>
                <a:ea typeface="楷体_GB2312" pitchFamily="49" charset="-122"/>
              </a:rPr>
              <a:t>结果</a:t>
            </a:r>
            <a:endParaRPr kumimoji="1" lang="en-US" altLang="zh-CN" sz="2800" b="1" u="sng">
              <a:solidFill>
                <a:srgbClr val="0000FF"/>
              </a:solidFill>
              <a:ea typeface="楷体_GB2312" pitchFamily="49" charset="-122"/>
            </a:endParaRPr>
          </a:p>
        </p:txBody>
      </p:sp>
      <p:sp>
        <p:nvSpPr>
          <p:cNvPr id="6" name="AutoShape 7"/>
          <p:cNvSpPr>
            <a:spLocks/>
          </p:cNvSpPr>
          <p:nvPr/>
        </p:nvSpPr>
        <p:spPr bwMode="auto">
          <a:xfrm>
            <a:off x="4645025" y="4095750"/>
            <a:ext cx="179388" cy="682625"/>
          </a:xfrm>
          <a:prstGeom prst="leftBrace">
            <a:avLst>
              <a:gd name="adj1" fmla="val 49610"/>
              <a:gd name="adj2" fmla="val 50000"/>
            </a:avLst>
          </a:prstGeom>
          <a:noFill/>
          <a:ln w="952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kumimoji="1" lang="zh-CN" altLang="en-US" sz="3200" b="1" u="sng">
              <a:solidFill>
                <a:srgbClr val="000000"/>
              </a:solidFill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用“一口气”完成句子：</a:t>
            </a:r>
            <a:endParaRPr lang="zh-CN" altLang="en-US" smtClean="0">
              <a:solidFill>
                <a:schemeClr val="tx1"/>
              </a:solidFill>
            </a:endParaRPr>
          </a:p>
        </p:txBody>
      </p:sp>
      <p:sp>
        <p:nvSpPr>
          <p:cNvPr id="99331" name="内容占位符 2"/>
          <p:cNvSpPr>
            <a:spLocks noGrp="1"/>
          </p:cNvSpPr>
          <p:nvPr>
            <p:ph idx="1"/>
          </p:nvPr>
        </p:nvSpPr>
        <p:spPr>
          <a:xfrm>
            <a:off x="598488" y="1614488"/>
            <a:ext cx="8545512" cy="4114800"/>
          </a:xfrm>
        </p:spPr>
        <p:txBody>
          <a:bodyPr/>
          <a:lstStyle/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r>
              <a:rPr lang="en-US" altLang="zh-CN" sz="2800" b="1" smtClean="0"/>
              <a:t>1.</a:t>
            </a:r>
            <a:r>
              <a:rPr lang="zh-CN" altLang="zh-CN" sz="2800" b="1" smtClean="0"/>
              <a:t>这本书太有意思了，</a:t>
            </a:r>
            <a:r>
              <a:rPr lang="en-US" altLang="zh-CN" sz="2800" b="1" smtClean="0"/>
              <a:t>_________________</a:t>
            </a:r>
            <a:r>
              <a:rPr lang="zh-CN" altLang="zh-CN" sz="2800" b="1" smtClean="0"/>
              <a:t>。</a:t>
            </a:r>
          </a:p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r>
              <a:rPr lang="en-US" altLang="zh-CN" sz="2800" b="1" smtClean="0"/>
              <a:t>2.</a:t>
            </a:r>
            <a:r>
              <a:rPr lang="zh-CN" altLang="zh-CN" sz="2800" b="1" smtClean="0"/>
              <a:t>他太饿了，</a:t>
            </a:r>
            <a:r>
              <a:rPr lang="en-US" altLang="zh-CN" sz="2800" b="1" smtClean="0"/>
              <a:t>__________________</a:t>
            </a:r>
            <a:r>
              <a:rPr lang="zh-CN" altLang="zh-CN" sz="2800" b="1" smtClean="0"/>
              <a:t>。</a:t>
            </a:r>
          </a:p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r>
              <a:rPr lang="en-US" altLang="zh-CN" sz="2800" b="1" smtClean="0"/>
              <a:t>3.__________________</a:t>
            </a:r>
            <a:r>
              <a:rPr lang="zh-CN" altLang="zh-CN" sz="2800" b="1" smtClean="0"/>
              <a:t>，看看表还来得及，才</a:t>
            </a:r>
            <a:r>
              <a:rPr lang="zh-CN" altLang="en-US" sz="2800" b="1" smtClean="0"/>
              <a:t>停下来休息了一下</a:t>
            </a:r>
            <a:r>
              <a:rPr lang="zh-CN" altLang="zh-CN" sz="2800" b="1" smtClean="0"/>
              <a:t>。</a:t>
            </a:r>
          </a:p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r>
              <a:rPr lang="en-US" altLang="zh-CN" sz="2800" b="1" smtClean="0"/>
              <a:t>4.</a:t>
            </a:r>
            <a:r>
              <a:rPr lang="zh-CN" altLang="zh-CN" sz="2800" b="1" smtClean="0"/>
              <a:t>老师为了让我们明白这个词的用法，</a:t>
            </a:r>
            <a:r>
              <a:rPr lang="en-US" altLang="zh-CN" sz="2800" b="1" smtClean="0"/>
              <a:t>________________</a:t>
            </a:r>
            <a:r>
              <a:rPr lang="zh-CN" altLang="zh-CN" sz="2800" b="1" smtClean="0"/>
              <a:t>。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427538" y="1557338"/>
            <a:ext cx="38163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我</a:t>
            </a:r>
            <a:r>
              <a:rPr lang="zh-CN" altLang="en-US" sz="2800" b="1">
                <a:solidFill>
                  <a:srgbClr val="FF0000"/>
                </a:solidFill>
              </a:rPr>
              <a:t>一口气</a:t>
            </a:r>
            <a:r>
              <a:rPr lang="zh-CN" altLang="en-US" sz="2800" b="1">
                <a:solidFill>
                  <a:srgbClr val="0000FF"/>
                </a:solidFill>
              </a:rPr>
              <a:t>把它看完了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132138" y="2349500"/>
            <a:ext cx="36004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一口气</a:t>
            </a:r>
            <a:r>
              <a:rPr lang="zh-CN" altLang="en-US" sz="2800" b="1">
                <a:solidFill>
                  <a:srgbClr val="0000FF"/>
                </a:solidFill>
              </a:rPr>
              <a:t>吃了三碗米饭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258888" y="3068638"/>
            <a:ext cx="35004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我</a:t>
            </a:r>
            <a:r>
              <a:rPr lang="zh-CN" altLang="en-US" sz="2800" b="1">
                <a:solidFill>
                  <a:srgbClr val="FF0000"/>
                </a:solidFill>
              </a:rPr>
              <a:t>一口气</a:t>
            </a:r>
            <a:r>
              <a:rPr lang="zh-CN" altLang="en-US" sz="2800" b="1">
                <a:solidFill>
                  <a:srgbClr val="0000FF"/>
                </a:solidFill>
              </a:rPr>
              <a:t>跑到了学校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611188" y="5065713"/>
            <a:ext cx="49323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一口气</a:t>
            </a:r>
            <a:r>
              <a:rPr lang="zh-CN" altLang="en-US" sz="2800" b="1">
                <a:solidFill>
                  <a:srgbClr val="0000FF"/>
                </a:solidFill>
              </a:rPr>
              <a:t>举了好几个例子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语法</a:t>
            </a:r>
            <a:r>
              <a:rPr lang="en-US" altLang="zh-CN" b="1" smtClean="0">
                <a:solidFill>
                  <a:schemeClr val="tx1"/>
                </a:solidFill>
              </a:rPr>
              <a:t>6</a:t>
            </a:r>
            <a:r>
              <a:rPr lang="zh-CN" altLang="en-US" b="1" smtClean="0">
                <a:solidFill>
                  <a:schemeClr val="tx1"/>
                </a:solidFill>
              </a:rPr>
              <a:t>：眼看</a:t>
            </a:r>
            <a:r>
              <a:rPr lang="en-US" altLang="zh-CN" b="1" smtClean="0">
                <a:solidFill>
                  <a:schemeClr val="tx1"/>
                </a:solidFill>
              </a:rPr>
              <a:t>A</a:t>
            </a:r>
            <a:endParaRPr lang="zh-CN" altLang="en-US" b="1" smtClean="0">
              <a:solidFill>
                <a:schemeClr val="tx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39750" y="1700213"/>
            <a:ext cx="8604250" cy="144145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b="1" dirty="0" smtClean="0"/>
              <a:t>1. </a:t>
            </a:r>
            <a:r>
              <a:rPr lang="zh-CN" altLang="zh-CN" b="1" dirty="0" smtClean="0">
                <a:solidFill>
                  <a:srgbClr val="FF0000"/>
                </a:solidFill>
              </a:rPr>
              <a:t>眼看</a:t>
            </a:r>
            <a:r>
              <a:rPr lang="zh-CN" altLang="en-US" b="1" dirty="0" smtClean="0"/>
              <a:t>夏天就要到了</a:t>
            </a:r>
            <a:r>
              <a:rPr lang="zh-CN" altLang="zh-CN" b="1" dirty="0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dirty="0" smtClean="0"/>
              <a:t>2. </a:t>
            </a:r>
            <a:r>
              <a:rPr lang="zh-CN" altLang="zh-CN" b="1" dirty="0" smtClean="0"/>
              <a:t>开会的时间</a:t>
            </a:r>
            <a:r>
              <a:rPr lang="zh-CN" altLang="zh-CN" b="1" dirty="0" smtClean="0">
                <a:solidFill>
                  <a:srgbClr val="FF0000"/>
                </a:solidFill>
              </a:rPr>
              <a:t>眼看</a:t>
            </a:r>
            <a:r>
              <a:rPr lang="zh-CN" altLang="zh-CN" b="1" dirty="0" smtClean="0"/>
              <a:t>就要到了，他却还没来。</a:t>
            </a:r>
          </a:p>
          <a:p>
            <a:pPr marL="0" indent="0">
              <a:buFont typeface="Wingdings" pitchFamily="2" charset="2"/>
              <a:buNone/>
            </a:pPr>
            <a:endParaRPr lang="zh-CN" altLang="en-US" b="1" dirty="0" smtClean="0"/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331913" y="4005263"/>
            <a:ext cx="5111750" cy="587375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3200" b="1">
                <a:ea typeface="楷体_GB2312" pitchFamily="49" charset="-122"/>
              </a:rPr>
              <a:t>……</a:t>
            </a:r>
            <a:r>
              <a:rPr kumimoji="1" lang="zh-CN" altLang="en-US" sz="3200" b="1">
                <a:solidFill>
                  <a:srgbClr val="FF0000"/>
                </a:solidFill>
                <a:ea typeface="楷体_GB2312" pitchFamily="49" charset="-122"/>
              </a:rPr>
              <a:t>眼看</a:t>
            </a:r>
            <a:r>
              <a:rPr kumimoji="1" lang="en-US" altLang="zh-CN" sz="3200" b="1">
                <a:solidFill>
                  <a:srgbClr val="000000"/>
                </a:solidFill>
                <a:latin typeface="Arial" charset="0"/>
                <a:ea typeface="楷体_GB2312" pitchFamily="49" charset="-122"/>
              </a:rPr>
              <a:t>……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就（要）</a:t>
            </a:r>
            <a:r>
              <a:rPr kumimoji="1" lang="en-US" altLang="zh-CN" sz="3200" b="1">
                <a:solidFill>
                  <a:srgbClr val="000000"/>
                </a:solidFill>
                <a:latin typeface="Arial" charset="0"/>
                <a:ea typeface="楷体_GB2312" pitchFamily="49" charset="-122"/>
              </a:rPr>
              <a:t>……</a:t>
            </a:r>
            <a:endParaRPr kumimoji="1" lang="en-US" altLang="zh-CN" sz="3200" b="1">
              <a:solidFill>
                <a:srgbClr val="000000"/>
              </a:solidFill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38" y="33338"/>
            <a:ext cx="5600700" cy="1163637"/>
          </a:xfrm>
        </p:spPr>
        <p:txBody>
          <a:bodyPr/>
          <a:lstStyle/>
          <a:p>
            <a:pPr eaLnBrk="1" hangingPunct="1"/>
            <a:r>
              <a:rPr lang="zh-CN" altLang="en-US" sz="4000" smtClean="0">
                <a:solidFill>
                  <a:schemeClr val="tx1"/>
                </a:solidFill>
              </a:rPr>
              <a:t>练习    眼看</a:t>
            </a:r>
            <a:r>
              <a:rPr lang="en-US" altLang="zh-CN" sz="4000" smtClean="0">
                <a:solidFill>
                  <a:schemeClr val="tx1"/>
                </a:solidFill>
              </a:rPr>
              <a:t>/</a:t>
            </a:r>
            <a:r>
              <a:rPr lang="zh-CN" altLang="en-US" sz="4000" smtClean="0">
                <a:solidFill>
                  <a:schemeClr val="tx1"/>
                </a:solidFill>
              </a:rPr>
              <a:t>马上</a:t>
            </a:r>
          </a:p>
        </p:txBody>
      </p:sp>
      <p:sp>
        <p:nvSpPr>
          <p:cNvPr id="950275" name="Text Box 3"/>
          <p:cNvSpPr txBox="1">
            <a:spLocks noChangeArrowheads="1"/>
          </p:cNvSpPr>
          <p:nvPr/>
        </p:nvSpPr>
        <p:spPr bwMode="auto">
          <a:xfrm>
            <a:off x="179388" y="1916113"/>
            <a:ext cx="8964612" cy="246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（       ）就要到周末了。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同学们（       ）就要毕业了，大家心里都有些舍不得。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我们应该（         ）出发，否则就来不及了。</a:t>
            </a:r>
            <a:endParaRPr kumimoji="1" lang="en-US" altLang="zh-CN" sz="2800" b="1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kumimoji="1" lang="zh-CN" altLang="en-US" sz="2800" b="1">
                <a:solidFill>
                  <a:srgbClr val="000000"/>
                </a:solidFill>
                <a:ea typeface="楷体_GB2312" pitchFamily="49" charset="-122"/>
              </a:rPr>
              <a:t>听了这个消息，他（        ）就来了。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116013" y="1916113"/>
            <a:ext cx="9350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FF0000"/>
                </a:solidFill>
              </a:rPr>
              <a:t>眼看</a:t>
            </a:r>
            <a:r>
              <a:rPr lang="en-US" altLang="zh-CN" b="1">
                <a:solidFill>
                  <a:srgbClr val="FF0000"/>
                </a:solidFill>
              </a:rPr>
              <a:t>/</a:t>
            </a:r>
            <a:r>
              <a:rPr lang="zh-CN" altLang="en-US" b="1">
                <a:solidFill>
                  <a:srgbClr val="FF0000"/>
                </a:solidFill>
              </a:rPr>
              <a:t>马上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195513" y="2493963"/>
            <a:ext cx="9366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FF0000"/>
                </a:solidFill>
              </a:rPr>
              <a:t>眼看</a:t>
            </a:r>
            <a:r>
              <a:rPr lang="en-US" altLang="zh-CN" b="1">
                <a:solidFill>
                  <a:srgbClr val="FF0000"/>
                </a:solidFill>
              </a:rPr>
              <a:t>/</a:t>
            </a:r>
            <a:r>
              <a:rPr lang="zh-CN" altLang="en-US" b="1">
                <a:solidFill>
                  <a:srgbClr val="FF0000"/>
                </a:solidFill>
              </a:rPr>
              <a:t>马上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700338" y="3214688"/>
            <a:ext cx="9350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FF0000"/>
                </a:solidFill>
              </a:rPr>
              <a:t>马上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068763" y="3922713"/>
            <a:ext cx="9350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FF0000"/>
                </a:solidFill>
              </a:rPr>
              <a:t>马上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0275" grpId="0"/>
      <p:bldP spid="2" grpId="0"/>
      <p:bldP spid="5" grpId="0"/>
      <p:bldP spid="6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语法</a:t>
            </a:r>
            <a:r>
              <a:rPr lang="en-US" altLang="zh-CN" b="1" smtClean="0">
                <a:solidFill>
                  <a:schemeClr val="tx1"/>
                </a:solidFill>
              </a:rPr>
              <a:t>6</a:t>
            </a:r>
            <a:r>
              <a:rPr lang="zh-CN" altLang="en-US" b="1" smtClean="0">
                <a:solidFill>
                  <a:schemeClr val="tx1"/>
                </a:solidFill>
              </a:rPr>
              <a:t>：眼看</a:t>
            </a:r>
            <a:r>
              <a:rPr lang="en-US" altLang="zh-CN" b="1" smtClean="0">
                <a:solidFill>
                  <a:schemeClr val="tx1"/>
                </a:solidFill>
              </a:rPr>
              <a:t>B</a:t>
            </a:r>
            <a:endParaRPr lang="zh-CN" altLang="en-US" b="1" smtClean="0">
              <a:solidFill>
                <a:schemeClr val="tx1"/>
              </a:solidFill>
            </a:endParaRPr>
          </a:p>
        </p:txBody>
      </p:sp>
      <p:sp>
        <p:nvSpPr>
          <p:cNvPr id="102403" name="内容占位符 2"/>
          <p:cNvSpPr>
            <a:spLocks noGrp="1"/>
          </p:cNvSpPr>
          <p:nvPr>
            <p:ph idx="1"/>
          </p:nvPr>
        </p:nvSpPr>
        <p:spPr>
          <a:xfrm>
            <a:off x="179388" y="1557338"/>
            <a:ext cx="8893175" cy="2808287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1. </a:t>
            </a:r>
            <a:r>
              <a:rPr lang="zh-CN" altLang="zh-CN" b="1" smtClean="0"/>
              <a:t>我</a:t>
            </a:r>
            <a:r>
              <a:rPr lang="zh-CN" altLang="zh-CN" b="1" smtClean="0">
                <a:solidFill>
                  <a:srgbClr val="FF0000"/>
                </a:solidFill>
              </a:rPr>
              <a:t>眼看</a:t>
            </a:r>
            <a:r>
              <a:rPr lang="zh-CN" altLang="zh-CN" b="1" smtClean="0"/>
              <a:t>着她进了办公室，怎么</a:t>
            </a:r>
            <a:r>
              <a:rPr lang="zh-CN" altLang="en-US" b="1" smtClean="0"/>
              <a:t>现在又</a:t>
            </a:r>
            <a:r>
              <a:rPr lang="zh-CN" altLang="zh-CN" b="1" smtClean="0"/>
              <a:t>找不</a:t>
            </a:r>
            <a:r>
              <a:rPr lang="zh-CN" altLang="en-US" b="1" smtClean="0"/>
              <a:t>着人了</a:t>
            </a:r>
            <a:r>
              <a:rPr lang="zh-CN" altLang="zh-CN" b="1" smtClean="0"/>
              <a:t>？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2. </a:t>
            </a:r>
            <a:r>
              <a:rPr lang="zh-CN" altLang="zh-CN" b="1" smtClean="0"/>
              <a:t>你怎么</a:t>
            </a:r>
            <a:r>
              <a:rPr lang="zh-CN" altLang="zh-CN" b="1" smtClean="0">
                <a:solidFill>
                  <a:srgbClr val="FF0000"/>
                </a:solidFill>
              </a:rPr>
              <a:t>眼看</a:t>
            </a:r>
            <a:r>
              <a:rPr lang="zh-CN" altLang="zh-CN" b="1" smtClean="0"/>
              <a:t>着小偷偷东西也不管？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    </a:t>
            </a:r>
            <a:r>
              <a:rPr lang="zh-CN" altLang="en-US" b="1" smtClean="0"/>
              <a:t>或：小偷在偷东西，他竟然</a:t>
            </a:r>
            <a:r>
              <a:rPr lang="zh-CN" altLang="en-US" b="1" u="sng" smtClean="0">
                <a:solidFill>
                  <a:srgbClr val="FF0000"/>
                </a:solidFill>
              </a:rPr>
              <a:t>眼看</a:t>
            </a:r>
            <a:r>
              <a:rPr lang="zh-CN" altLang="en-US" b="1" u="sng" smtClean="0"/>
              <a:t>着不管</a:t>
            </a:r>
            <a:r>
              <a:rPr lang="zh-CN" altLang="en-US" b="1" smtClean="0"/>
              <a:t>。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3. </a:t>
            </a:r>
            <a:r>
              <a:rPr lang="zh-CN" altLang="en-US" b="1" smtClean="0">
                <a:solidFill>
                  <a:srgbClr val="FF0000"/>
                </a:solidFill>
              </a:rPr>
              <a:t>眼看</a:t>
            </a:r>
            <a:r>
              <a:rPr lang="zh-CN" altLang="en-US" b="1" smtClean="0"/>
              <a:t>别人都答完了卷子，我心里十分着急。</a:t>
            </a:r>
            <a:endParaRPr lang="zh-CN" altLang="zh-CN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 </a:t>
            </a:r>
            <a:endParaRPr lang="zh-CN" altLang="zh-CN" b="1" smtClean="0"/>
          </a:p>
          <a:p>
            <a:pPr marL="0" indent="0">
              <a:buFont typeface="Wingdings" pitchFamily="2" charset="2"/>
              <a:buNone/>
            </a:pPr>
            <a:endParaRPr lang="zh-CN" altLang="en-US" b="1" smtClean="0"/>
          </a:p>
        </p:txBody>
      </p:sp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1331913" y="4797425"/>
            <a:ext cx="5400675" cy="588963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buFontTx/>
              <a:buChar char="•"/>
            </a:pPr>
            <a:r>
              <a:rPr lang="zh-CN" altLang="en-US" sz="3200" b="1"/>
              <a:t>主语</a:t>
            </a:r>
            <a:r>
              <a:rPr lang="en-US" altLang="zh-CN" sz="3200" b="1"/>
              <a:t>+</a:t>
            </a:r>
            <a:r>
              <a:rPr lang="zh-CN" altLang="en-US" sz="3200" b="1">
                <a:solidFill>
                  <a:srgbClr val="FF0000"/>
                </a:solidFill>
              </a:rPr>
              <a:t>眼看</a:t>
            </a:r>
            <a:r>
              <a:rPr lang="zh-CN" altLang="en-US" sz="3200" b="1"/>
              <a:t>（着）</a:t>
            </a:r>
            <a:r>
              <a:rPr lang="en-US" altLang="zh-CN" sz="3200" b="1"/>
              <a:t>+</a:t>
            </a:r>
            <a:r>
              <a:rPr lang="zh-CN" altLang="en-US" sz="3200" b="1"/>
              <a:t>小句子</a:t>
            </a:r>
          </a:p>
        </p:txBody>
      </p:sp>
      <p:sp>
        <p:nvSpPr>
          <p:cNvPr id="5" name="Text Box 16"/>
          <p:cNvSpPr txBox="1">
            <a:spLocks noChangeArrowheads="1"/>
          </p:cNvSpPr>
          <p:nvPr/>
        </p:nvSpPr>
        <p:spPr bwMode="auto">
          <a:xfrm>
            <a:off x="1331913" y="5516563"/>
            <a:ext cx="3024187" cy="588962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buFontTx/>
              <a:buChar char="•"/>
            </a:pPr>
            <a:r>
              <a:rPr lang="zh-CN" altLang="en-US" sz="3200" b="1">
                <a:latin typeface="Arial" charset="0"/>
              </a:rPr>
              <a:t>“</a:t>
            </a:r>
            <a:r>
              <a:rPr lang="zh-CN" altLang="en-US" sz="3200" b="1">
                <a:solidFill>
                  <a:srgbClr val="FF0000"/>
                </a:solidFill>
              </a:rPr>
              <a:t>眼看</a:t>
            </a:r>
            <a:r>
              <a:rPr lang="zh-CN" altLang="en-US" sz="3200" b="1"/>
              <a:t>着不管</a:t>
            </a:r>
            <a:r>
              <a:rPr lang="zh-CN" altLang="en-US" sz="3200" b="1">
                <a:latin typeface="Arial" charset="0"/>
              </a:rPr>
              <a:t>”</a:t>
            </a:r>
            <a:endParaRPr lang="zh-CN" altLang="en-US" sz="32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用“眼看”完成句子：</a:t>
            </a:r>
            <a:endParaRPr lang="zh-CN" altLang="en-US" smtClean="0">
              <a:solidFill>
                <a:schemeClr val="tx1"/>
              </a:solidFill>
            </a:endParaRPr>
          </a:p>
        </p:txBody>
      </p:sp>
      <p:sp>
        <p:nvSpPr>
          <p:cNvPr id="103427" name="内容占位符 2"/>
          <p:cNvSpPr>
            <a:spLocks noGrp="1"/>
          </p:cNvSpPr>
          <p:nvPr>
            <p:ph idx="1"/>
          </p:nvPr>
        </p:nvSpPr>
        <p:spPr>
          <a:xfrm>
            <a:off x="468313" y="1703388"/>
            <a:ext cx="8567737" cy="5038725"/>
          </a:xfrm>
        </p:spPr>
        <p:txBody>
          <a:bodyPr/>
          <a:lstStyle/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r>
              <a:rPr lang="en-US" altLang="zh-CN" sz="2800" b="1" smtClean="0"/>
              <a:t>1</a:t>
            </a:r>
            <a:r>
              <a:rPr lang="zh-CN" altLang="zh-CN" sz="2800" b="1" smtClean="0"/>
              <a:t>．</a:t>
            </a:r>
            <a:r>
              <a:rPr lang="en-US" altLang="zh-CN" sz="2800" b="1" smtClean="0"/>
              <a:t>___________________</a:t>
            </a:r>
            <a:r>
              <a:rPr lang="zh-CN" altLang="zh-CN" sz="2800" b="1" smtClean="0"/>
              <a:t>，他肯定在屋里。</a:t>
            </a:r>
          </a:p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r>
              <a:rPr lang="en-US" altLang="zh-CN" sz="2800" b="1" smtClean="0"/>
              <a:t>2</a:t>
            </a:r>
            <a:r>
              <a:rPr lang="zh-CN" altLang="zh-CN" sz="2800" b="1" smtClean="0"/>
              <a:t>．他实在跑不动了，</a:t>
            </a:r>
            <a:r>
              <a:rPr lang="en-US" altLang="zh-CN" sz="2800" b="1" smtClean="0"/>
              <a:t>__________________</a:t>
            </a:r>
            <a:r>
              <a:rPr lang="zh-CN" altLang="zh-CN" sz="2800" b="1" smtClean="0"/>
              <a:t>，最后只得了第二名。</a:t>
            </a:r>
          </a:p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r>
              <a:rPr lang="en-US" altLang="zh-CN" sz="2800" b="1" smtClean="0"/>
              <a:t>3</a:t>
            </a:r>
            <a:r>
              <a:rPr lang="zh-CN" altLang="zh-CN" sz="2800" b="1" smtClean="0"/>
              <a:t>．她再不上课就不能参加考试了，你们是好朋友，</a:t>
            </a:r>
            <a:r>
              <a:rPr lang="en-US" altLang="zh-CN" sz="2800" b="1" smtClean="0"/>
              <a:t>_______________________</a:t>
            </a:r>
            <a:r>
              <a:rPr lang="zh-CN" altLang="zh-CN" sz="2800" b="1" smtClean="0"/>
              <a:t>。</a:t>
            </a:r>
            <a:endParaRPr lang="en-US" altLang="zh-CN" sz="2800" b="1" smtClean="0"/>
          </a:p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endParaRPr lang="zh-CN" altLang="zh-CN" sz="2800" b="1" smtClean="0"/>
          </a:p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r>
              <a:rPr lang="en-US" altLang="zh-CN" sz="2800" b="1" smtClean="0"/>
              <a:t>4</a:t>
            </a:r>
            <a:r>
              <a:rPr lang="zh-CN" altLang="zh-CN" sz="2800" b="1" smtClean="0"/>
              <a:t>．</a:t>
            </a:r>
            <a:r>
              <a:rPr lang="en-US" altLang="zh-CN" sz="2800" b="1" smtClean="0"/>
              <a:t>_________________</a:t>
            </a:r>
            <a:r>
              <a:rPr lang="zh-CN" altLang="zh-CN" sz="2800" b="1" smtClean="0"/>
              <a:t>，你准备得怎么样了？</a:t>
            </a:r>
          </a:p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r>
              <a:rPr lang="en-US" altLang="zh-CN" sz="2800" b="1" smtClean="0"/>
              <a:t> </a:t>
            </a:r>
            <a:endParaRPr lang="zh-CN" altLang="zh-CN" sz="2800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 </a:t>
            </a:r>
            <a:endParaRPr lang="zh-CN" altLang="zh-CN" sz="2800" b="1" smtClean="0"/>
          </a:p>
          <a:p>
            <a:pPr marL="0" indent="0">
              <a:buFont typeface="Wingdings" pitchFamily="2" charset="2"/>
              <a:buNone/>
            </a:pPr>
            <a:endParaRPr lang="zh-CN" altLang="en-US" sz="2800" b="1" smtClean="0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258888" y="1717675"/>
            <a:ext cx="3817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我</a:t>
            </a:r>
            <a:r>
              <a:rPr lang="zh-CN" altLang="en-US" sz="2800" b="1">
                <a:solidFill>
                  <a:srgbClr val="FF0000"/>
                </a:solidFill>
              </a:rPr>
              <a:t>眼看</a:t>
            </a:r>
            <a:r>
              <a:rPr lang="zh-CN" altLang="en-US" sz="2800" b="1">
                <a:solidFill>
                  <a:srgbClr val="0000FF"/>
                </a:solidFill>
              </a:rPr>
              <a:t>着他进了屋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067175" y="2492375"/>
            <a:ext cx="3889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眼看</a:t>
            </a:r>
            <a:r>
              <a:rPr lang="zh-CN" altLang="en-US" sz="2800" b="1">
                <a:solidFill>
                  <a:srgbClr val="0000FF"/>
                </a:solidFill>
              </a:rPr>
              <a:t>着别人超过了自己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84213" y="4498975"/>
            <a:ext cx="496728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不能</a:t>
            </a:r>
            <a:r>
              <a:rPr lang="zh-CN" altLang="en-US" sz="2800" b="1">
                <a:solidFill>
                  <a:srgbClr val="FF0000"/>
                </a:solidFill>
              </a:rPr>
              <a:t>眼看</a:t>
            </a:r>
            <a:r>
              <a:rPr lang="zh-CN" altLang="en-US" sz="2800" b="1">
                <a:solidFill>
                  <a:srgbClr val="0000FF"/>
                </a:solidFill>
              </a:rPr>
              <a:t>着她被取消考试资格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120775" y="5857875"/>
            <a:ext cx="49307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眼看</a:t>
            </a:r>
            <a:r>
              <a:rPr lang="zh-CN" altLang="en-US" sz="2800" b="1">
                <a:solidFill>
                  <a:srgbClr val="0000FF"/>
                </a:solidFill>
              </a:rPr>
              <a:t>就要考试了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rgbClr val="000000"/>
                </a:solidFill>
              </a:rPr>
              <a:t>课文</a:t>
            </a:r>
            <a:r>
              <a:rPr lang="en-US" altLang="zh-CN" b="1" smtClean="0">
                <a:solidFill>
                  <a:srgbClr val="000000"/>
                </a:solidFill>
              </a:rPr>
              <a:t>B</a:t>
            </a:r>
            <a:r>
              <a:rPr lang="zh-CN" altLang="en-US" b="1" smtClean="0">
                <a:solidFill>
                  <a:srgbClr val="000000"/>
                </a:solidFill>
              </a:rPr>
              <a:t>：爱是需要引导的</a:t>
            </a:r>
            <a:r>
              <a:rPr lang="en-US" altLang="zh-CN" b="1" smtClean="0">
                <a:solidFill>
                  <a:srgbClr val="000000"/>
                </a:solidFill>
              </a:rPr>
              <a:t>1</a:t>
            </a:r>
            <a:endParaRPr lang="zh-CN" altLang="en-US" b="1" smtClean="0">
              <a:solidFill>
                <a:schemeClr val="tx1"/>
              </a:solidFill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250825" y="1611313"/>
          <a:ext cx="8766175" cy="3384779"/>
        </p:xfrm>
        <a:graphic>
          <a:graphicData uri="http://schemas.openxmlformats.org/drawingml/2006/table">
            <a:tbl>
              <a:tblPr/>
              <a:tblGrid>
                <a:gridCol w="1584141"/>
                <a:gridCol w="7182034"/>
              </a:tblGrid>
              <a:tr h="881604">
                <a:tc>
                  <a:txBody>
                    <a:bodyPr/>
                    <a:lstStyle/>
                    <a:p>
                      <a:r>
                        <a:rPr lang="zh-CN" altLang="en-US" sz="2400" b="1" dirty="0" smtClean="0"/>
                        <a:t>发生了什么事？</a:t>
                      </a:r>
                      <a:endParaRPr lang="zh-CN" altLang="en-US" sz="2400" b="1" dirty="0"/>
                    </a:p>
                  </a:txBody>
                  <a:tcPr marL="91435" marR="91435" marT="45709" marB="45709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 marL="91435" marR="91435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8717">
                <a:tc>
                  <a:txBody>
                    <a:bodyPr/>
                    <a:lstStyle/>
                    <a:p>
                      <a:r>
                        <a:rPr lang="zh-CN" altLang="en-US" sz="2400" b="1" dirty="0" smtClean="0"/>
                        <a:t>“我”是怎么做的？</a:t>
                      </a:r>
                      <a:endParaRPr lang="zh-CN" altLang="en-US" sz="2400" b="1" dirty="0"/>
                    </a:p>
                  </a:txBody>
                  <a:tcPr marL="91435" marR="91435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 marL="91435" marR="91435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4229">
                <a:tc>
                  <a:txBody>
                    <a:bodyPr/>
                    <a:lstStyle/>
                    <a:p>
                      <a:r>
                        <a:rPr lang="zh-CN" altLang="en-US" sz="2400" b="1" dirty="0" smtClean="0"/>
                        <a:t>为什么这么做？</a:t>
                      </a:r>
                      <a:endParaRPr lang="en-US" altLang="zh-CN" sz="2400" b="1" dirty="0" smtClean="0"/>
                    </a:p>
                    <a:p>
                      <a:endParaRPr lang="en-US" altLang="zh-CN" sz="2400" b="1" dirty="0" smtClean="0"/>
                    </a:p>
                    <a:p>
                      <a:endParaRPr lang="en-US" altLang="zh-CN" sz="2400" b="1" dirty="0" smtClean="0"/>
                    </a:p>
                  </a:txBody>
                  <a:tcPr marL="91435" marR="91435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 marL="91435" marR="91435" marT="45709" marB="4570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内容占位符 2"/>
          <p:cNvSpPr>
            <a:spLocks noGrp="1"/>
          </p:cNvSpPr>
          <p:nvPr>
            <p:ph idx="1"/>
          </p:nvPr>
        </p:nvSpPr>
        <p:spPr>
          <a:xfrm>
            <a:off x="1871663" y="1700213"/>
            <a:ext cx="6948487" cy="649287"/>
          </a:xfrm>
          <a:ln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b="1" smtClean="0">
                <a:solidFill>
                  <a:srgbClr val="0000FF"/>
                </a:solidFill>
              </a:rPr>
              <a:t>划伤  流血</a:t>
            </a:r>
            <a:endParaRPr lang="en-US" altLang="zh-CN" b="1" smtClean="0">
              <a:solidFill>
                <a:srgbClr val="0000FF"/>
              </a:solidFill>
            </a:endParaRPr>
          </a:p>
        </p:txBody>
      </p:sp>
      <p:sp>
        <p:nvSpPr>
          <p:cNvPr id="11" name="内容占位符 2"/>
          <p:cNvSpPr txBox="1">
            <a:spLocks/>
          </p:cNvSpPr>
          <p:nvPr/>
        </p:nvSpPr>
        <p:spPr bwMode="auto">
          <a:xfrm>
            <a:off x="1835150" y="2566988"/>
            <a:ext cx="7308850" cy="574675"/>
          </a:xfrm>
          <a:prstGeom prst="rect">
            <a:avLst/>
          </a:prstGeom>
          <a:noFill/>
          <a:ln>
            <a:solidFill>
              <a:schemeClr val="bg1"/>
            </a:solidFill>
            <a:miter lim="800000"/>
            <a:headEnd/>
            <a:tailEnd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Clr>
                <a:srgbClr val="3333CC"/>
              </a:buClr>
              <a:buFont typeface="Wingdings" pitchFamily="2" charset="2"/>
              <a:buNone/>
              <a:defRPr/>
            </a:pPr>
            <a:r>
              <a:rPr lang="zh-CN" altLang="en-US" b="1" kern="0" dirty="0" smtClean="0">
                <a:solidFill>
                  <a:srgbClr val="FF0000"/>
                </a:solidFill>
              </a:rPr>
              <a:t>特意</a:t>
            </a:r>
            <a:r>
              <a:rPr lang="zh-CN" altLang="en-US" b="1" kern="0" dirty="0" smtClean="0">
                <a:solidFill>
                  <a:srgbClr val="0000FF"/>
                </a:solidFill>
              </a:rPr>
              <a:t>   帮忙   指点   撕开   </a:t>
            </a:r>
            <a:r>
              <a:rPr lang="zh-CN" altLang="en-US" b="1" kern="0" dirty="0" smtClean="0">
                <a:solidFill>
                  <a:srgbClr val="FF0000"/>
                </a:solidFill>
              </a:rPr>
              <a:t>并</a:t>
            </a:r>
            <a:r>
              <a:rPr lang="zh-CN" altLang="en-US" b="1" kern="0" dirty="0" smtClean="0">
                <a:solidFill>
                  <a:srgbClr val="0000FF"/>
                </a:solidFill>
              </a:rPr>
              <a:t>   贴上</a:t>
            </a:r>
            <a:endParaRPr lang="en-US" altLang="zh-CN" b="1" kern="0" dirty="0" smtClean="0">
              <a:solidFill>
                <a:srgbClr val="0000FF"/>
              </a:solidFill>
            </a:endParaRPr>
          </a:p>
        </p:txBody>
      </p:sp>
      <p:sp>
        <p:nvSpPr>
          <p:cNvPr id="12" name="内容占位符 2"/>
          <p:cNvSpPr txBox="1">
            <a:spLocks/>
          </p:cNvSpPr>
          <p:nvPr/>
        </p:nvSpPr>
        <p:spPr bwMode="auto">
          <a:xfrm>
            <a:off x="1835150" y="3502025"/>
            <a:ext cx="7308850" cy="1150938"/>
          </a:xfrm>
          <a:prstGeom prst="rect">
            <a:avLst/>
          </a:prstGeom>
          <a:noFill/>
          <a:ln>
            <a:solidFill>
              <a:schemeClr val="bg1"/>
            </a:solidFill>
            <a:miter lim="800000"/>
            <a:headEnd/>
            <a:tailEnd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Clr>
                <a:srgbClr val="3333CC"/>
              </a:buClr>
              <a:buFont typeface="Wingdings" pitchFamily="2" charset="2"/>
              <a:buNone/>
              <a:defRPr/>
            </a:pPr>
            <a:r>
              <a:rPr lang="zh-CN" altLang="en-US" b="1" kern="0" dirty="0" smtClean="0">
                <a:solidFill>
                  <a:srgbClr val="0000FF"/>
                </a:solidFill>
              </a:rPr>
              <a:t>其实   但是   偏故意</a:t>
            </a:r>
            <a:endParaRPr lang="en-US" altLang="zh-CN" b="1" kern="0" dirty="0" smtClean="0">
              <a:solidFill>
                <a:srgbClr val="0000FF"/>
              </a:solidFill>
            </a:endParaRPr>
          </a:p>
          <a:p>
            <a:pPr marL="0" indent="0">
              <a:buClr>
                <a:srgbClr val="3333CC"/>
              </a:buClr>
              <a:buFont typeface="Wingdings" pitchFamily="2" charset="2"/>
              <a:buNone/>
              <a:defRPr/>
            </a:pPr>
            <a:r>
              <a:rPr lang="zh-CN" altLang="en-US" b="1" kern="0" dirty="0" smtClean="0">
                <a:solidFill>
                  <a:srgbClr val="0000FF"/>
                </a:solidFill>
              </a:rPr>
              <a:t>不仅   示范   而且   有意识   </a:t>
            </a:r>
            <a:r>
              <a:rPr lang="zh-CN" altLang="en-US" b="1" kern="0" dirty="0" smtClean="0">
                <a:solidFill>
                  <a:srgbClr val="FF0000"/>
                </a:solidFill>
              </a:rPr>
              <a:t>引导</a:t>
            </a:r>
            <a:r>
              <a:rPr lang="zh-CN" altLang="en-US" b="1" kern="0" dirty="0" smtClean="0">
                <a:solidFill>
                  <a:srgbClr val="0000FF"/>
                </a:solidFill>
              </a:rPr>
              <a:t>  关爱</a:t>
            </a:r>
            <a:endParaRPr lang="zh-CN" altLang="en-US" sz="2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小结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916113"/>
            <a:ext cx="8964612" cy="3384550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zh-CN" altLang="en-US" b="1" dirty="0" smtClean="0"/>
              <a:t>重点词： </a:t>
            </a:r>
            <a:r>
              <a:rPr lang="zh-CN" altLang="en-US" b="1" dirty="0" smtClean="0">
                <a:solidFill>
                  <a:srgbClr val="0000FF"/>
                </a:solidFill>
                <a:ea typeface="楷体_GB2312" pitchFamily="49" charset="-122"/>
              </a:rPr>
              <a:t>引导，责备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zh-CN" altLang="en-US" b="1" dirty="0" smtClean="0"/>
              <a:t>语法：</a:t>
            </a:r>
            <a:r>
              <a:rPr lang="zh-CN" altLang="en-US" b="1" dirty="0" smtClean="0">
                <a:solidFill>
                  <a:srgbClr val="0000FF"/>
                </a:solidFill>
                <a:ea typeface="楷体_GB2312" pitchFamily="49" charset="-122"/>
              </a:rPr>
              <a:t>特意，</a:t>
            </a:r>
            <a:r>
              <a:rPr lang="zh-CN" altLang="en-US" b="1" dirty="0" smtClean="0">
                <a:solidFill>
                  <a:srgbClr val="FF0000"/>
                </a:solidFill>
                <a:ea typeface="楷体_GB2312" pitchFamily="49" charset="-122"/>
              </a:rPr>
              <a:t>并</a:t>
            </a:r>
            <a:r>
              <a:rPr lang="zh-CN" altLang="en-US" b="1" dirty="0" smtClean="0">
                <a:solidFill>
                  <a:srgbClr val="0000FF"/>
                </a:solidFill>
                <a:ea typeface="楷体_GB2312" pitchFamily="49" charset="-122"/>
              </a:rPr>
              <a:t>，一口气，</a:t>
            </a:r>
            <a:r>
              <a:rPr lang="zh-CN" altLang="en-US" b="1" dirty="0" smtClean="0">
                <a:solidFill>
                  <a:srgbClr val="FF0000"/>
                </a:solidFill>
                <a:ea typeface="楷体_GB2312" pitchFamily="49" charset="-122"/>
              </a:rPr>
              <a:t>眼看</a:t>
            </a:r>
            <a:endParaRPr lang="en-US" altLang="zh-CN" b="1" dirty="0" smtClean="0">
              <a:solidFill>
                <a:srgbClr val="FF0000"/>
              </a:solidFill>
              <a:ea typeface="楷体_GB2312" pitchFamily="49" charset="-122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zh-CN" altLang="en-US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课文：</a:t>
            </a:r>
            <a:endParaRPr lang="en-US" altLang="zh-CN" b="1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400050" lvl="1" indent="0" eaLnBrk="1" hangingPunct="1">
              <a:buNone/>
            </a:pPr>
            <a:r>
              <a:rPr lang="zh-CN" altLang="en-US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“我”的手划伤时是怎么做的？为什么让小豆豆帮忙？（口头</a:t>
            </a:r>
            <a:r>
              <a:rPr lang="zh-CN" altLang="en-US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）</a:t>
            </a:r>
            <a:endParaRPr lang="zh-CN" altLang="en-US" b="1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预习：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0825" y="1844675"/>
            <a:ext cx="8785225" cy="41148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 smtClean="0"/>
              <a:t>生词</a:t>
            </a:r>
            <a:r>
              <a:rPr lang="en-US" altLang="zh-CN" b="1" dirty="0" smtClean="0"/>
              <a:t>44—57</a:t>
            </a:r>
            <a:r>
              <a:rPr lang="zh-CN" altLang="en-US" b="1" dirty="0" smtClean="0"/>
              <a:t>（重点词：</a:t>
            </a:r>
            <a:r>
              <a:rPr lang="zh-CN" altLang="en-US" b="1" dirty="0" smtClean="0">
                <a:solidFill>
                  <a:srgbClr val="0000FF"/>
                </a:solidFill>
              </a:rPr>
              <a:t>谈论，格外</a:t>
            </a:r>
            <a:r>
              <a:rPr lang="zh-CN" altLang="en-US" b="1" dirty="0" smtClean="0"/>
              <a:t>）</a:t>
            </a:r>
            <a:endParaRPr lang="en-US" altLang="zh-CN" b="1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/>
              <a:t>语</a:t>
            </a:r>
            <a:r>
              <a:rPr lang="zh-CN" altLang="en-US" b="1" dirty="0" smtClean="0"/>
              <a:t>法：</a:t>
            </a:r>
            <a:r>
              <a:rPr lang="zh-CN" altLang="en-US" b="1" dirty="0" smtClean="0">
                <a:solidFill>
                  <a:srgbClr val="0000FF"/>
                </a:solidFill>
              </a:rPr>
              <a:t>打</a:t>
            </a:r>
            <a:r>
              <a:rPr lang="zh-CN" altLang="en-US" b="1" dirty="0">
                <a:solidFill>
                  <a:srgbClr val="0000FF"/>
                </a:solidFill>
              </a:rPr>
              <a:t>招</a:t>
            </a:r>
            <a:r>
              <a:rPr lang="zh-CN" altLang="en-US" b="1" dirty="0" smtClean="0">
                <a:solidFill>
                  <a:srgbClr val="0000FF"/>
                </a:solidFill>
              </a:rPr>
              <a:t>呼，下来</a:t>
            </a:r>
            <a:endParaRPr lang="en-US" altLang="zh-CN" b="1" dirty="0" smtClean="0">
              <a:solidFill>
                <a:srgbClr val="0000FF"/>
              </a:solidFill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 smtClean="0"/>
              <a:t>预习课文</a:t>
            </a:r>
            <a:r>
              <a:rPr lang="en-US" altLang="zh-CN" b="1" dirty="0" smtClean="0"/>
              <a:t>8—13</a:t>
            </a:r>
            <a:r>
              <a:rPr lang="zh-CN" altLang="en-US" b="1" dirty="0" smtClean="0"/>
              <a:t>段：</a:t>
            </a:r>
            <a:endParaRPr lang="en-US" altLang="zh-CN" b="1" dirty="0" smtClean="0"/>
          </a:p>
          <a:p>
            <a:pPr marL="914400" lvl="1" indent="-514350">
              <a:buFont typeface="+mj-lt"/>
              <a:buAutoNum type="arabicPeriod"/>
              <a:defRPr/>
            </a:pPr>
            <a:r>
              <a:rPr lang="zh-CN" altLang="en-US" b="1" dirty="0" smtClean="0"/>
              <a:t>邀请亲友来家里做客时，“我”是怎么做的？全家出去旅游时，“我”会怎么做？这么做的目的是什么？</a:t>
            </a:r>
            <a:endParaRPr lang="en-US" altLang="zh-CN" b="1" dirty="0" smtClean="0"/>
          </a:p>
          <a:p>
            <a:pPr marL="914400" lvl="1" indent="-514350">
              <a:buFont typeface="+mj-lt"/>
              <a:buAutoNum type="arabicPeriod"/>
              <a:defRPr/>
            </a:pPr>
            <a:r>
              <a:rPr lang="zh-CN" altLang="en-US" b="1" dirty="0"/>
              <a:t>小豆</a:t>
            </a:r>
            <a:r>
              <a:rPr lang="zh-CN" altLang="en-US" b="1" dirty="0" smtClean="0"/>
              <a:t>豆看电影和碰碎花瓶时哭了，“我”是怎么做的？为什么？</a:t>
            </a:r>
            <a:endParaRPr lang="en-US" altLang="zh-CN" b="1" dirty="0" smtClean="0"/>
          </a:p>
          <a:p>
            <a:pPr marL="400050" lvl="1" indent="0">
              <a:buFont typeface="Wingdings" pitchFamily="2" charset="2"/>
              <a:buNone/>
              <a:defRPr/>
            </a:pPr>
            <a:endParaRPr lang="en-US" altLang="zh-CN" b="1" dirty="0" smtClean="0"/>
          </a:p>
          <a:p>
            <a:pPr marL="400050" lvl="1" indent="0">
              <a:buFont typeface="Wingdings" pitchFamily="2" charset="2"/>
              <a:buNone/>
              <a:defRPr/>
            </a:pP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en-US" altLang="zh-CN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引导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9388" y="1700213"/>
            <a:ext cx="8604250" cy="5113337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zh-CN" b="1" smtClean="0">
                <a:solidFill>
                  <a:srgbClr val="FF0000"/>
                </a:solidFill>
              </a:rPr>
              <a:t>引导</a:t>
            </a:r>
            <a:r>
              <a:rPr lang="zh-CN" altLang="zh-CN" b="1" smtClean="0"/>
              <a:t>我们参观</a:t>
            </a:r>
            <a:r>
              <a:rPr lang="en-US" altLang="zh-CN" b="1" smtClean="0"/>
              <a:t>   </a:t>
            </a:r>
            <a:r>
              <a:rPr lang="zh-CN" altLang="zh-CN" b="1" smtClean="0">
                <a:solidFill>
                  <a:srgbClr val="FF0000"/>
                </a:solidFill>
              </a:rPr>
              <a:t>引导</a:t>
            </a:r>
            <a:r>
              <a:rPr lang="zh-CN" altLang="zh-CN" b="1" smtClean="0"/>
              <a:t>学生</a:t>
            </a:r>
            <a:r>
              <a:rPr lang="zh-CN" altLang="en-US" b="1" smtClean="0"/>
              <a:t>理解课文</a:t>
            </a:r>
            <a:endParaRPr lang="zh-CN" altLang="zh-CN" b="1" smtClean="0"/>
          </a:p>
          <a:p>
            <a:pPr marL="0" indent="0">
              <a:buFont typeface="Wingdings" pitchFamily="2" charset="2"/>
              <a:buNone/>
            </a:pPr>
            <a:endParaRPr lang="zh-CN" altLang="zh-CN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(1)</a:t>
            </a:r>
            <a:r>
              <a:rPr lang="zh-CN" altLang="zh-CN" b="1" smtClean="0"/>
              <a:t>导游</a:t>
            </a:r>
            <a:r>
              <a:rPr lang="zh-CN" altLang="zh-CN" b="1" smtClean="0">
                <a:solidFill>
                  <a:srgbClr val="FF0000"/>
                </a:solidFill>
              </a:rPr>
              <a:t>引导</a:t>
            </a:r>
            <a:r>
              <a:rPr lang="zh-CN" altLang="zh-CN" b="1" smtClean="0"/>
              <a:t>我们参观了故宫，并向我们介绍了它的历史。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(2)</a:t>
            </a:r>
            <a:r>
              <a:rPr lang="zh-CN" altLang="zh-CN" b="1" smtClean="0"/>
              <a:t>刚开始大家谁都不说话，会议主持人</a:t>
            </a:r>
            <a:r>
              <a:rPr lang="zh-CN" altLang="zh-CN" b="1" smtClean="0">
                <a:solidFill>
                  <a:srgbClr val="FF0000"/>
                </a:solidFill>
              </a:rPr>
              <a:t>引导</a:t>
            </a:r>
            <a:r>
              <a:rPr lang="zh-CN" altLang="zh-CN" b="1" smtClean="0"/>
              <a:t>了一番，气氛渐渐热烈起来。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(3)_________________</a:t>
            </a:r>
            <a:r>
              <a:rPr lang="zh-CN" altLang="en-US" b="1" smtClean="0"/>
              <a:t>，大家终于理解了这篇文章。（在</a:t>
            </a:r>
            <a:r>
              <a:rPr lang="en-US" altLang="zh-CN" b="1" smtClean="0"/>
              <a:t>……</a:t>
            </a:r>
            <a:r>
              <a:rPr lang="zh-CN" altLang="en-US" b="1" smtClean="0"/>
              <a:t>下）</a:t>
            </a:r>
            <a:endParaRPr lang="zh-CN" altLang="zh-CN" b="1" smtClean="0"/>
          </a:p>
          <a:p>
            <a:pPr marL="0" indent="0">
              <a:buFont typeface="Wingdings" pitchFamily="2" charset="2"/>
              <a:buNone/>
            </a:pPr>
            <a:endParaRPr lang="zh-CN" altLang="en-US" b="1" smtClean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258888" y="5013325"/>
            <a:ext cx="41052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/>
              <a:t>在老师的</a:t>
            </a:r>
            <a:r>
              <a:rPr lang="zh-CN" altLang="en-US" sz="2800" b="1">
                <a:solidFill>
                  <a:srgbClr val="FF0000"/>
                </a:solidFill>
              </a:rPr>
              <a:t>引导</a:t>
            </a:r>
            <a:r>
              <a:rPr lang="zh-CN" altLang="en-US" sz="2800" b="1"/>
              <a:t>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责备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9388" y="1628775"/>
            <a:ext cx="9072562" cy="4752975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zh-CN" b="1" smtClean="0">
                <a:solidFill>
                  <a:srgbClr val="FF0000"/>
                </a:solidFill>
              </a:rPr>
              <a:t>责备</a:t>
            </a:r>
            <a:r>
              <a:rPr lang="zh-CN" altLang="zh-CN" b="1" smtClean="0"/>
              <a:t>她</a:t>
            </a:r>
            <a:r>
              <a:rPr lang="en-US" altLang="zh-CN" b="1" smtClean="0"/>
              <a:t>   </a:t>
            </a:r>
            <a:r>
              <a:rPr lang="zh-CN" altLang="zh-CN" b="1" smtClean="0">
                <a:solidFill>
                  <a:srgbClr val="FF0000"/>
                </a:solidFill>
              </a:rPr>
              <a:t>责备</a:t>
            </a:r>
            <a:r>
              <a:rPr lang="zh-CN" altLang="zh-CN" b="1" smtClean="0"/>
              <a:t>他的表现</a:t>
            </a:r>
            <a:r>
              <a:rPr lang="en-US" altLang="zh-CN" b="1" smtClean="0"/>
              <a:t>  </a:t>
            </a:r>
            <a:r>
              <a:rPr lang="zh-CN" altLang="zh-CN" b="1" smtClean="0">
                <a:solidFill>
                  <a:srgbClr val="FF0000"/>
                </a:solidFill>
              </a:rPr>
              <a:t>责备</a:t>
            </a:r>
            <a:r>
              <a:rPr lang="zh-CN" altLang="zh-CN" b="1" smtClean="0"/>
              <a:t>他</a:t>
            </a:r>
            <a:r>
              <a:rPr lang="zh-CN" altLang="en-US" b="1" smtClean="0"/>
              <a:t>来晚了</a:t>
            </a:r>
            <a:endParaRPr lang="zh-CN" altLang="zh-CN" b="1" smtClean="0"/>
          </a:p>
          <a:p>
            <a:pPr marL="0" indent="0">
              <a:buFont typeface="Wingdings" pitchFamily="2" charset="2"/>
              <a:buNone/>
            </a:pPr>
            <a:r>
              <a:rPr lang="zh-CN" altLang="zh-CN" b="1" smtClean="0"/>
              <a:t>受到大家的</a:t>
            </a:r>
            <a:r>
              <a:rPr lang="zh-CN" altLang="zh-CN" b="1" smtClean="0">
                <a:solidFill>
                  <a:srgbClr val="FF0000"/>
                </a:solidFill>
              </a:rPr>
              <a:t>责备</a:t>
            </a:r>
            <a:r>
              <a:rPr lang="en-US" altLang="zh-CN" b="1" smtClean="0"/>
              <a:t>   </a:t>
            </a:r>
            <a:r>
              <a:rPr lang="zh-CN" altLang="zh-CN" b="1" smtClean="0"/>
              <a:t>当面</a:t>
            </a:r>
            <a:r>
              <a:rPr lang="zh-CN" altLang="zh-CN" b="1" smtClean="0">
                <a:solidFill>
                  <a:srgbClr val="FF0000"/>
                </a:solidFill>
              </a:rPr>
              <a:t>责备</a:t>
            </a:r>
            <a:endParaRPr lang="en-US" altLang="zh-CN" b="1" smtClean="0">
              <a:solidFill>
                <a:srgbClr val="FF0000"/>
              </a:solidFill>
            </a:endParaRPr>
          </a:p>
          <a:p>
            <a:pPr marL="0" indent="0">
              <a:buFont typeface="Wingdings" pitchFamily="2" charset="2"/>
              <a:buNone/>
            </a:pPr>
            <a:endParaRPr lang="zh-CN" altLang="zh-CN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(1)</a:t>
            </a:r>
            <a:r>
              <a:rPr lang="zh-CN" altLang="en-US" b="1" smtClean="0"/>
              <a:t>他这是做好事，</a:t>
            </a:r>
            <a:r>
              <a:rPr lang="zh-CN" altLang="zh-CN" b="1" smtClean="0"/>
              <a:t>不应该</a:t>
            </a:r>
            <a:r>
              <a:rPr lang="zh-CN" altLang="en-US" b="1" smtClean="0"/>
              <a:t>受</a:t>
            </a:r>
            <a:r>
              <a:rPr lang="zh-CN" altLang="zh-CN" b="1" smtClean="0">
                <a:solidFill>
                  <a:srgbClr val="FF0000"/>
                </a:solidFill>
              </a:rPr>
              <a:t>责备</a:t>
            </a:r>
            <a:r>
              <a:rPr lang="zh-CN" altLang="zh-CN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(2)</a:t>
            </a:r>
            <a:r>
              <a:rPr lang="zh-CN" altLang="zh-CN" b="1" smtClean="0"/>
              <a:t>爸爸</a:t>
            </a:r>
            <a:r>
              <a:rPr lang="zh-CN" altLang="zh-CN" b="1" smtClean="0">
                <a:solidFill>
                  <a:srgbClr val="FF0000"/>
                </a:solidFill>
              </a:rPr>
              <a:t>责备</a:t>
            </a:r>
            <a:r>
              <a:rPr lang="zh-CN" altLang="zh-CN" b="1" smtClean="0"/>
              <a:t>他不好好念书，他却显得毫不在乎。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(3)</a:t>
            </a:r>
            <a:r>
              <a:rPr lang="zh-CN" altLang="en-US" b="1" smtClean="0"/>
              <a:t>他来晚了，大家</a:t>
            </a:r>
            <a:r>
              <a:rPr lang="en-US" altLang="zh-CN" b="1" smtClean="0"/>
              <a:t>_________________</a:t>
            </a:r>
            <a:r>
              <a:rPr lang="zh-CN" altLang="en-US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(4)</a:t>
            </a:r>
            <a:r>
              <a:rPr lang="zh-CN" altLang="en-US" b="1" smtClean="0"/>
              <a:t>“你怎么连我的生日都忘了呢？”，女朋友</a:t>
            </a:r>
            <a:r>
              <a:rPr lang="en-US" altLang="zh-CN" b="1" smtClean="0"/>
              <a:t>__________</a:t>
            </a:r>
            <a:r>
              <a:rPr lang="zh-CN" altLang="en-US" b="1" smtClean="0"/>
              <a:t>。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851275" y="4581525"/>
            <a:ext cx="410368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都</a:t>
            </a:r>
            <a:r>
              <a:rPr lang="zh-CN" altLang="en-US" sz="2800" b="1">
                <a:solidFill>
                  <a:srgbClr val="FF0000"/>
                </a:solidFill>
              </a:rPr>
              <a:t>责备</a:t>
            </a:r>
            <a:r>
              <a:rPr lang="zh-CN" altLang="en-US" sz="2800" b="1">
                <a:solidFill>
                  <a:srgbClr val="0000FF"/>
                </a:solidFill>
              </a:rPr>
              <a:t>他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23850" y="5641975"/>
            <a:ext cx="41036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责备</a:t>
            </a:r>
            <a:r>
              <a:rPr lang="zh-CN" altLang="en-US" sz="2800" b="1">
                <a:solidFill>
                  <a:srgbClr val="0000FF"/>
                </a:solidFill>
              </a:rPr>
              <a:t>了他半天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1044575" y="1341438"/>
            <a:ext cx="2663825" cy="5516562"/>
          </a:xfrm>
        </p:spPr>
        <p:txBody>
          <a:bodyPr/>
          <a:lstStyle/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28"/>
            </a:pPr>
            <a:r>
              <a:rPr lang="zh-CN" altLang="en-US" b="1" smtClean="0">
                <a:solidFill>
                  <a:srgbClr val="FF0000"/>
                </a:solidFill>
              </a:rPr>
              <a:t>引导</a:t>
            </a:r>
            <a:r>
              <a:rPr lang="zh-CN" altLang="en-US" b="1" u="sng" smtClean="0">
                <a:solidFill>
                  <a:schemeClr val="tx2"/>
                </a:solidFill>
              </a:rPr>
              <a:t>    </a:t>
            </a:r>
            <a:endParaRPr lang="en-US" altLang="zh-CN" b="1" u="sng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28"/>
            </a:pPr>
            <a:r>
              <a:rPr lang="zh-CN" altLang="en-US" b="1" smtClean="0">
                <a:solidFill>
                  <a:schemeClr val="tx2"/>
                </a:solidFill>
              </a:rPr>
              <a:t>特意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28"/>
            </a:pPr>
            <a:r>
              <a:rPr lang="zh-CN" altLang="en-US" b="1" smtClean="0">
                <a:solidFill>
                  <a:schemeClr val="tx2"/>
                </a:solidFill>
              </a:rPr>
              <a:t>医药 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28"/>
            </a:pPr>
            <a:r>
              <a:rPr lang="zh-CN" altLang="en-US" b="1" smtClean="0">
                <a:solidFill>
                  <a:schemeClr val="tx2"/>
                </a:solidFill>
              </a:rPr>
              <a:t>酒精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28"/>
            </a:pPr>
            <a:r>
              <a:rPr lang="zh-CN" altLang="en-US" b="1" smtClean="0">
                <a:solidFill>
                  <a:schemeClr val="tx2"/>
                </a:solidFill>
              </a:rPr>
              <a:t>创可贴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28"/>
            </a:pPr>
            <a:r>
              <a:rPr lang="zh-CN" altLang="en-US" b="1" smtClean="0">
                <a:solidFill>
                  <a:schemeClr val="tx2"/>
                </a:solidFill>
              </a:rPr>
              <a:t>撕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28"/>
            </a:pPr>
            <a:r>
              <a:rPr lang="zh-CN" altLang="en-US" b="1" smtClean="0">
                <a:solidFill>
                  <a:schemeClr val="tx2"/>
                </a:solidFill>
              </a:rPr>
              <a:t>包装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28"/>
            </a:pPr>
            <a:r>
              <a:rPr lang="zh-CN" altLang="en-US" b="1" smtClean="0">
                <a:solidFill>
                  <a:schemeClr val="tx2"/>
                </a:solidFill>
              </a:rPr>
              <a:t>示范   </a:t>
            </a:r>
          </a:p>
        </p:txBody>
      </p:sp>
      <p:sp>
        <p:nvSpPr>
          <p:cNvPr id="90115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4859338" y="1296988"/>
            <a:ext cx="2160587" cy="5516562"/>
          </a:xfrm>
        </p:spPr>
        <p:txBody>
          <a:bodyPr/>
          <a:lstStyle/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36"/>
            </a:pPr>
            <a:r>
              <a:rPr lang="zh-CN" altLang="en-US" b="1" smtClean="0"/>
              <a:t>受伤  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36"/>
            </a:pPr>
            <a:r>
              <a:rPr lang="zh-CN" altLang="en-US" b="1" smtClean="0"/>
              <a:t>草莓  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36"/>
            </a:pPr>
            <a:r>
              <a:rPr lang="zh-CN" altLang="en-US" b="1" smtClean="0"/>
              <a:t>眼看  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36"/>
            </a:pPr>
            <a:r>
              <a:rPr lang="zh-CN" altLang="en-US" b="1" smtClean="0"/>
              <a:t>有意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36"/>
            </a:pPr>
            <a:r>
              <a:rPr lang="zh-CN" altLang="en-US" b="1" smtClean="0">
                <a:solidFill>
                  <a:srgbClr val="FF0000"/>
                </a:solidFill>
              </a:rPr>
              <a:t>责备</a:t>
            </a:r>
            <a:r>
              <a:rPr lang="zh-CN" altLang="en-US" b="1" u="sng" smtClean="0"/>
              <a:t>    </a:t>
            </a:r>
            <a:endParaRPr lang="en-US" altLang="zh-CN" b="1" u="sng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36"/>
            </a:pPr>
            <a:r>
              <a:rPr lang="zh-CN" altLang="en-US" b="1" smtClean="0"/>
              <a:t>夸张  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36"/>
            </a:pPr>
            <a:r>
              <a:rPr lang="zh-CN" altLang="en-US" b="1" smtClean="0"/>
              <a:t>郑重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36"/>
            </a:pPr>
            <a:r>
              <a:rPr lang="zh-CN" altLang="en-US" b="1" smtClean="0"/>
              <a:t>欣慰</a:t>
            </a:r>
          </a:p>
        </p:txBody>
      </p:sp>
      <p:sp>
        <p:nvSpPr>
          <p:cNvPr id="9011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生词：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语法</a:t>
            </a:r>
            <a:r>
              <a:rPr lang="en-US" altLang="zh-CN" b="1" smtClean="0">
                <a:solidFill>
                  <a:schemeClr val="tx1"/>
                </a:solidFill>
              </a:rPr>
              <a:t>3</a:t>
            </a:r>
            <a:r>
              <a:rPr lang="zh-CN" altLang="en-US" b="1" smtClean="0">
                <a:solidFill>
                  <a:schemeClr val="tx1"/>
                </a:solidFill>
              </a:rPr>
              <a:t>：特意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9388" y="1916113"/>
            <a:ext cx="8748712" cy="2233612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1.</a:t>
            </a:r>
            <a:r>
              <a:rPr lang="zh-CN" altLang="en-US" b="1" smtClean="0"/>
              <a:t>为了看我，妈妈</a:t>
            </a:r>
            <a:r>
              <a:rPr lang="zh-CN" altLang="en-US" b="1" smtClean="0">
                <a:solidFill>
                  <a:srgbClr val="FF0000"/>
                </a:solidFill>
              </a:rPr>
              <a:t>特意</a:t>
            </a:r>
            <a:r>
              <a:rPr lang="zh-CN" altLang="en-US" b="1" smtClean="0"/>
              <a:t>来到了北京。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2.</a:t>
            </a:r>
            <a:r>
              <a:rPr lang="zh-CN" altLang="zh-CN" b="1" smtClean="0"/>
              <a:t>在</a:t>
            </a:r>
            <a:r>
              <a:rPr lang="zh-CN" altLang="en-US" b="1" smtClean="0"/>
              <a:t>毕业</a:t>
            </a:r>
            <a:r>
              <a:rPr lang="zh-CN" altLang="zh-CN" b="1" smtClean="0"/>
              <a:t>典礼上，他</a:t>
            </a:r>
            <a:r>
              <a:rPr lang="zh-CN" altLang="zh-CN" b="1" smtClean="0">
                <a:solidFill>
                  <a:srgbClr val="FF0000"/>
                </a:solidFill>
              </a:rPr>
              <a:t>特意</a:t>
            </a:r>
            <a:r>
              <a:rPr lang="zh-CN" altLang="zh-CN" b="1" smtClean="0"/>
              <a:t>戴上了领带以示正式。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 </a:t>
            </a:r>
            <a:endParaRPr lang="zh-CN" altLang="zh-CN" b="1" smtClean="0"/>
          </a:p>
          <a:p>
            <a:pPr marL="0" indent="0">
              <a:buFont typeface="Wingdings" pitchFamily="2" charset="2"/>
              <a:buNone/>
            </a:pPr>
            <a:endParaRPr lang="zh-CN" altLang="en-US" b="1" smtClean="0"/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051050" y="4221163"/>
            <a:ext cx="3168650" cy="584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FF0000"/>
                </a:solidFill>
              </a:rPr>
              <a:t>特意</a:t>
            </a:r>
            <a:r>
              <a:rPr lang="en-US" altLang="zh-CN" sz="3200" b="1"/>
              <a:t>+</a:t>
            </a:r>
            <a:r>
              <a:rPr lang="zh-CN" altLang="en-US" sz="3200" b="1"/>
              <a:t>动词</a:t>
            </a:r>
            <a:r>
              <a:rPr lang="en-US" altLang="zh-CN" sz="3200" b="1"/>
              <a:t>……</a:t>
            </a:r>
            <a:endParaRPr lang="zh-CN" altLang="en-US" sz="32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用“特意”完成句子：</a:t>
            </a:r>
            <a:endParaRPr lang="zh-CN" altLang="en-US" smtClean="0">
              <a:solidFill>
                <a:schemeClr val="tx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3850" y="1628775"/>
            <a:ext cx="8640763" cy="3024188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en-US" altLang="zh-CN" b="1" dirty="0" smtClean="0"/>
              <a:t>1</a:t>
            </a:r>
            <a:r>
              <a:rPr lang="zh-CN" altLang="zh-CN" b="1" dirty="0" smtClean="0"/>
              <a:t>．</a:t>
            </a:r>
            <a:r>
              <a:rPr lang="en-US" altLang="zh-CN" b="1" dirty="0" smtClean="0"/>
              <a:t>_____________________</a:t>
            </a:r>
            <a:r>
              <a:rPr lang="zh-CN" altLang="zh-CN" b="1" dirty="0" smtClean="0"/>
              <a:t>，你怎么不吃呢？</a:t>
            </a:r>
          </a:p>
          <a:p>
            <a:pPr marL="0" indent="0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en-US" altLang="zh-CN" b="1" dirty="0" smtClean="0"/>
              <a:t>2</a:t>
            </a:r>
            <a:r>
              <a:rPr lang="zh-CN" altLang="zh-CN" b="1" dirty="0" smtClean="0"/>
              <a:t>．</a:t>
            </a:r>
            <a:r>
              <a:rPr lang="en-US" altLang="zh-CN" b="1" dirty="0" smtClean="0"/>
              <a:t>______________________</a:t>
            </a:r>
            <a:r>
              <a:rPr lang="zh-CN" altLang="zh-CN" b="1" dirty="0" smtClean="0"/>
              <a:t>，没想到他不在。</a:t>
            </a:r>
          </a:p>
          <a:p>
            <a:pPr marL="0" indent="0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en-US" altLang="zh-CN" b="1" dirty="0" smtClean="0"/>
              <a:t>3</a:t>
            </a:r>
            <a:r>
              <a:rPr lang="zh-CN" altLang="zh-CN" b="1" dirty="0" smtClean="0"/>
              <a:t>．他过生日时，</a:t>
            </a:r>
            <a:r>
              <a:rPr lang="en-US" altLang="zh-CN" b="1" dirty="0" smtClean="0"/>
              <a:t>_______________________</a:t>
            </a:r>
            <a:r>
              <a:rPr lang="zh-CN" altLang="zh-CN" b="1" dirty="0" smtClean="0"/>
              <a:t>。</a:t>
            </a:r>
          </a:p>
          <a:p>
            <a:pPr marL="0" indent="0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en-US" altLang="zh-CN" b="1" dirty="0" smtClean="0"/>
              <a:t>4</a:t>
            </a:r>
            <a:r>
              <a:rPr lang="zh-CN" altLang="zh-CN" b="1" dirty="0" smtClean="0"/>
              <a:t>．下雨了，</a:t>
            </a:r>
            <a:r>
              <a:rPr lang="en-US" altLang="zh-CN" b="1" dirty="0" smtClean="0"/>
              <a:t>_______________________</a:t>
            </a:r>
            <a:r>
              <a:rPr lang="zh-CN" altLang="zh-CN" b="1" dirty="0" smtClean="0"/>
              <a:t>。</a:t>
            </a:r>
            <a:r>
              <a:rPr lang="en-US" altLang="zh-CN" b="1" dirty="0" smtClean="0"/>
              <a:t>  </a:t>
            </a:r>
            <a:endParaRPr lang="zh-CN" altLang="zh-CN" b="1" dirty="0" smtClean="0"/>
          </a:p>
          <a:p>
            <a:pPr marL="0" indent="0">
              <a:lnSpc>
                <a:spcPct val="150000"/>
              </a:lnSpc>
              <a:buFont typeface="Wingdings" pitchFamily="2" charset="2"/>
              <a:buNone/>
              <a:defRPr/>
            </a:pPr>
            <a:endParaRPr lang="zh-CN" altLang="en-US" b="1" dirty="0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403350" y="1628775"/>
            <a:ext cx="38163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/>
              <a:t>这是我</a:t>
            </a:r>
            <a:r>
              <a:rPr lang="zh-CN" altLang="en-US" sz="2800" b="1">
                <a:solidFill>
                  <a:srgbClr val="FF0000"/>
                </a:solidFill>
              </a:rPr>
              <a:t>特意</a:t>
            </a:r>
            <a:r>
              <a:rPr lang="zh-CN" altLang="en-US" sz="2800" b="1"/>
              <a:t>为你做的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403350" y="2305050"/>
            <a:ext cx="30718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/>
              <a:t>我</a:t>
            </a:r>
            <a:r>
              <a:rPr lang="zh-CN" altLang="en-US" sz="2800" b="1">
                <a:solidFill>
                  <a:srgbClr val="FF0000"/>
                </a:solidFill>
              </a:rPr>
              <a:t>特意</a:t>
            </a:r>
            <a:r>
              <a:rPr lang="zh-CN" altLang="en-US" sz="2800" b="1"/>
              <a:t>去看他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203575" y="2924175"/>
            <a:ext cx="4464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/>
              <a:t>我</a:t>
            </a:r>
            <a:r>
              <a:rPr lang="zh-CN" altLang="en-US" sz="2800" b="1">
                <a:solidFill>
                  <a:srgbClr val="FF0000"/>
                </a:solidFill>
              </a:rPr>
              <a:t>特意</a:t>
            </a:r>
            <a:r>
              <a:rPr lang="zh-CN" altLang="en-US" sz="2800" b="1"/>
              <a:t>为他买了一件礼物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484438" y="3625850"/>
            <a:ext cx="37433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/>
              <a:t>他</a:t>
            </a:r>
            <a:r>
              <a:rPr lang="zh-CN" altLang="en-US" sz="2800" b="1">
                <a:solidFill>
                  <a:srgbClr val="FF0000"/>
                </a:solidFill>
              </a:rPr>
              <a:t>特意</a:t>
            </a:r>
            <a:r>
              <a:rPr lang="zh-CN" altLang="en-US" sz="2800" b="1"/>
              <a:t>给我送来了伞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语法</a:t>
            </a:r>
            <a:r>
              <a:rPr lang="en-US" altLang="zh-CN" b="1" smtClean="0">
                <a:solidFill>
                  <a:schemeClr val="tx1"/>
                </a:solidFill>
              </a:rPr>
              <a:t>4</a:t>
            </a:r>
            <a:r>
              <a:rPr lang="zh-CN" altLang="en-US" b="1" smtClean="0">
                <a:solidFill>
                  <a:schemeClr val="tx1"/>
                </a:solidFill>
              </a:rPr>
              <a:t>：并</a:t>
            </a:r>
            <a:r>
              <a:rPr lang="en-US" altLang="zh-CN" b="1" smtClean="0">
                <a:solidFill>
                  <a:schemeClr val="tx1"/>
                </a:solidFill>
              </a:rPr>
              <a:t>A</a:t>
            </a:r>
            <a:endParaRPr lang="zh-CN" altLang="en-US" b="1" smtClean="0">
              <a:solidFill>
                <a:schemeClr val="tx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0825" y="1401763"/>
            <a:ext cx="8893175" cy="3106737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1.</a:t>
            </a:r>
            <a:r>
              <a:rPr lang="zh-CN" altLang="en-US" b="1" smtClean="0"/>
              <a:t>这次</a:t>
            </a:r>
            <a:r>
              <a:rPr lang="zh-CN" altLang="zh-CN" b="1" smtClean="0"/>
              <a:t>会议</a:t>
            </a:r>
            <a:r>
              <a:rPr lang="zh-CN" altLang="zh-CN" b="1" u="sng" smtClean="0"/>
              <a:t>讨论</a:t>
            </a:r>
            <a:r>
              <a:rPr lang="zh-CN" altLang="zh-CN" b="1" smtClean="0">
                <a:solidFill>
                  <a:srgbClr val="FF0000"/>
                </a:solidFill>
              </a:rPr>
              <a:t>并</a:t>
            </a:r>
            <a:r>
              <a:rPr lang="zh-CN" altLang="zh-CN" b="1" u="sng" smtClean="0"/>
              <a:t>通过</a:t>
            </a:r>
            <a:r>
              <a:rPr lang="zh-CN" altLang="zh-CN" b="1" smtClean="0"/>
              <a:t>了我们提出的计划。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2.</a:t>
            </a:r>
            <a:r>
              <a:rPr lang="zh-CN" altLang="en-US" b="1" smtClean="0"/>
              <a:t>上周，我们去茶馆</a:t>
            </a:r>
            <a:r>
              <a:rPr lang="zh-CN" altLang="en-US" b="1" u="sng" smtClean="0"/>
              <a:t>喝了茶</a:t>
            </a:r>
            <a:r>
              <a:rPr lang="zh-CN" altLang="en-US" b="1" smtClean="0"/>
              <a:t>，</a:t>
            </a:r>
            <a:r>
              <a:rPr lang="zh-CN" altLang="en-US" b="1" smtClean="0">
                <a:solidFill>
                  <a:srgbClr val="FF0000"/>
                </a:solidFill>
              </a:rPr>
              <a:t>并</a:t>
            </a:r>
            <a:r>
              <a:rPr lang="zh-CN" altLang="en-US" b="1" u="sng" smtClean="0"/>
              <a:t>观看了演出</a:t>
            </a:r>
            <a:r>
              <a:rPr lang="zh-CN" altLang="en-US" b="1" smtClean="0"/>
              <a:t>。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3.</a:t>
            </a:r>
            <a:r>
              <a:rPr lang="zh-CN" altLang="zh-CN" b="1" smtClean="0"/>
              <a:t>我让她</a:t>
            </a:r>
            <a:r>
              <a:rPr lang="zh-CN" altLang="zh-CN" b="1" u="sng" smtClean="0"/>
              <a:t>多去看看他</a:t>
            </a:r>
            <a:r>
              <a:rPr lang="zh-CN" altLang="zh-CN" b="1" smtClean="0"/>
              <a:t>，</a:t>
            </a:r>
            <a:r>
              <a:rPr lang="zh-CN" altLang="zh-CN" b="1" smtClean="0">
                <a:solidFill>
                  <a:srgbClr val="FF0000"/>
                </a:solidFill>
              </a:rPr>
              <a:t>并</a:t>
            </a:r>
            <a:r>
              <a:rPr lang="zh-CN" altLang="zh-CN" b="1" u="sng" smtClean="0"/>
              <a:t>在可能的情况下多帮帮他</a:t>
            </a:r>
            <a:r>
              <a:rPr lang="zh-CN" altLang="zh-CN" b="1" smtClean="0"/>
              <a:t>。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endParaRPr lang="zh-CN" altLang="en-US" b="1" smtClean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755650" y="4508500"/>
            <a:ext cx="8064500" cy="157003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Arial" charset="0"/>
              <a:buChar char="•"/>
              <a:defRPr/>
            </a:pPr>
            <a:r>
              <a:rPr lang="zh-CN" altLang="en-US" b="1" dirty="0" smtClean="0"/>
              <a:t>动词</a:t>
            </a:r>
            <a:r>
              <a:rPr lang="en-US" altLang="zh-CN" b="1" dirty="0" smtClean="0"/>
              <a:t>1+</a:t>
            </a:r>
            <a:r>
              <a:rPr lang="zh-CN" altLang="en-US" b="1" dirty="0" smtClean="0">
                <a:solidFill>
                  <a:srgbClr val="FF0000"/>
                </a:solidFill>
              </a:rPr>
              <a:t>并</a:t>
            </a:r>
            <a:r>
              <a:rPr lang="en-US" altLang="zh-CN" b="1" dirty="0" smtClean="0"/>
              <a:t>+</a:t>
            </a:r>
            <a:r>
              <a:rPr lang="zh-CN" altLang="en-US" b="1" dirty="0" smtClean="0"/>
              <a:t>动词</a:t>
            </a:r>
            <a:r>
              <a:rPr lang="en-US" altLang="zh-CN" b="1" dirty="0" smtClean="0"/>
              <a:t>2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Arial" charset="0"/>
              <a:buChar char="•"/>
              <a:defRPr/>
            </a:pPr>
            <a:r>
              <a:rPr lang="en-US" altLang="zh-CN" b="1" dirty="0" smtClean="0"/>
              <a:t>……</a:t>
            </a:r>
            <a:r>
              <a:rPr lang="zh-CN" altLang="en-US" b="1" dirty="0" smtClean="0"/>
              <a:t>动词短语</a:t>
            </a:r>
            <a:r>
              <a:rPr lang="en-US" altLang="zh-CN" b="1" dirty="0" smtClean="0"/>
              <a:t>1……</a:t>
            </a:r>
            <a:r>
              <a:rPr lang="zh-CN" altLang="en-US" b="1" dirty="0" smtClean="0"/>
              <a:t>，</a:t>
            </a:r>
            <a:r>
              <a:rPr lang="zh-CN" altLang="en-US" b="1" dirty="0" smtClean="0">
                <a:solidFill>
                  <a:srgbClr val="FF0000"/>
                </a:solidFill>
              </a:rPr>
              <a:t>并</a:t>
            </a:r>
            <a:r>
              <a:rPr lang="en-US" altLang="zh-CN" b="1" dirty="0" smtClean="0"/>
              <a:t>+</a:t>
            </a:r>
            <a:r>
              <a:rPr lang="zh-CN" altLang="en-US" b="1" dirty="0" smtClean="0"/>
              <a:t>动词短语</a:t>
            </a:r>
            <a:r>
              <a:rPr lang="en-US" altLang="zh-CN" b="1" dirty="0" smtClean="0"/>
              <a:t>2……</a:t>
            </a:r>
          </a:p>
          <a:p>
            <a:pPr marL="0" indent="0" eaLnBrk="1" hangingPunct="1">
              <a:spcBef>
                <a:spcPct val="0"/>
              </a:spcBef>
              <a:buClrTx/>
              <a:buSzTx/>
              <a:buFont typeface="Wingdings" pitchFamily="2" charset="2"/>
              <a:buNone/>
              <a:defRPr/>
            </a:pPr>
            <a:r>
              <a:rPr lang="zh-CN" altLang="en-US" b="1" dirty="0" smtClean="0">
                <a:solidFill>
                  <a:srgbClr val="FF0000"/>
                </a:solidFill>
              </a:rPr>
              <a:t>（书面语）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rgbClr val="000000"/>
                </a:solidFill>
              </a:rPr>
              <a:t>语法</a:t>
            </a:r>
            <a:r>
              <a:rPr lang="en-US" altLang="zh-CN" b="1" smtClean="0">
                <a:solidFill>
                  <a:srgbClr val="000000"/>
                </a:solidFill>
              </a:rPr>
              <a:t>4</a:t>
            </a:r>
            <a:r>
              <a:rPr lang="zh-CN" altLang="en-US" b="1" smtClean="0">
                <a:solidFill>
                  <a:srgbClr val="000000"/>
                </a:solidFill>
              </a:rPr>
              <a:t>：并</a:t>
            </a:r>
            <a:r>
              <a:rPr lang="en-US" altLang="zh-CN" b="1" smtClean="0">
                <a:solidFill>
                  <a:srgbClr val="000000"/>
                </a:solidFill>
              </a:rPr>
              <a:t>B</a:t>
            </a:r>
            <a:endParaRPr lang="zh-CN" altLang="en-US" b="1" smtClean="0">
              <a:solidFill>
                <a:schemeClr val="tx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3850" y="1844675"/>
            <a:ext cx="8928100" cy="2663825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1.A: </a:t>
            </a:r>
            <a:r>
              <a:rPr lang="zh-CN" altLang="en-US" b="1" smtClean="0"/>
              <a:t>汉语一定很难学吧？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   B: </a:t>
            </a:r>
            <a:r>
              <a:rPr lang="zh-CN" altLang="en-US" b="1" smtClean="0"/>
              <a:t>其实，只要掌握了方法，汉语</a:t>
            </a:r>
            <a:r>
              <a:rPr lang="zh-CN" altLang="zh-CN" b="1" smtClean="0">
                <a:solidFill>
                  <a:srgbClr val="FF0000"/>
                </a:solidFill>
              </a:rPr>
              <a:t>并</a:t>
            </a:r>
            <a:r>
              <a:rPr lang="zh-CN" altLang="zh-CN" b="1" smtClean="0">
                <a:solidFill>
                  <a:srgbClr val="0000FF"/>
                </a:solidFill>
              </a:rPr>
              <a:t>不</a:t>
            </a:r>
            <a:r>
              <a:rPr lang="zh-CN" altLang="en-US" b="1" smtClean="0"/>
              <a:t>难学</a:t>
            </a:r>
            <a:r>
              <a:rPr lang="zh-CN" altLang="zh-CN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2.A: </a:t>
            </a:r>
            <a:r>
              <a:rPr lang="zh-CN" altLang="en-US" b="1" smtClean="0"/>
              <a:t>他是不是早就告诉你了？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   B: </a:t>
            </a:r>
            <a:r>
              <a:rPr lang="zh-CN" altLang="zh-CN" b="1" smtClean="0"/>
              <a:t>我真的不骗你，这件事情他</a:t>
            </a:r>
            <a:r>
              <a:rPr lang="zh-CN" altLang="zh-CN" b="1" smtClean="0">
                <a:solidFill>
                  <a:srgbClr val="FF0000"/>
                </a:solidFill>
              </a:rPr>
              <a:t>并</a:t>
            </a:r>
            <a:r>
              <a:rPr lang="zh-CN" altLang="zh-CN" b="1" smtClean="0">
                <a:solidFill>
                  <a:srgbClr val="0000FF"/>
                </a:solidFill>
              </a:rPr>
              <a:t>没</a:t>
            </a:r>
            <a:r>
              <a:rPr lang="zh-CN" altLang="zh-CN" b="1" smtClean="0"/>
              <a:t>告诉我。</a:t>
            </a:r>
          </a:p>
          <a:p>
            <a:pPr marL="0" indent="0">
              <a:buFont typeface="Wingdings" pitchFamily="2" charset="2"/>
              <a:buNone/>
            </a:pPr>
            <a:endParaRPr lang="zh-CN" altLang="zh-CN" b="1" smtClean="0"/>
          </a:p>
          <a:p>
            <a:pPr marL="0" indent="0">
              <a:buFont typeface="Wingdings" pitchFamily="2" charset="2"/>
              <a:buNone/>
            </a:pPr>
            <a:endParaRPr lang="zh-CN" altLang="en-US" b="1" smtClean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051050" y="4652963"/>
            <a:ext cx="5834063" cy="584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FF0000"/>
                </a:solidFill>
              </a:rPr>
              <a:t>并</a:t>
            </a:r>
            <a:r>
              <a:rPr lang="en-US" altLang="zh-CN" sz="3200" b="1"/>
              <a:t>+</a:t>
            </a:r>
            <a:r>
              <a:rPr lang="zh-CN" altLang="en-US" sz="3200" b="1"/>
              <a:t>不</a:t>
            </a:r>
            <a:r>
              <a:rPr lang="en-US" altLang="zh-CN" sz="3200" b="1"/>
              <a:t>/</a:t>
            </a:r>
            <a:r>
              <a:rPr lang="zh-CN" altLang="en-US" sz="3200" b="1"/>
              <a:t>没</a:t>
            </a:r>
            <a:r>
              <a:rPr lang="en-US" altLang="zh-CN" sz="3200" b="1"/>
              <a:t>(</a:t>
            </a:r>
            <a:r>
              <a:rPr lang="zh-CN" altLang="en-US" sz="3200" b="1"/>
              <a:t>有</a:t>
            </a:r>
            <a:r>
              <a:rPr lang="en-US" altLang="zh-CN" sz="3200" b="1"/>
              <a:t>)/</a:t>
            </a:r>
            <a:r>
              <a:rPr lang="zh-CN" altLang="en-US" sz="3200" b="1"/>
              <a:t>未</a:t>
            </a:r>
            <a:r>
              <a:rPr lang="en-US" altLang="zh-CN" sz="3200" b="1"/>
              <a:t>/</a:t>
            </a:r>
            <a:r>
              <a:rPr lang="zh-CN" altLang="en-US" sz="3200" b="1"/>
              <a:t>非</a:t>
            </a:r>
            <a:r>
              <a:rPr lang="en-US" altLang="zh-CN" sz="3200" b="1"/>
              <a:t>……</a:t>
            </a:r>
            <a:endParaRPr lang="zh-CN" altLang="en-US" sz="32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标题 1"/>
          <p:cNvSpPr>
            <a:spLocks noGrp="1"/>
          </p:cNvSpPr>
          <p:nvPr>
            <p:ph type="title"/>
          </p:nvPr>
        </p:nvSpPr>
        <p:spPr>
          <a:xfrm>
            <a:off x="1100138" y="115888"/>
            <a:ext cx="7793037" cy="876300"/>
          </a:xfrm>
        </p:spPr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用“并”完成对话：</a:t>
            </a:r>
            <a:endParaRPr lang="zh-CN" altLang="en-US" smtClean="0">
              <a:solidFill>
                <a:schemeClr val="tx1"/>
              </a:solidFill>
            </a:endParaRPr>
          </a:p>
        </p:txBody>
      </p:sp>
      <p:sp>
        <p:nvSpPr>
          <p:cNvPr id="97283" name="内容占位符 2"/>
          <p:cNvSpPr>
            <a:spLocks noGrp="1"/>
          </p:cNvSpPr>
          <p:nvPr>
            <p:ph idx="1"/>
          </p:nvPr>
        </p:nvSpPr>
        <p:spPr>
          <a:xfrm>
            <a:off x="515938" y="1835150"/>
            <a:ext cx="8628062" cy="4906963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1</a:t>
            </a:r>
            <a:r>
              <a:rPr lang="zh-CN" altLang="zh-CN" sz="2800" b="1" smtClean="0"/>
              <a:t>．</a:t>
            </a:r>
            <a:r>
              <a:rPr lang="en-US" altLang="zh-CN" sz="2800" b="1" smtClean="0"/>
              <a:t>A</a:t>
            </a:r>
            <a:r>
              <a:rPr lang="zh-CN" altLang="zh-CN" sz="2800" b="1" smtClean="0"/>
              <a:t>：你们昨天做什么了？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      B</a:t>
            </a:r>
            <a:r>
              <a:rPr lang="zh-CN" altLang="zh-CN" sz="2800" b="1" smtClean="0"/>
              <a:t>：我们参观了工厂，</a:t>
            </a:r>
            <a:r>
              <a:rPr lang="en-US" altLang="zh-CN" sz="2800" b="1" smtClean="0"/>
              <a:t>________________</a:t>
            </a:r>
            <a:r>
              <a:rPr lang="zh-CN" altLang="zh-CN" sz="2800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2</a:t>
            </a:r>
            <a:r>
              <a:rPr lang="zh-CN" altLang="zh-CN" sz="2800" b="1" smtClean="0"/>
              <a:t>．</a:t>
            </a:r>
            <a:r>
              <a:rPr lang="en-US" altLang="zh-CN" sz="2800" b="1" smtClean="0"/>
              <a:t>A</a:t>
            </a:r>
            <a:r>
              <a:rPr lang="zh-CN" altLang="zh-CN" sz="2800" b="1" smtClean="0"/>
              <a:t>：你们刚才在干什么呢？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      B</a:t>
            </a:r>
            <a:r>
              <a:rPr lang="zh-CN" altLang="zh-CN" sz="2800" b="1" smtClean="0"/>
              <a:t>：他要了我的手机号，</a:t>
            </a:r>
            <a:r>
              <a:rPr lang="en-US" altLang="zh-CN" sz="2800" b="1" smtClean="0"/>
              <a:t>______________</a:t>
            </a:r>
            <a:r>
              <a:rPr lang="zh-CN" altLang="zh-CN" sz="2800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endParaRPr lang="en-US" altLang="zh-CN" sz="2800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3</a:t>
            </a:r>
            <a:r>
              <a:rPr lang="zh-CN" altLang="zh-CN" sz="2800" b="1" smtClean="0"/>
              <a:t>．</a:t>
            </a:r>
            <a:r>
              <a:rPr lang="en-US" altLang="zh-CN" sz="2800" b="1" smtClean="0"/>
              <a:t>A</a:t>
            </a:r>
            <a:r>
              <a:rPr lang="zh-CN" altLang="zh-CN" sz="2800" b="1" smtClean="0"/>
              <a:t>：大家都说你很喜欢他，是真的吗？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      B</a:t>
            </a:r>
            <a:r>
              <a:rPr lang="zh-CN" altLang="zh-CN" sz="2800" b="1" smtClean="0"/>
              <a:t>：别听他们瞎说，</a:t>
            </a:r>
            <a:r>
              <a:rPr lang="en-US" altLang="zh-CN" sz="2800" b="1" smtClean="0"/>
              <a:t>__________________</a:t>
            </a:r>
            <a:r>
              <a:rPr lang="zh-CN" altLang="zh-CN" sz="2800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4</a:t>
            </a:r>
            <a:r>
              <a:rPr lang="zh-CN" altLang="zh-CN" sz="2800" b="1" smtClean="0"/>
              <a:t>．</a:t>
            </a:r>
            <a:r>
              <a:rPr lang="en-US" altLang="zh-CN" sz="2800" b="1" smtClean="0"/>
              <a:t>A</a:t>
            </a:r>
            <a:r>
              <a:rPr lang="zh-CN" altLang="zh-CN" sz="2800" b="1" smtClean="0"/>
              <a:t>：你怎么能在老板背后说他的坏话呢！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      B</a:t>
            </a:r>
            <a:r>
              <a:rPr lang="zh-CN" altLang="zh-CN" sz="2800" b="1" smtClean="0"/>
              <a:t>：这是谁说的？</a:t>
            </a:r>
            <a:r>
              <a:rPr lang="en-US" altLang="zh-CN" sz="2800" b="1" smtClean="0"/>
              <a:t>__________________</a:t>
            </a:r>
            <a:r>
              <a:rPr lang="zh-CN" altLang="zh-CN" sz="2800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endParaRPr lang="zh-CN" altLang="en-US" sz="2800" b="1" smtClean="0"/>
          </a:p>
        </p:txBody>
      </p:sp>
      <p:sp>
        <p:nvSpPr>
          <p:cNvPr id="97284" name="TextBox 8"/>
          <p:cNvSpPr txBox="1">
            <a:spLocks noChangeArrowheads="1"/>
          </p:cNvSpPr>
          <p:nvPr/>
        </p:nvSpPr>
        <p:spPr bwMode="auto">
          <a:xfrm>
            <a:off x="5003800" y="2257425"/>
            <a:ext cx="38163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并</a:t>
            </a:r>
            <a:r>
              <a:rPr lang="zh-CN" altLang="en-US" sz="2800" b="1">
                <a:solidFill>
                  <a:srgbClr val="0000FF"/>
                </a:solidFill>
              </a:rPr>
              <a:t>跟工人们谈了话</a:t>
            </a:r>
          </a:p>
        </p:txBody>
      </p:sp>
      <p:sp>
        <p:nvSpPr>
          <p:cNvPr id="97285" name="TextBox 9"/>
          <p:cNvSpPr txBox="1">
            <a:spLocks noChangeArrowheads="1"/>
          </p:cNvSpPr>
          <p:nvPr/>
        </p:nvSpPr>
        <p:spPr bwMode="auto">
          <a:xfrm>
            <a:off x="5024438" y="3265488"/>
            <a:ext cx="3600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并</a:t>
            </a:r>
            <a:r>
              <a:rPr lang="zh-CN" altLang="en-US" sz="2800" b="1">
                <a:solidFill>
                  <a:srgbClr val="0000FF"/>
                </a:solidFill>
              </a:rPr>
              <a:t>跟我聊了一会儿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672013" y="4830763"/>
            <a:ext cx="35004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我</a:t>
            </a:r>
            <a:r>
              <a:rPr lang="zh-CN" altLang="en-US" sz="2800" b="1">
                <a:solidFill>
                  <a:srgbClr val="FF0000"/>
                </a:solidFill>
              </a:rPr>
              <a:t>并</a:t>
            </a:r>
            <a:r>
              <a:rPr lang="zh-CN" altLang="en-US" sz="2800" b="1">
                <a:solidFill>
                  <a:srgbClr val="0000FF"/>
                </a:solidFill>
              </a:rPr>
              <a:t>不喜欢他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103688" y="5857875"/>
            <a:ext cx="49323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我</a:t>
            </a:r>
            <a:r>
              <a:rPr lang="zh-CN" altLang="en-US" sz="2800" b="1">
                <a:solidFill>
                  <a:srgbClr val="FF0000"/>
                </a:solidFill>
              </a:rPr>
              <a:t>并</a:t>
            </a:r>
            <a:r>
              <a:rPr lang="zh-CN" altLang="en-US" sz="2800" b="1">
                <a:solidFill>
                  <a:srgbClr val="0000FF"/>
                </a:solidFill>
              </a:rPr>
              <a:t>没有说他的坏话</a:t>
            </a:r>
          </a:p>
        </p:txBody>
      </p:sp>
      <p:sp>
        <p:nvSpPr>
          <p:cNvPr id="97288" name="TextBox 7"/>
          <p:cNvSpPr txBox="1">
            <a:spLocks noChangeArrowheads="1"/>
          </p:cNvSpPr>
          <p:nvPr/>
        </p:nvSpPr>
        <p:spPr bwMode="auto">
          <a:xfrm>
            <a:off x="1066800" y="1209675"/>
            <a:ext cx="5356225" cy="70643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zh-CN" altLang="en-US" sz="2000" b="1"/>
              <a:t>动词</a:t>
            </a:r>
            <a:r>
              <a:rPr lang="en-US" altLang="zh-CN" sz="2000" b="1"/>
              <a:t>1+</a:t>
            </a:r>
            <a:r>
              <a:rPr lang="zh-CN" altLang="en-US" sz="2000" b="1">
                <a:solidFill>
                  <a:srgbClr val="FF0000"/>
                </a:solidFill>
              </a:rPr>
              <a:t>并</a:t>
            </a:r>
            <a:r>
              <a:rPr lang="en-US" altLang="zh-CN" sz="2000" b="1"/>
              <a:t>+</a:t>
            </a:r>
            <a:r>
              <a:rPr lang="zh-CN" altLang="en-US" sz="2000" b="1"/>
              <a:t>动词</a:t>
            </a:r>
            <a:r>
              <a:rPr lang="en-US" altLang="zh-CN" sz="2000" b="1"/>
              <a:t>2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zh-CN" sz="2000" b="1"/>
              <a:t>……</a:t>
            </a:r>
            <a:r>
              <a:rPr lang="zh-CN" altLang="en-US" sz="2000" b="1"/>
              <a:t>动词短语</a:t>
            </a:r>
            <a:r>
              <a:rPr lang="en-US" altLang="zh-CN" sz="2000" b="1"/>
              <a:t>1……</a:t>
            </a:r>
            <a:r>
              <a:rPr lang="zh-CN" altLang="en-US" sz="2000" b="1"/>
              <a:t>，</a:t>
            </a:r>
            <a:r>
              <a:rPr lang="zh-CN" altLang="en-US" sz="2000" b="1">
                <a:solidFill>
                  <a:srgbClr val="FF0000"/>
                </a:solidFill>
              </a:rPr>
              <a:t>并</a:t>
            </a:r>
            <a:r>
              <a:rPr lang="en-US" altLang="zh-CN" sz="2000" b="1"/>
              <a:t>+</a:t>
            </a:r>
            <a:r>
              <a:rPr lang="zh-CN" altLang="en-US" sz="2000" b="1"/>
              <a:t>动词短语</a:t>
            </a:r>
            <a:r>
              <a:rPr lang="en-US" altLang="zh-CN" sz="2000" b="1"/>
              <a:t>2……</a:t>
            </a:r>
          </a:p>
        </p:txBody>
      </p:sp>
      <p:sp>
        <p:nvSpPr>
          <p:cNvPr id="97289" name="TextBox 10"/>
          <p:cNvSpPr txBox="1">
            <a:spLocks noChangeArrowheads="1"/>
          </p:cNvSpPr>
          <p:nvPr/>
        </p:nvSpPr>
        <p:spPr bwMode="auto">
          <a:xfrm>
            <a:off x="1258888" y="4037013"/>
            <a:ext cx="3413125" cy="4000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FF0000"/>
                </a:solidFill>
              </a:rPr>
              <a:t>并</a:t>
            </a:r>
            <a:r>
              <a:rPr lang="en-US" altLang="zh-CN" sz="2000" b="1"/>
              <a:t>+</a:t>
            </a:r>
            <a:r>
              <a:rPr lang="zh-CN" altLang="en-US" sz="2000" b="1"/>
              <a:t>不</a:t>
            </a:r>
            <a:r>
              <a:rPr lang="en-US" altLang="zh-CN" sz="2000" b="1"/>
              <a:t>/</a:t>
            </a:r>
            <a:r>
              <a:rPr lang="zh-CN" altLang="en-US" sz="2000" b="1"/>
              <a:t>没</a:t>
            </a:r>
            <a:r>
              <a:rPr lang="en-US" altLang="zh-CN" sz="2000" b="1"/>
              <a:t>(</a:t>
            </a:r>
            <a:r>
              <a:rPr lang="zh-CN" altLang="en-US" sz="2000" b="1"/>
              <a:t>有</a:t>
            </a:r>
            <a:r>
              <a:rPr lang="en-US" altLang="zh-CN" sz="2000" b="1"/>
              <a:t>)/</a:t>
            </a:r>
            <a:r>
              <a:rPr lang="zh-CN" altLang="en-US" sz="2000" b="1"/>
              <a:t>未</a:t>
            </a:r>
            <a:r>
              <a:rPr lang="en-US" altLang="zh-CN" sz="2000" b="1"/>
              <a:t>/</a:t>
            </a:r>
            <a:r>
              <a:rPr lang="zh-CN" altLang="en-US" sz="2000" b="1"/>
              <a:t>非</a:t>
            </a:r>
            <a:r>
              <a:rPr lang="en-US" altLang="zh-CN" sz="2000" b="1"/>
              <a:t>……</a:t>
            </a:r>
            <a:endParaRPr lang="zh-CN" altLang="en-US" sz="20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theme/theme1.xml><?xml version="1.0" encoding="utf-8"?>
<a:theme xmlns:a="http://schemas.openxmlformats.org/drawingml/2006/main" name="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（2）坐在时光上ppt1</Template>
  <TotalTime>6316</TotalTime>
  <Words>1100</Words>
  <Application>Microsoft Office PowerPoint</Application>
  <PresentationFormat>全屏显示(4:3)</PresentationFormat>
  <Paragraphs>148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18</vt:i4>
      </vt:variant>
      <vt:variant>
        <vt:lpstr>幻灯片标题</vt:lpstr>
      </vt:variant>
      <vt:variant>
        <vt:i4>18</vt:i4>
      </vt:variant>
    </vt:vector>
  </HeadingPairs>
  <TitlesOfParts>
    <vt:vector size="43" baseType="lpstr">
      <vt:lpstr>Tahoma</vt:lpstr>
      <vt:lpstr>宋体</vt:lpstr>
      <vt:lpstr>Arial</vt:lpstr>
      <vt:lpstr>Wingdings</vt:lpstr>
      <vt:lpstr>Calibri</vt:lpstr>
      <vt:lpstr>楷体_GB2312</vt:lpstr>
      <vt:lpstr>楷体</vt:lpstr>
      <vt:lpstr>Blends</vt:lpstr>
      <vt:lpstr>1_Blends</vt:lpstr>
      <vt:lpstr>2_Blends</vt:lpstr>
      <vt:lpstr>9_Blends</vt:lpstr>
      <vt:lpstr>3_Blends</vt:lpstr>
      <vt:lpstr>7_Blends</vt:lpstr>
      <vt:lpstr>8_Blends</vt:lpstr>
      <vt:lpstr>10_Blends</vt:lpstr>
      <vt:lpstr>11_Blends</vt:lpstr>
      <vt:lpstr>12_Blends</vt:lpstr>
      <vt:lpstr>13_Blends</vt:lpstr>
      <vt:lpstr>14_Blends</vt:lpstr>
      <vt:lpstr>4_Blends</vt:lpstr>
      <vt:lpstr>5_Blends</vt:lpstr>
      <vt:lpstr>6_Blends</vt:lpstr>
      <vt:lpstr>15_Blends</vt:lpstr>
      <vt:lpstr>17_Blends</vt:lpstr>
      <vt:lpstr>16_Blends</vt:lpstr>
      <vt:lpstr>PowerPoint 演示文稿</vt:lpstr>
      <vt:lpstr>引导</vt:lpstr>
      <vt:lpstr>责备</vt:lpstr>
      <vt:lpstr>生词：</vt:lpstr>
      <vt:lpstr>语法3：特意</vt:lpstr>
      <vt:lpstr>用“特意”完成句子：</vt:lpstr>
      <vt:lpstr>语法4：并A</vt:lpstr>
      <vt:lpstr>语法4：并B</vt:lpstr>
      <vt:lpstr>用“并”完成对话：</vt:lpstr>
      <vt:lpstr>语法5：一口气（儿）</vt:lpstr>
      <vt:lpstr>用“一口气”完成句子：</vt:lpstr>
      <vt:lpstr>语法6：眼看A</vt:lpstr>
      <vt:lpstr>练习    眼看/马上</vt:lpstr>
      <vt:lpstr>语法6：眼看B</vt:lpstr>
      <vt:lpstr>用“眼看”完成句子：</vt:lpstr>
      <vt:lpstr>课文B：爱是需要引导的1</vt:lpstr>
      <vt:lpstr>小结</vt:lpstr>
      <vt:lpstr>预习：</vt:lpstr>
    </vt:vector>
  </TitlesOfParts>
  <Company>WWW.YlmF.CoM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第六课</dc:title>
  <dc:creator>雨林木风</dc:creator>
  <cp:lastModifiedBy>N</cp:lastModifiedBy>
  <cp:revision>358</cp:revision>
  <dcterms:created xsi:type="dcterms:W3CDTF">2011-10-16T07:10:07Z</dcterms:created>
  <dcterms:modified xsi:type="dcterms:W3CDTF">2015-05-11T06:45:53Z</dcterms:modified>
</cp:coreProperties>
</file>