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Masters/slideMaster13.xml" ContentType="application/vnd.openxmlformats-officedocument.presentationml.slideMaster+xml"/>
  <Override PartName="/ppt/slideMasters/slideMaster14.xml" ContentType="application/vnd.openxmlformats-officedocument.presentationml.slideMaster+xml"/>
  <Override PartName="/ppt/slideMasters/slideMaster15.xml" ContentType="application/vnd.openxmlformats-officedocument.presentationml.slideMaster+xml"/>
  <Override PartName="/ppt/slideMasters/slideMaster16.xml" ContentType="application/vnd.openxmlformats-officedocument.presentationml.slideMaster+xml"/>
  <Override PartName="/ppt/slideMasters/slideMaster17.xml" ContentType="application/vnd.openxmlformats-officedocument.presentationml.slideMaster+xml"/>
  <Override PartName="/ppt/slideMasters/slideMaster18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2.xml" ContentType="application/vnd.openxmlformats-officedocument.theme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theme/theme3.xml" ContentType="application/vnd.openxmlformats-officedocument.theme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theme/theme4.xml" ContentType="application/vnd.openxmlformats-officedocument.theme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theme/theme5.xml" ContentType="application/vnd.openxmlformats-officedocument.theme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theme/theme6.xml" ContentType="application/vnd.openxmlformats-officedocument.theme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slideLayouts/slideLayout78.xml" ContentType="application/vnd.openxmlformats-officedocument.presentationml.slideLayout+xml"/>
  <Override PartName="/ppt/slideLayouts/slideLayout79.xml" ContentType="application/vnd.openxmlformats-officedocument.presentationml.slideLayout+xml"/>
  <Override PartName="/ppt/slideLayouts/slideLayout80.xml" ContentType="application/vnd.openxmlformats-officedocument.presentationml.slideLayout+xml"/>
  <Override PartName="/ppt/slideLayouts/slideLayout81.xml" ContentType="application/vnd.openxmlformats-officedocument.presentationml.slideLayout+xml"/>
  <Override PartName="/ppt/slideLayouts/slideLayout82.xml" ContentType="application/vnd.openxmlformats-officedocument.presentationml.slideLayout+xml"/>
  <Override PartName="/ppt/slideLayouts/slideLayout83.xml" ContentType="application/vnd.openxmlformats-officedocument.presentationml.slideLayout+xml"/>
  <Override PartName="/ppt/slideLayouts/slideLayout84.xml" ContentType="application/vnd.openxmlformats-officedocument.presentationml.slideLayout+xml"/>
  <Override PartName="/ppt/theme/theme7.xml" ContentType="application/vnd.openxmlformats-officedocument.theme+xml"/>
  <Override PartName="/ppt/slideLayouts/slideLayout85.xml" ContentType="application/vnd.openxmlformats-officedocument.presentationml.slideLayout+xml"/>
  <Override PartName="/ppt/slideLayouts/slideLayout86.xml" ContentType="application/vnd.openxmlformats-officedocument.presentationml.slideLayout+xml"/>
  <Override PartName="/ppt/slideLayouts/slideLayout87.xml" ContentType="application/vnd.openxmlformats-officedocument.presentationml.slideLayout+xml"/>
  <Override PartName="/ppt/slideLayouts/slideLayout88.xml" ContentType="application/vnd.openxmlformats-officedocument.presentationml.slideLayout+xml"/>
  <Override PartName="/ppt/slideLayouts/slideLayout89.xml" ContentType="application/vnd.openxmlformats-officedocument.presentationml.slideLayout+xml"/>
  <Override PartName="/ppt/slideLayouts/slideLayout90.xml" ContentType="application/vnd.openxmlformats-officedocument.presentationml.slideLayout+xml"/>
  <Override PartName="/ppt/slideLayouts/slideLayout91.xml" ContentType="application/vnd.openxmlformats-officedocument.presentationml.slideLayout+xml"/>
  <Override PartName="/ppt/slideLayouts/slideLayout92.xml" ContentType="application/vnd.openxmlformats-officedocument.presentationml.slideLayout+xml"/>
  <Override PartName="/ppt/slideLayouts/slideLayout93.xml" ContentType="application/vnd.openxmlformats-officedocument.presentationml.slideLayout+xml"/>
  <Override PartName="/ppt/slideLayouts/slideLayout94.xml" ContentType="application/vnd.openxmlformats-officedocument.presentationml.slideLayout+xml"/>
  <Override PartName="/ppt/slideLayouts/slideLayout95.xml" ContentType="application/vnd.openxmlformats-officedocument.presentationml.slideLayout+xml"/>
  <Override PartName="/ppt/slideLayouts/slideLayout96.xml" ContentType="application/vnd.openxmlformats-officedocument.presentationml.slideLayout+xml"/>
  <Override PartName="/ppt/theme/theme8.xml" ContentType="application/vnd.openxmlformats-officedocument.theme+xml"/>
  <Override PartName="/ppt/slideLayouts/slideLayout97.xml" ContentType="application/vnd.openxmlformats-officedocument.presentationml.slideLayout+xml"/>
  <Override PartName="/ppt/slideLayouts/slideLayout98.xml" ContentType="application/vnd.openxmlformats-officedocument.presentationml.slideLayout+xml"/>
  <Override PartName="/ppt/slideLayouts/slideLayout99.xml" ContentType="application/vnd.openxmlformats-officedocument.presentationml.slideLayout+xml"/>
  <Override PartName="/ppt/slideLayouts/slideLayout100.xml" ContentType="application/vnd.openxmlformats-officedocument.presentationml.slideLayout+xml"/>
  <Override PartName="/ppt/slideLayouts/slideLayout101.xml" ContentType="application/vnd.openxmlformats-officedocument.presentationml.slideLayout+xml"/>
  <Override PartName="/ppt/slideLayouts/slideLayout102.xml" ContentType="application/vnd.openxmlformats-officedocument.presentationml.slideLayout+xml"/>
  <Override PartName="/ppt/slideLayouts/slideLayout103.xml" ContentType="application/vnd.openxmlformats-officedocument.presentationml.slideLayout+xml"/>
  <Override PartName="/ppt/slideLayouts/slideLayout104.xml" ContentType="application/vnd.openxmlformats-officedocument.presentationml.slideLayout+xml"/>
  <Override PartName="/ppt/slideLayouts/slideLayout105.xml" ContentType="application/vnd.openxmlformats-officedocument.presentationml.slideLayout+xml"/>
  <Override PartName="/ppt/slideLayouts/slideLayout106.xml" ContentType="application/vnd.openxmlformats-officedocument.presentationml.slideLayout+xml"/>
  <Override PartName="/ppt/slideLayouts/slideLayout107.xml" ContentType="application/vnd.openxmlformats-officedocument.presentationml.slideLayout+xml"/>
  <Override PartName="/ppt/theme/theme9.xml" ContentType="application/vnd.openxmlformats-officedocument.theme+xml"/>
  <Override PartName="/ppt/slideLayouts/slideLayout108.xml" ContentType="application/vnd.openxmlformats-officedocument.presentationml.slideLayout+xml"/>
  <Override PartName="/ppt/slideLayouts/slideLayout109.xml" ContentType="application/vnd.openxmlformats-officedocument.presentationml.slideLayout+xml"/>
  <Override PartName="/ppt/slideLayouts/slideLayout110.xml" ContentType="application/vnd.openxmlformats-officedocument.presentationml.slideLayout+xml"/>
  <Override PartName="/ppt/slideLayouts/slideLayout111.xml" ContentType="application/vnd.openxmlformats-officedocument.presentationml.slideLayout+xml"/>
  <Override PartName="/ppt/slideLayouts/slideLayout112.xml" ContentType="application/vnd.openxmlformats-officedocument.presentationml.slideLayout+xml"/>
  <Override PartName="/ppt/slideLayouts/slideLayout113.xml" ContentType="application/vnd.openxmlformats-officedocument.presentationml.slideLayout+xml"/>
  <Override PartName="/ppt/slideLayouts/slideLayout114.xml" ContentType="application/vnd.openxmlformats-officedocument.presentationml.slideLayout+xml"/>
  <Override PartName="/ppt/slideLayouts/slideLayout115.xml" ContentType="application/vnd.openxmlformats-officedocument.presentationml.slideLayout+xml"/>
  <Override PartName="/ppt/slideLayouts/slideLayout116.xml" ContentType="application/vnd.openxmlformats-officedocument.presentationml.slideLayout+xml"/>
  <Override PartName="/ppt/slideLayouts/slideLayout117.xml" ContentType="application/vnd.openxmlformats-officedocument.presentationml.slideLayout+xml"/>
  <Override PartName="/ppt/slideLayouts/slideLayout118.xml" ContentType="application/vnd.openxmlformats-officedocument.presentationml.slideLayout+xml"/>
  <Override PartName="/ppt/slideLayouts/slideLayout119.xml" ContentType="application/vnd.openxmlformats-officedocument.presentationml.slideLayout+xml"/>
  <Override PartName="/ppt/theme/theme10.xml" ContentType="application/vnd.openxmlformats-officedocument.theme+xml"/>
  <Override PartName="/ppt/slideLayouts/slideLayout120.xml" ContentType="application/vnd.openxmlformats-officedocument.presentationml.slideLayout+xml"/>
  <Override PartName="/ppt/slideLayouts/slideLayout121.xml" ContentType="application/vnd.openxmlformats-officedocument.presentationml.slideLayout+xml"/>
  <Override PartName="/ppt/slideLayouts/slideLayout122.xml" ContentType="application/vnd.openxmlformats-officedocument.presentationml.slideLayout+xml"/>
  <Override PartName="/ppt/slideLayouts/slideLayout123.xml" ContentType="application/vnd.openxmlformats-officedocument.presentationml.slideLayout+xml"/>
  <Override PartName="/ppt/slideLayouts/slideLayout124.xml" ContentType="application/vnd.openxmlformats-officedocument.presentationml.slideLayout+xml"/>
  <Override PartName="/ppt/slideLayouts/slideLayout125.xml" ContentType="application/vnd.openxmlformats-officedocument.presentationml.slideLayout+xml"/>
  <Override PartName="/ppt/slideLayouts/slideLayout126.xml" ContentType="application/vnd.openxmlformats-officedocument.presentationml.slideLayout+xml"/>
  <Override PartName="/ppt/slideLayouts/slideLayout127.xml" ContentType="application/vnd.openxmlformats-officedocument.presentationml.slideLayout+xml"/>
  <Override PartName="/ppt/slideLayouts/slideLayout128.xml" ContentType="application/vnd.openxmlformats-officedocument.presentationml.slideLayout+xml"/>
  <Override PartName="/ppt/slideLayouts/slideLayout129.xml" ContentType="application/vnd.openxmlformats-officedocument.presentationml.slideLayout+xml"/>
  <Override PartName="/ppt/slideLayouts/slideLayout130.xml" ContentType="application/vnd.openxmlformats-officedocument.presentationml.slideLayout+xml"/>
  <Override PartName="/ppt/theme/theme11.xml" ContentType="application/vnd.openxmlformats-officedocument.theme+xml"/>
  <Override PartName="/ppt/slideLayouts/slideLayout131.xml" ContentType="application/vnd.openxmlformats-officedocument.presentationml.slideLayout+xml"/>
  <Override PartName="/ppt/slideLayouts/slideLayout132.xml" ContentType="application/vnd.openxmlformats-officedocument.presentationml.slideLayout+xml"/>
  <Override PartName="/ppt/slideLayouts/slideLayout133.xml" ContentType="application/vnd.openxmlformats-officedocument.presentationml.slideLayout+xml"/>
  <Override PartName="/ppt/slideLayouts/slideLayout134.xml" ContentType="application/vnd.openxmlformats-officedocument.presentationml.slideLayout+xml"/>
  <Override PartName="/ppt/slideLayouts/slideLayout135.xml" ContentType="application/vnd.openxmlformats-officedocument.presentationml.slideLayout+xml"/>
  <Override PartName="/ppt/slideLayouts/slideLayout136.xml" ContentType="application/vnd.openxmlformats-officedocument.presentationml.slideLayout+xml"/>
  <Override PartName="/ppt/slideLayouts/slideLayout137.xml" ContentType="application/vnd.openxmlformats-officedocument.presentationml.slideLayout+xml"/>
  <Override PartName="/ppt/slideLayouts/slideLayout138.xml" ContentType="application/vnd.openxmlformats-officedocument.presentationml.slideLayout+xml"/>
  <Override PartName="/ppt/slideLayouts/slideLayout139.xml" ContentType="application/vnd.openxmlformats-officedocument.presentationml.slideLayout+xml"/>
  <Override PartName="/ppt/slideLayouts/slideLayout140.xml" ContentType="application/vnd.openxmlformats-officedocument.presentationml.slideLayout+xml"/>
  <Override PartName="/ppt/slideLayouts/slideLayout141.xml" ContentType="application/vnd.openxmlformats-officedocument.presentationml.slideLayout+xml"/>
  <Override PartName="/ppt/theme/theme12.xml" ContentType="application/vnd.openxmlformats-officedocument.theme+xml"/>
  <Override PartName="/ppt/slideLayouts/slideLayout142.xml" ContentType="application/vnd.openxmlformats-officedocument.presentationml.slideLayout+xml"/>
  <Override PartName="/ppt/slideLayouts/slideLayout143.xml" ContentType="application/vnd.openxmlformats-officedocument.presentationml.slideLayout+xml"/>
  <Override PartName="/ppt/slideLayouts/slideLayout144.xml" ContentType="application/vnd.openxmlformats-officedocument.presentationml.slideLayout+xml"/>
  <Override PartName="/ppt/slideLayouts/slideLayout145.xml" ContentType="application/vnd.openxmlformats-officedocument.presentationml.slideLayout+xml"/>
  <Override PartName="/ppt/slideLayouts/slideLayout146.xml" ContentType="application/vnd.openxmlformats-officedocument.presentationml.slideLayout+xml"/>
  <Override PartName="/ppt/slideLayouts/slideLayout147.xml" ContentType="application/vnd.openxmlformats-officedocument.presentationml.slideLayout+xml"/>
  <Override PartName="/ppt/slideLayouts/slideLayout148.xml" ContentType="application/vnd.openxmlformats-officedocument.presentationml.slideLayout+xml"/>
  <Override PartName="/ppt/slideLayouts/slideLayout149.xml" ContentType="application/vnd.openxmlformats-officedocument.presentationml.slideLayout+xml"/>
  <Override PartName="/ppt/slideLayouts/slideLayout150.xml" ContentType="application/vnd.openxmlformats-officedocument.presentationml.slideLayout+xml"/>
  <Override PartName="/ppt/slideLayouts/slideLayout151.xml" ContentType="application/vnd.openxmlformats-officedocument.presentationml.slideLayout+xml"/>
  <Override PartName="/ppt/slideLayouts/slideLayout152.xml" ContentType="application/vnd.openxmlformats-officedocument.presentationml.slideLayout+xml"/>
  <Override PartName="/ppt/theme/theme13.xml" ContentType="application/vnd.openxmlformats-officedocument.theme+xml"/>
  <Override PartName="/ppt/slideLayouts/slideLayout153.xml" ContentType="application/vnd.openxmlformats-officedocument.presentationml.slideLayout+xml"/>
  <Override PartName="/ppt/slideLayouts/slideLayout154.xml" ContentType="application/vnd.openxmlformats-officedocument.presentationml.slideLayout+xml"/>
  <Override PartName="/ppt/slideLayouts/slideLayout155.xml" ContentType="application/vnd.openxmlformats-officedocument.presentationml.slideLayout+xml"/>
  <Override PartName="/ppt/slideLayouts/slideLayout156.xml" ContentType="application/vnd.openxmlformats-officedocument.presentationml.slideLayout+xml"/>
  <Override PartName="/ppt/slideLayouts/slideLayout157.xml" ContentType="application/vnd.openxmlformats-officedocument.presentationml.slideLayout+xml"/>
  <Override PartName="/ppt/slideLayouts/slideLayout158.xml" ContentType="application/vnd.openxmlformats-officedocument.presentationml.slideLayout+xml"/>
  <Override PartName="/ppt/slideLayouts/slideLayout159.xml" ContentType="application/vnd.openxmlformats-officedocument.presentationml.slideLayout+xml"/>
  <Override PartName="/ppt/slideLayouts/slideLayout160.xml" ContentType="application/vnd.openxmlformats-officedocument.presentationml.slideLayout+xml"/>
  <Override PartName="/ppt/slideLayouts/slideLayout161.xml" ContentType="application/vnd.openxmlformats-officedocument.presentationml.slideLayout+xml"/>
  <Override PartName="/ppt/slideLayouts/slideLayout162.xml" ContentType="application/vnd.openxmlformats-officedocument.presentationml.slideLayout+xml"/>
  <Override PartName="/ppt/slideLayouts/slideLayout163.xml" ContentType="application/vnd.openxmlformats-officedocument.presentationml.slideLayout+xml"/>
  <Override PartName="/ppt/slideLayouts/slideLayout164.xml" ContentType="application/vnd.openxmlformats-officedocument.presentationml.slideLayout+xml"/>
  <Override PartName="/ppt/theme/theme14.xml" ContentType="application/vnd.openxmlformats-officedocument.theme+xml"/>
  <Override PartName="/ppt/slideLayouts/slideLayout165.xml" ContentType="application/vnd.openxmlformats-officedocument.presentationml.slideLayout+xml"/>
  <Override PartName="/ppt/slideLayouts/slideLayout166.xml" ContentType="application/vnd.openxmlformats-officedocument.presentationml.slideLayout+xml"/>
  <Override PartName="/ppt/slideLayouts/slideLayout167.xml" ContentType="application/vnd.openxmlformats-officedocument.presentationml.slideLayout+xml"/>
  <Override PartName="/ppt/slideLayouts/slideLayout168.xml" ContentType="application/vnd.openxmlformats-officedocument.presentationml.slideLayout+xml"/>
  <Override PartName="/ppt/slideLayouts/slideLayout169.xml" ContentType="application/vnd.openxmlformats-officedocument.presentationml.slideLayout+xml"/>
  <Override PartName="/ppt/slideLayouts/slideLayout170.xml" ContentType="application/vnd.openxmlformats-officedocument.presentationml.slideLayout+xml"/>
  <Override PartName="/ppt/slideLayouts/slideLayout171.xml" ContentType="application/vnd.openxmlformats-officedocument.presentationml.slideLayout+xml"/>
  <Override PartName="/ppt/slideLayouts/slideLayout172.xml" ContentType="application/vnd.openxmlformats-officedocument.presentationml.slideLayout+xml"/>
  <Override PartName="/ppt/slideLayouts/slideLayout173.xml" ContentType="application/vnd.openxmlformats-officedocument.presentationml.slideLayout+xml"/>
  <Override PartName="/ppt/slideLayouts/slideLayout174.xml" ContentType="application/vnd.openxmlformats-officedocument.presentationml.slideLayout+xml"/>
  <Override PartName="/ppt/slideLayouts/slideLayout175.xml" ContentType="application/vnd.openxmlformats-officedocument.presentationml.slideLayout+xml"/>
  <Override PartName="/ppt/slideLayouts/slideLayout176.xml" ContentType="application/vnd.openxmlformats-officedocument.presentationml.slideLayout+xml"/>
  <Override PartName="/ppt/theme/theme15.xml" ContentType="application/vnd.openxmlformats-officedocument.theme+xml"/>
  <Override PartName="/ppt/slideLayouts/slideLayout177.xml" ContentType="application/vnd.openxmlformats-officedocument.presentationml.slideLayout+xml"/>
  <Override PartName="/ppt/slideLayouts/slideLayout178.xml" ContentType="application/vnd.openxmlformats-officedocument.presentationml.slideLayout+xml"/>
  <Override PartName="/ppt/slideLayouts/slideLayout179.xml" ContentType="application/vnd.openxmlformats-officedocument.presentationml.slideLayout+xml"/>
  <Override PartName="/ppt/slideLayouts/slideLayout180.xml" ContentType="application/vnd.openxmlformats-officedocument.presentationml.slideLayout+xml"/>
  <Override PartName="/ppt/slideLayouts/slideLayout181.xml" ContentType="application/vnd.openxmlformats-officedocument.presentationml.slideLayout+xml"/>
  <Override PartName="/ppt/slideLayouts/slideLayout182.xml" ContentType="application/vnd.openxmlformats-officedocument.presentationml.slideLayout+xml"/>
  <Override PartName="/ppt/slideLayouts/slideLayout183.xml" ContentType="application/vnd.openxmlformats-officedocument.presentationml.slideLayout+xml"/>
  <Override PartName="/ppt/slideLayouts/slideLayout184.xml" ContentType="application/vnd.openxmlformats-officedocument.presentationml.slideLayout+xml"/>
  <Override PartName="/ppt/slideLayouts/slideLayout185.xml" ContentType="application/vnd.openxmlformats-officedocument.presentationml.slideLayout+xml"/>
  <Override PartName="/ppt/slideLayouts/slideLayout186.xml" ContentType="application/vnd.openxmlformats-officedocument.presentationml.slideLayout+xml"/>
  <Override PartName="/ppt/slideLayouts/slideLayout187.xml" ContentType="application/vnd.openxmlformats-officedocument.presentationml.slideLayout+xml"/>
  <Override PartName="/ppt/slideLayouts/slideLayout188.xml" ContentType="application/vnd.openxmlformats-officedocument.presentationml.slideLayout+xml"/>
  <Override PartName="/ppt/theme/theme16.xml" ContentType="application/vnd.openxmlformats-officedocument.theme+xml"/>
  <Override PartName="/ppt/slideLayouts/slideLayout189.xml" ContentType="application/vnd.openxmlformats-officedocument.presentationml.slideLayout+xml"/>
  <Override PartName="/ppt/slideLayouts/slideLayout190.xml" ContentType="application/vnd.openxmlformats-officedocument.presentationml.slideLayout+xml"/>
  <Override PartName="/ppt/slideLayouts/slideLayout191.xml" ContentType="application/vnd.openxmlformats-officedocument.presentationml.slideLayout+xml"/>
  <Override PartName="/ppt/slideLayouts/slideLayout192.xml" ContentType="application/vnd.openxmlformats-officedocument.presentationml.slideLayout+xml"/>
  <Override PartName="/ppt/slideLayouts/slideLayout193.xml" ContentType="application/vnd.openxmlformats-officedocument.presentationml.slideLayout+xml"/>
  <Override PartName="/ppt/slideLayouts/slideLayout194.xml" ContentType="application/vnd.openxmlformats-officedocument.presentationml.slideLayout+xml"/>
  <Override PartName="/ppt/slideLayouts/slideLayout195.xml" ContentType="application/vnd.openxmlformats-officedocument.presentationml.slideLayout+xml"/>
  <Override PartName="/ppt/slideLayouts/slideLayout196.xml" ContentType="application/vnd.openxmlformats-officedocument.presentationml.slideLayout+xml"/>
  <Override PartName="/ppt/slideLayouts/slideLayout197.xml" ContentType="application/vnd.openxmlformats-officedocument.presentationml.slideLayout+xml"/>
  <Override PartName="/ppt/slideLayouts/slideLayout198.xml" ContentType="application/vnd.openxmlformats-officedocument.presentationml.slideLayout+xml"/>
  <Override PartName="/ppt/slideLayouts/slideLayout199.xml" ContentType="application/vnd.openxmlformats-officedocument.presentationml.slideLayout+xml"/>
  <Override PartName="/ppt/slideLayouts/slideLayout200.xml" ContentType="application/vnd.openxmlformats-officedocument.presentationml.slideLayout+xml"/>
  <Override PartName="/ppt/theme/theme17.xml" ContentType="application/vnd.openxmlformats-officedocument.theme+xml"/>
  <Override PartName="/ppt/slideLayouts/slideLayout201.xml" ContentType="application/vnd.openxmlformats-officedocument.presentationml.slideLayout+xml"/>
  <Override PartName="/ppt/slideLayouts/slideLayout202.xml" ContentType="application/vnd.openxmlformats-officedocument.presentationml.slideLayout+xml"/>
  <Override PartName="/ppt/slideLayouts/slideLayout203.xml" ContentType="application/vnd.openxmlformats-officedocument.presentationml.slideLayout+xml"/>
  <Override PartName="/ppt/slideLayouts/slideLayout204.xml" ContentType="application/vnd.openxmlformats-officedocument.presentationml.slideLayout+xml"/>
  <Override PartName="/ppt/slideLayouts/slideLayout205.xml" ContentType="application/vnd.openxmlformats-officedocument.presentationml.slideLayout+xml"/>
  <Override PartName="/ppt/slideLayouts/slideLayout206.xml" ContentType="application/vnd.openxmlformats-officedocument.presentationml.slideLayout+xml"/>
  <Override PartName="/ppt/slideLayouts/slideLayout207.xml" ContentType="application/vnd.openxmlformats-officedocument.presentationml.slideLayout+xml"/>
  <Override PartName="/ppt/slideLayouts/slideLayout208.xml" ContentType="application/vnd.openxmlformats-officedocument.presentationml.slideLayout+xml"/>
  <Override PartName="/ppt/slideLayouts/slideLayout209.xml" ContentType="application/vnd.openxmlformats-officedocument.presentationml.slideLayout+xml"/>
  <Override PartName="/ppt/slideLayouts/slideLayout210.xml" ContentType="application/vnd.openxmlformats-officedocument.presentationml.slideLayout+xml"/>
  <Override PartName="/ppt/slideLayouts/slideLayout211.xml" ContentType="application/vnd.openxmlformats-officedocument.presentationml.slideLayout+xml"/>
  <Override PartName="/ppt/slideLayouts/slideLayout212.xml" ContentType="application/vnd.openxmlformats-officedocument.presentationml.slideLayout+xml"/>
  <Override PartName="/ppt/slideLayouts/slideLayout213.xml" ContentType="application/vnd.openxmlformats-officedocument.presentationml.slideLayout+xml"/>
  <Override PartName="/ppt/theme/theme18.xml" ContentType="application/vnd.openxmlformats-officedocument.theme+xml"/>
  <Override PartName="/ppt/theme/theme19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  <p:sldMasterId id="2147483674" r:id="rId2"/>
    <p:sldMasterId id="2147483691" r:id="rId3"/>
    <p:sldMasterId id="2147483703" r:id="rId4"/>
    <p:sldMasterId id="2147483715" r:id="rId5"/>
    <p:sldMasterId id="2147483728" r:id="rId6"/>
    <p:sldMasterId id="2147483740" r:id="rId7"/>
    <p:sldMasterId id="2147483752" r:id="rId8"/>
    <p:sldMasterId id="2147483765" r:id="rId9"/>
    <p:sldMasterId id="2147483777" r:id="rId10"/>
    <p:sldMasterId id="2147483790" r:id="rId11"/>
    <p:sldMasterId id="2147483802" r:id="rId12"/>
    <p:sldMasterId id="2147483814" r:id="rId13"/>
    <p:sldMasterId id="2147483826" r:id="rId14"/>
    <p:sldMasterId id="2147483839" r:id="rId15"/>
    <p:sldMasterId id="2147483852" r:id="rId16"/>
    <p:sldMasterId id="2147488917" r:id="rId17"/>
    <p:sldMasterId id="2147489201" r:id="rId18"/>
  </p:sldMasterIdLst>
  <p:notesMasterIdLst>
    <p:notesMasterId r:id="rId37"/>
  </p:notesMasterIdLst>
  <p:sldIdLst>
    <p:sldId id="256" r:id="rId19"/>
    <p:sldId id="387" r:id="rId20"/>
    <p:sldId id="390" r:id="rId21"/>
    <p:sldId id="350" r:id="rId22"/>
    <p:sldId id="394" r:id="rId23"/>
    <p:sldId id="395" r:id="rId24"/>
    <p:sldId id="396" r:id="rId25"/>
    <p:sldId id="397" r:id="rId26"/>
    <p:sldId id="398" r:id="rId27"/>
    <p:sldId id="400" r:id="rId28"/>
    <p:sldId id="401" r:id="rId29"/>
    <p:sldId id="402" r:id="rId30"/>
    <p:sldId id="415" r:id="rId31"/>
    <p:sldId id="403" r:id="rId32"/>
    <p:sldId id="404" r:id="rId33"/>
    <p:sldId id="429" r:id="rId34"/>
    <p:sldId id="275" r:id="rId35"/>
    <p:sldId id="322" r:id="rId36"/>
  </p:sldIdLst>
  <p:sldSz cx="9144000" cy="6858000" type="screen4x3"/>
  <p:notesSz cx="6858000" cy="9144000"/>
  <p:defaultTextStyle>
    <a:defPPr>
      <a:defRPr lang="zh-CN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宋体" pitchFamily="2" charset="-122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宋体" pitchFamily="2" charset="-122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宋体" pitchFamily="2" charset="-122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宋体" pitchFamily="2" charset="-122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宋体" pitchFamily="2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宋体" pitchFamily="2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宋体" pitchFamily="2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宋体" pitchFamily="2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宋体" pitchFamily="2" charset="-122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774" autoAdjust="0"/>
    <p:restoredTop sz="94660"/>
  </p:normalViewPr>
  <p:slideViewPr>
    <p:cSldViewPr>
      <p:cViewPr varScale="1">
        <p:scale>
          <a:sx n="66" d="100"/>
          <a:sy n="66" d="100"/>
        </p:scale>
        <p:origin x="-1740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8.xml"/><Relationship Id="rId13" Type="http://schemas.openxmlformats.org/officeDocument/2006/relationships/slideMaster" Target="slideMasters/slideMaster13.xml"/><Relationship Id="rId18" Type="http://schemas.openxmlformats.org/officeDocument/2006/relationships/slideMaster" Target="slideMasters/slideMaster18.xml"/><Relationship Id="rId26" Type="http://schemas.openxmlformats.org/officeDocument/2006/relationships/slide" Target="slides/slide8.xml"/><Relationship Id="rId39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3.xml"/><Relationship Id="rId34" Type="http://schemas.openxmlformats.org/officeDocument/2006/relationships/slide" Target="slides/slide16.xml"/><Relationship Id="rId7" Type="http://schemas.openxmlformats.org/officeDocument/2006/relationships/slideMaster" Target="slideMasters/slideMaster7.xml"/><Relationship Id="rId12" Type="http://schemas.openxmlformats.org/officeDocument/2006/relationships/slideMaster" Target="slideMasters/slideMaster12.xml"/><Relationship Id="rId17" Type="http://schemas.openxmlformats.org/officeDocument/2006/relationships/slideMaster" Target="slideMasters/slideMaster17.xml"/><Relationship Id="rId25" Type="http://schemas.openxmlformats.org/officeDocument/2006/relationships/slide" Target="slides/slide7.xml"/><Relationship Id="rId33" Type="http://schemas.openxmlformats.org/officeDocument/2006/relationships/slide" Target="slides/slide15.xml"/><Relationship Id="rId38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Master" Target="slideMasters/slideMaster16.xml"/><Relationship Id="rId20" Type="http://schemas.openxmlformats.org/officeDocument/2006/relationships/slide" Target="slides/slide2.xml"/><Relationship Id="rId29" Type="http://schemas.openxmlformats.org/officeDocument/2006/relationships/slide" Target="slides/slide11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Master" Target="slideMasters/slideMaster11.xml"/><Relationship Id="rId24" Type="http://schemas.openxmlformats.org/officeDocument/2006/relationships/slide" Target="slides/slide6.xml"/><Relationship Id="rId32" Type="http://schemas.openxmlformats.org/officeDocument/2006/relationships/slide" Target="slides/slide14.xml"/><Relationship Id="rId37" Type="http://schemas.openxmlformats.org/officeDocument/2006/relationships/notesMaster" Target="notesMasters/notesMaster1.xml"/><Relationship Id="rId40" Type="http://schemas.openxmlformats.org/officeDocument/2006/relationships/theme" Target="theme/theme1.xml"/><Relationship Id="rId5" Type="http://schemas.openxmlformats.org/officeDocument/2006/relationships/slideMaster" Target="slideMasters/slideMaster5.xml"/><Relationship Id="rId15" Type="http://schemas.openxmlformats.org/officeDocument/2006/relationships/slideMaster" Target="slideMasters/slideMaster15.xml"/><Relationship Id="rId23" Type="http://schemas.openxmlformats.org/officeDocument/2006/relationships/slide" Target="slides/slide5.xml"/><Relationship Id="rId28" Type="http://schemas.openxmlformats.org/officeDocument/2006/relationships/slide" Target="slides/slide10.xml"/><Relationship Id="rId36" Type="http://schemas.openxmlformats.org/officeDocument/2006/relationships/slide" Target="slides/slide18.xml"/><Relationship Id="rId10" Type="http://schemas.openxmlformats.org/officeDocument/2006/relationships/slideMaster" Target="slideMasters/slideMaster10.xml"/><Relationship Id="rId19" Type="http://schemas.openxmlformats.org/officeDocument/2006/relationships/slide" Target="slides/slide1.xml"/><Relationship Id="rId31" Type="http://schemas.openxmlformats.org/officeDocument/2006/relationships/slide" Target="slides/slide13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Master" Target="slideMasters/slideMaster14.xml"/><Relationship Id="rId22" Type="http://schemas.openxmlformats.org/officeDocument/2006/relationships/slide" Target="slides/slide4.xml"/><Relationship Id="rId27" Type="http://schemas.openxmlformats.org/officeDocument/2006/relationships/slide" Target="slides/slide9.xml"/><Relationship Id="rId30" Type="http://schemas.openxmlformats.org/officeDocument/2006/relationships/slide" Target="slides/slide12.xml"/><Relationship Id="rId35" Type="http://schemas.openxmlformats.org/officeDocument/2006/relationships/slide" Target="slides/slide1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9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ea typeface="宋体" pitchFamily="2" charset="-122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ea typeface="宋体" pitchFamily="2" charset="-122"/>
              </a:defRPr>
            </a:lvl1pPr>
          </a:lstStyle>
          <a:p>
            <a:pPr>
              <a:defRPr/>
            </a:pPr>
            <a:fld id="{12238BD5-4F3C-4768-A333-C75FA277E1BA}" type="datetimeFigureOut">
              <a:rPr lang="zh-CN" altLang="en-US"/>
              <a:pPr>
                <a:defRPr/>
              </a:pPr>
              <a:t>2015/5/11</a:t>
            </a:fld>
            <a:endParaRPr lang="zh-CN" alt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CN" alt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altLang="zh-CN" noProof="0" smtClean="0"/>
              <a:t>Click to edit Master text styles</a:t>
            </a:r>
          </a:p>
          <a:p>
            <a:pPr lvl="1"/>
            <a:r>
              <a:rPr lang="en-US" altLang="zh-CN" noProof="0" smtClean="0"/>
              <a:t>Second level</a:t>
            </a:r>
          </a:p>
          <a:p>
            <a:pPr lvl="2"/>
            <a:r>
              <a:rPr lang="en-US" altLang="zh-CN" noProof="0" smtClean="0"/>
              <a:t>Third level</a:t>
            </a:r>
          </a:p>
          <a:p>
            <a:pPr lvl="3"/>
            <a:r>
              <a:rPr lang="en-US" altLang="zh-CN" noProof="0" smtClean="0"/>
              <a:t>Fourth level</a:t>
            </a:r>
          </a:p>
          <a:p>
            <a:pPr lvl="4"/>
            <a:r>
              <a:rPr lang="en-US" altLang="zh-CN" noProof="0" smtClean="0"/>
              <a:t>Fifth level</a:t>
            </a:r>
            <a:endParaRPr lang="zh-CN" altLang="en-US" noProof="0" smtClean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ea typeface="宋体" pitchFamily="2" charset="-122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ea typeface="宋体" pitchFamily="2" charset="-122"/>
              </a:defRPr>
            </a:lvl1pPr>
          </a:lstStyle>
          <a:p>
            <a:pPr>
              <a:defRPr/>
            </a:pPr>
            <a:fld id="{2C839D4D-E013-49A2-9290-D622C45EC9E9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0624986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1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1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3.xml"/></Relationships>
</file>

<file path=ppt/slideLayouts/_rels/slideLayout1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4.xml"/></Relationships>
</file>

<file path=ppt/slideLayouts/_rels/slideLayout1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5.xml"/></Relationships>
</file>

<file path=ppt/slideLayouts/_rels/slideLayout1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6.xml"/></Relationships>
</file>

<file path=ppt/slideLayouts/_rels/slideLayout1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1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0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7.xml"/></Relationships>
</file>

<file path=ppt/slideLayouts/_rels/slideLayout20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20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20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20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20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20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20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20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20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2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2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2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8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8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9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9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/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/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/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/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/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/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/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pPr>
              <a:defRPr/>
            </a:pPr>
            <a:fld id="{AF8016F1-1E28-40DF-BEFD-5E8995B6C647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9844978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3109B8-0E12-4D8E-BD46-CAA9AED973B0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57129856"/>
      </p:ext>
    </p:extLst>
  </p:cSld>
  <p:clrMapOvr>
    <a:masterClrMapping/>
  </p:clrMapOvr>
</p:sldLayout>
</file>

<file path=ppt/slideLayouts/slideLayout10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534BF5-570A-4C5E-A29D-34BFC5981681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704028163"/>
      </p:ext>
    </p:extLst>
  </p:cSld>
  <p:clrMapOvr>
    <a:masterClrMapping/>
  </p:clrMapOvr>
</p:sldLayout>
</file>

<file path=ppt/slideLayouts/slideLayout10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D917E8-4930-44FB-86F2-FE101D468226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400867668"/>
      </p:ext>
    </p:extLst>
  </p:cSld>
  <p:clrMapOvr>
    <a:masterClrMapping/>
  </p:clrMapOvr>
</p:sldLayout>
</file>

<file path=ppt/slideLayouts/slideLayout10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DF1315-3F38-40B0-93D9-BA03949417F0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354979035"/>
      </p:ext>
    </p:extLst>
  </p:cSld>
  <p:clrMapOvr>
    <a:masterClrMapping/>
  </p:clrMapOvr>
</p:sldLayout>
</file>

<file path=ppt/slideLayouts/slideLayout10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4E8877-0556-4808-BBF7-461220876754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216240993"/>
      </p:ext>
    </p:extLst>
  </p:cSld>
  <p:clrMapOvr>
    <a:masterClrMapping/>
  </p:clrMapOvr>
</p:sldLayout>
</file>

<file path=ppt/slideLayouts/slideLayout10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2A2819-02DC-47DA-9EF6-1C1020694EE4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491532970"/>
      </p:ext>
    </p:extLst>
  </p:cSld>
  <p:clrMapOvr>
    <a:masterClrMapping/>
  </p:clrMapOvr>
</p:sldLayout>
</file>

<file path=ppt/slideLayouts/slideLayout10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493A5D-DBFF-4184-A565-58B526B05DBA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478951954"/>
      </p:ext>
    </p:extLst>
  </p:cSld>
  <p:clrMapOvr>
    <a:masterClrMapping/>
  </p:clrMapOvr>
</p:sldLayout>
</file>

<file path=ppt/slideLayouts/slideLayout10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1274DD-68DA-4D0B-9103-6B403596658D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597293041"/>
      </p:ext>
    </p:extLst>
  </p:cSld>
  <p:clrMapOvr>
    <a:masterClrMapping/>
  </p:clrMapOvr>
</p:sldLayout>
</file>

<file path=ppt/slideLayouts/slideLayout10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62CB1E-1681-481C-BAA2-549900395790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882918014"/>
      </p:ext>
    </p:extLst>
  </p:cSld>
  <p:clrMapOvr>
    <a:masterClrMapping/>
  </p:clrMapOvr>
</p:sldLayout>
</file>

<file path=ppt/slideLayouts/slideLayout10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F1224F5A-32AC-49DF-BEC8-4273CD051B3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714396225"/>
      </p:ext>
    </p:extLst>
  </p:cSld>
  <p:clrMapOvr>
    <a:masterClrMapping/>
  </p:clrMapOvr>
</p:sldLayout>
</file>

<file path=ppt/slideLayouts/slideLayout10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F1AA81-BB82-4B76-A502-4B6304F5A02E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7688068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85B25B-2505-41EF-A6F2-9CA3D57114AA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831405747"/>
      </p:ext>
    </p:extLst>
  </p:cSld>
  <p:clrMapOvr>
    <a:masterClrMapping/>
  </p:clrMapOvr>
</p:sldLayout>
</file>

<file path=ppt/slideLayouts/slideLayout11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B81CD3-2FDA-49E2-88E6-7563259EDB09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444591781"/>
      </p:ext>
    </p:extLst>
  </p:cSld>
  <p:clrMapOvr>
    <a:masterClrMapping/>
  </p:clrMapOvr>
</p:sldLayout>
</file>

<file path=ppt/slideLayouts/slideLayout11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094B917-EC67-41C8-819A-83FFBAB1698C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093077705"/>
      </p:ext>
    </p:extLst>
  </p:cSld>
  <p:clrMapOvr>
    <a:masterClrMapping/>
  </p:clrMapOvr>
</p:sldLayout>
</file>

<file path=ppt/slideLayouts/slideLayout11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F31DF6-0FEF-4541-897F-090E8D5D5994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629838325"/>
      </p:ext>
    </p:extLst>
  </p:cSld>
  <p:clrMapOvr>
    <a:masterClrMapping/>
  </p:clrMapOvr>
</p:sldLayout>
</file>

<file path=ppt/slideLayouts/slideLayout1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5B8B8F-A8CC-4780-A35F-00588FDA8FC7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018517895"/>
      </p:ext>
    </p:extLst>
  </p:cSld>
  <p:clrMapOvr>
    <a:masterClrMapping/>
  </p:clrMapOvr>
</p:sldLayout>
</file>

<file path=ppt/slideLayouts/slideLayout1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D4BD79-BDA0-4CE0-B517-DF91EB51F229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430485292"/>
      </p:ext>
    </p:extLst>
  </p:cSld>
  <p:clrMapOvr>
    <a:masterClrMapping/>
  </p:clrMapOvr>
</p:sldLayout>
</file>

<file path=ppt/slideLayouts/slideLayout11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30B57D-DD86-420F-8391-E2438E6839C3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92476131"/>
      </p:ext>
    </p:extLst>
  </p:cSld>
  <p:clrMapOvr>
    <a:masterClrMapping/>
  </p:clrMapOvr>
</p:sldLayout>
</file>

<file path=ppt/slideLayouts/slideLayout11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F5DB8D-1C8F-4FE1-9CB4-DDEFDC4B92AC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168905855"/>
      </p:ext>
    </p:extLst>
  </p:cSld>
  <p:clrMapOvr>
    <a:masterClrMapping/>
  </p:clrMapOvr>
</p:sldLayout>
</file>

<file path=ppt/slideLayouts/slideLayout1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37780F-96CC-45B2-8190-5C22B09EB3D1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792048150"/>
      </p:ext>
    </p:extLst>
  </p:cSld>
  <p:clrMapOvr>
    <a:masterClrMapping/>
  </p:clrMapOvr>
</p:sldLayout>
</file>

<file path=ppt/slideLayouts/slideLayout11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C41CED-3AF3-4511-AA32-FD8FA22B689A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736999147"/>
      </p:ext>
    </p:extLst>
  </p:cSld>
  <p:clrMapOvr>
    <a:masterClrMapping/>
  </p:clrMapOvr>
</p:sldLayout>
</file>

<file path=ppt/slideLayouts/slideLayout119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7C0F4E-27D6-49D8-9985-A944401A697C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83495417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0F97F5-BC64-4810-9D12-BFA71784CC85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881560765"/>
      </p:ext>
    </p:extLst>
  </p:cSld>
  <p:clrMapOvr>
    <a:masterClrMapping/>
  </p:clrMapOvr>
</p:sldLayout>
</file>

<file path=ppt/slideLayouts/slideLayout1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2438400"/>
            <a:ext cx="9009063" cy="1052513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2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kumimoji="0" lang="zh-CN" altLang="en-US" sz="1800" smtClean="0">
                  <a:solidFill>
                    <a:srgbClr val="000000"/>
                  </a:solidFill>
                  <a:ea typeface="宋体" pitchFamily="2" charset="-122"/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2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kumimoji="0" lang="zh-CN" altLang="en-US" sz="1800" smtClean="0">
                  <a:solidFill>
                    <a:srgbClr val="000000"/>
                  </a:solidFill>
                  <a:ea typeface="宋体" pitchFamily="2" charset="-122"/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384" cy="432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kumimoji="0" lang="zh-CN" altLang="en-US" sz="1800" smtClean="0">
                  <a:solidFill>
                    <a:srgbClr val="000000"/>
                  </a:solidFill>
                  <a:ea typeface="宋体" pitchFamily="2" charset="-122"/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40"/>
                <a:ext cx="335" cy="432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kumimoji="0" lang="zh-CN" altLang="en-US" sz="1800" smtClean="0">
                  <a:solidFill>
                    <a:srgbClr val="000000"/>
                  </a:solidFill>
                  <a:ea typeface="宋体" pitchFamily="2" charset="-122"/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kumimoji="0" lang="zh-CN" altLang="en-US" sz="1800" smtClean="0">
                <a:solidFill>
                  <a:srgbClr val="000000"/>
                </a:solidFill>
                <a:ea typeface="宋体" pitchFamily="2" charset="-122"/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kumimoji="0" lang="zh-CN" altLang="en-US" sz="1800" smtClean="0">
                <a:solidFill>
                  <a:srgbClr val="000000"/>
                </a:solidFill>
                <a:ea typeface="宋体" pitchFamily="2" charset="-122"/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4"/>
              <a:ext cx="5476" cy="35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kumimoji="0" lang="zh-CN" altLang="en-US" sz="1800" smtClean="0">
                <a:solidFill>
                  <a:srgbClr val="000000"/>
                </a:solidFill>
                <a:ea typeface="宋体" pitchFamily="2" charset="-122"/>
              </a:endParaRPr>
            </a:p>
          </p:txBody>
        </p:sp>
      </p:grpSp>
      <p:sp>
        <p:nvSpPr>
          <p:cNvPr id="37900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990600" y="1676400"/>
            <a:ext cx="7772400" cy="146208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37901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spcBef>
                <a:spcPct val="50000"/>
              </a:spcBef>
              <a:defRPr kumimoji="1">
                <a:solidFill>
                  <a:srgbClr val="1C1C1C"/>
                </a:solidFill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spcBef>
                <a:spcPct val="50000"/>
              </a:spcBef>
              <a:defRPr kumimoji="1">
                <a:solidFill>
                  <a:srgbClr val="1C1C1C"/>
                </a:solidFill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spcBef>
                <a:spcPct val="50000"/>
              </a:spcBef>
              <a:defRPr kumimoji="1">
                <a:solidFill>
                  <a:srgbClr val="1C1C1C"/>
                </a:solidFill>
                <a:ea typeface="楷体_GB2312" pitchFamily="49" charset="-122"/>
              </a:defRPr>
            </a:lvl1pPr>
          </a:lstStyle>
          <a:p>
            <a:pPr>
              <a:defRPr/>
            </a:pPr>
            <a:fld id="{BD208520-CEDF-4F32-803B-DF0E510529D6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801921538"/>
      </p:ext>
    </p:extLst>
  </p:cSld>
  <p:clrMapOvr>
    <a:masterClrMapping/>
  </p:clrMapOvr>
</p:sldLayout>
</file>

<file path=ppt/slideLayouts/slideLayout12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FDDD4F19-925B-4A45-8B31-3E9F3CE7E7B5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788874215"/>
      </p:ext>
    </p:extLst>
  </p:cSld>
  <p:clrMapOvr>
    <a:masterClrMapping/>
  </p:clrMapOvr>
</p:sldLayout>
</file>

<file path=ppt/slideLayouts/slideLayout12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ACE5A4F9-2D8B-4EB9-B3F7-2CA5AE1EAE75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97782368"/>
      </p:ext>
    </p:extLst>
  </p:cSld>
  <p:clrMapOvr>
    <a:masterClrMapping/>
  </p:clrMapOvr>
</p:sldLayout>
</file>

<file path=ppt/slideLayouts/slideLayout12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1BCF736A-84C4-4889-88C1-C4AA0E0DEB22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213241647"/>
      </p:ext>
    </p:extLst>
  </p:cSld>
  <p:clrMapOvr>
    <a:masterClrMapping/>
  </p:clrMapOvr>
</p:sldLayout>
</file>

<file path=ppt/slideLayouts/slideLayout12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41E474D1-7617-4284-8930-9DD4A0F429E0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372308053"/>
      </p:ext>
    </p:extLst>
  </p:cSld>
  <p:clrMapOvr>
    <a:masterClrMapping/>
  </p:clrMapOvr>
</p:sldLayout>
</file>

<file path=ppt/slideLayouts/slideLayout1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2B12DE70-A2EC-482B-A943-E6AFF60FB6FF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841046415"/>
      </p:ext>
    </p:extLst>
  </p:cSld>
  <p:clrMapOvr>
    <a:masterClrMapping/>
  </p:clrMapOvr>
</p:sldLayout>
</file>

<file path=ppt/slideLayouts/slideLayout12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90F7936A-0C2C-482A-8ED5-E5170CEB82CB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9273245"/>
      </p:ext>
    </p:extLst>
  </p:cSld>
  <p:clrMapOvr>
    <a:masterClrMapping/>
  </p:clrMapOvr>
</p:sldLayout>
</file>

<file path=ppt/slideLayouts/slideLayout12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1B4E5E44-32B5-4F5D-B4DD-28019DD80C3F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61586161"/>
      </p:ext>
    </p:extLst>
  </p:cSld>
  <p:clrMapOvr>
    <a:masterClrMapping/>
  </p:clrMapOvr>
</p:sldLayout>
</file>

<file path=ppt/slideLayouts/slideLayout12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7B145A54-2D7E-4DE5-BB10-BC7F7A6BDDCA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360460527"/>
      </p:ext>
    </p:extLst>
  </p:cSld>
  <p:clrMapOvr>
    <a:masterClrMapping/>
  </p:clrMapOvr>
</p:sldLayout>
</file>

<file path=ppt/slideLayouts/slideLayout12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AAFCB637-80FE-490E-AC73-E56F5359D071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04181033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5" y="1604"/>
              <a:ext cx="449" cy="300"/>
              <a:chOff x="720" y="336"/>
              <a:chExt cx="624" cy="433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3" y="1871"/>
              <a:ext cx="466" cy="300"/>
              <a:chOff x="912" y="2639"/>
              <a:chExt cx="672" cy="433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8" y="2639"/>
                <a:ext cx="336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F3208417-B53E-4D5D-B314-6BE5A7316AB4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443361374"/>
      </p:ext>
    </p:extLst>
  </p:cSld>
  <p:clrMapOvr>
    <a:masterClrMapping/>
  </p:clrMapOvr>
</p:sldLayout>
</file>

<file path=ppt/slideLayouts/slideLayout13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04050" y="214313"/>
            <a:ext cx="1951038" cy="5918200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0938" y="214313"/>
            <a:ext cx="5700712" cy="5918200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516C1D17-6069-4BDB-A00D-BD0C0CB82061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688900092"/>
      </p:ext>
    </p:extLst>
  </p:cSld>
  <p:clrMapOvr>
    <a:masterClrMapping/>
  </p:clrMapOvr>
</p:sldLayout>
</file>

<file path=ppt/slideLayouts/slideLayout1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2438400"/>
            <a:ext cx="9009063" cy="1052513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2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kumimoji="0" lang="zh-CN" altLang="en-US" sz="1800" smtClean="0">
                  <a:solidFill>
                    <a:srgbClr val="000000"/>
                  </a:solidFill>
                  <a:ea typeface="宋体" pitchFamily="2" charset="-122"/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2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kumimoji="0" lang="zh-CN" altLang="en-US" sz="1800" smtClean="0">
                  <a:solidFill>
                    <a:srgbClr val="000000"/>
                  </a:solidFill>
                  <a:ea typeface="宋体" pitchFamily="2" charset="-122"/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384" cy="432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kumimoji="0" lang="zh-CN" altLang="en-US" sz="1800" smtClean="0">
                  <a:solidFill>
                    <a:srgbClr val="000000"/>
                  </a:solidFill>
                  <a:ea typeface="宋体" pitchFamily="2" charset="-122"/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40"/>
                <a:ext cx="335" cy="432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kumimoji="0" lang="zh-CN" altLang="en-US" sz="1800" smtClean="0">
                  <a:solidFill>
                    <a:srgbClr val="000000"/>
                  </a:solidFill>
                  <a:ea typeface="宋体" pitchFamily="2" charset="-122"/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kumimoji="0" lang="zh-CN" altLang="en-US" sz="1800" smtClean="0">
                <a:solidFill>
                  <a:srgbClr val="000000"/>
                </a:solidFill>
                <a:ea typeface="宋体" pitchFamily="2" charset="-122"/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kumimoji="0" lang="zh-CN" altLang="en-US" sz="1800" smtClean="0">
                <a:solidFill>
                  <a:srgbClr val="000000"/>
                </a:solidFill>
                <a:ea typeface="宋体" pitchFamily="2" charset="-122"/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4"/>
              <a:ext cx="5476" cy="35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kumimoji="0" lang="zh-CN" altLang="en-US" sz="1800" smtClean="0">
                <a:solidFill>
                  <a:srgbClr val="000000"/>
                </a:solidFill>
                <a:ea typeface="宋体" pitchFamily="2" charset="-122"/>
              </a:endParaRPr>
            </a:p>
          </p:txBody>
        </p:sp>
      </p:grpSp>
      <p:sp>
        <p:nvSpPr>
          <p:cNvPr id="37900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990600" y="1676400"/>
            <a:ext cx="7772400" cy="146208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37901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spcBef>
                <a:spcPct val="50000"/>
              </a:spcBef>
              <a:defRPr kumimoji="1">
                <a:solidFill>
                  <a:srgbClr val="1C1C1C"/>
                </a:solidFill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spcBef>
                <a:spcPct val="50000"/>
              </a:spcBef>
              <a:defRPr kumimoji="1">
                <a:solidFill>
                  <a:srgbClr val="1C1C1C"/>
                </a:solidFill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spcBef>
                <a:spcPct val="50000"/>
              </a:spcBef>
              <a:defRPr kumimoji="1">
                <a:solidFill>
                  <a:srgbClr val="1C1C1C"/>
                </a:solidFill>
                <a:ea typeface="楷体_GB2312" pitchFamily="49" charset="-122"/>
              </a:defRPr>
            </a:lvl1pPr>
          </a:lstStyle>
          <a:p>
            <a:pPr>
              <a:defRPr/>
            </a:pPr>
            <a:fld id="{16D791BE-A0D6-4434-8351-4AEF79878D2D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269420966"/>
      </p:ext>
    </p:extLst>
  </p:cSld>
  <p:clrMapOvr>
    <a:masterClrMapping/>
  </p:clrMapOvr>
</p:sldLayout>
</file>

<file path=ppt/slideLayouts/slideLayout13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840F8740-2771-4A63-837C-F6C4F2333073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642742751"/>
      </p:ext>
    </p:extLst>
  </p:cSld>
  <p:clrMapOvr>
    <a:masterClrMapping/>
  </p:clrMapOvr>
</p:sldLayout>
</file>

<file path=ppt/slideLayouts/slideLayout13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04D0BA4D-6AEE-4A3A-A065-7628E50C7AC3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737793984"/>
      </p:ext>
    </p:extLst>
  </p:cSld>
  <p:clrMapOvr>
    <a:masterClrMapping/>
  </p:clrMapOvr>
</p:sldLayout>
</file>

<file path=ppt/slideLayouts/slideLayout13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46642E82-561F-4448-863D-215B801AC041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006831875"/>
      </p:ext>
    </p:extLst>
  </p:cSld>
  <p:clrMapOvr>
    <a:masterClrMapping/>
  </p:clrMapOvr>
</p:sldLayout>
</file>

<file path=ppt/slideLayouts/slideLayout13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BBD69516-665C-42B6-8699-83B0897BB7B8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608848051"/>
      </p:ext>
    </p:extLst>
  </p:cSld>
  <p:clrMapOvr>
    <a:masterClrMapping/>
  </p:clrMapOvr>
</p:sldLayout>
</file>

<file path=ppt/slideLayouts/slideLayout13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84237A1A-B221-4925-9FAB-C87AD1540F89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631058180"/>
      </p:ext>
    </p:extLst>
  </p:cSld>
  <p:clrMapOvr>
    <a:masterClrMapping/>
  </p:clrMapOvr>
</p:sldLayout>
</file>

<file path=ppt/slideLayouts/slideLayout13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665901AF-D8F9-40D3-912A-52C1C2E7955E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976297521"/>
      </p:ext>
    </p:extLst>
  </p:cSld>
  <p:clrMapOvr>
    <a:masterClrMapping/>
  </p:clrMapOvr>
</p:sldLayout>
</file>

<file path=ppt/slideLayouts/slideLayout13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96057EF4-E13B-4B6B-8E11-31499B93B1D4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046203141"/>
      </p:ext>
    </p:extLst>
  </p:cSld>
  <p:clrMapOvr>
    <a:masterClrMapping/>
  </p:clrMapOvr>
</p:sldLayout>
</file>

<file path=ppt/slideLayouts/slideLayout13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EE0B236F-9CCD-4633-9DA4-999064E087A7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2028486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30C502-6EA4-4D4F-8EE7-494A2F62A0A1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073733094"/>
      </p:ext>
    </p:extLst>
  </p:cSld>
  <p:clrMapOvr>
    <a:masterClrMapping/>
  </p:clrMapOvr>
</p:sldLayout>
</file>

<file path=ppt/slideLayouts/slideLayout14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D07AB841-419C-4BBE-808C-E4C5AD31F46D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104928740"/>
      </p:ext>
    </p:extLst>
  </p:cSld>
  <p:clrMapOvr>
    <a:masterClrMapping/>
  </p:clrMapOvr>
</p:sldLayout>
</file>

<file path=ppt/slideLayouts/slideLayout14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04050" y="214313"/>
            <a:ext cx="1951038" cy="5918200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0938" y="214313"/>
            <a:ext cx="5700712" cy="5918200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F94099C8-793A-4926-8949-559F98ACF0C6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046938359"/>
      </p:ext>
    </p:extLst>
  </p:cSld>
  <p:clrMapOvr>
    <a:masterClrMapping/>
  </p:clrMapOvr>
</p:sldLayout>
</file>

<file path=ppt/slideLayouts/slideLayout14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2438400"/>
            <a:ext cx="9009063" cy="1052513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2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kumimoji="0" lang="zh-CN" altLang="en-US" sz="1800" smtClean="0">
                  <a:solidFill>
                    <a:srgbClr val="000000"/>
                  </a:solidFill>
                  <a:ea typeface="宋体" pitchFamily="2" charset="-122"/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2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kumimoji="0" lang="zh-CN" altLang="en-US" sz="1800" smtClean="0">
                  <a:solidFill>
                    <a:srgbClr val="000000"/>
                  </a:solidFill>
                  <a:ea typeface="宋体" pitchFamily="2" charset="-122"/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384" cy="432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kumimoji="0" lang="zh-CN" altLang="en-US" sz="1800" smtClean="0">
                  <a:solidFill>
                    <a:srgbClr val="000000"/>
                  </a:solidFill>
                  <a:ea typeface="宋体" pitchFamily="2" charset="-122"/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40"/>
                <a:ext cx="335" cy="432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kumimoji="0" lang="zh-CN" altLang="en-US" sz="1800" smtClean="0">
                  <a:solidFill>
                    <a:srgbClr val="000000"/>
                  </a:solidFill>
                  <a:ea typeface="宋体" pitchFamily="2" charset="-122"/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kumimoji="0" lang="zh-CN" altLang="en-US" sz="1800" smtClean="0">
                <a:solidFill>
                  <a:srgbClr val="000000"/>
                </a:solidFill>
                <a:ea typeface="宋体" pitchFamily="2" charset="-122"/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kumimoji="0" lang="zh-CN" altLang="en-US" sz="1800" smtClean="0">
                <a:solidFill>
                  <a:srgbClr val="000000"/>
                </a:solidFill>
                <a:ea typeface="宋体" pitchFamily="2" charset="-122"/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4"/>
              <a:ext cx="5476" cy="35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kumimoji="0" lang="zh-CN" altLang="en-US" sz="1800" smtClean="0">
                <a:solidFill>
                  <a:srgbClr val="000000"/>
                </a:solidFill>
                <a:ea typeface="宋体" pitchFamily="2" charset="-122"/>
              </a:endParaRPr>
            </a:p>
          </p:txBody>
        </p:sp>
      </p:grpSp>
      <p:sp>
        <p:nvSpPr>
          <p:cNvPr id="37900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990600" y="1676400"/>
            <a:ext cx="7772400" cy="1462088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37901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spcBef>
                <a:spcPct val="50000"/>
              </a:spcBef>
              <a:defRPr kumimoji="1">
                <a:solidFill>
                  <a:srgbClr val="1C1C1C"/>
                </a:solidFill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spcBef>
                <a:spcPct val="50000"/>
              </a:spcBef>
              <a:defRPr kumimoji="1">
                <a:solidFill>
                  <a:srgbClr val="1C1C1C"/>
                </a:solidFill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spcBef>
                <a:spcPct val="50000"/>
              </a:spcBef>
              <a:defRPr kumimoji="1">
                <a:solidFill>
                  <a:srgbClr val="1C1C1C"/>
                </a:solidFill>
                <a:ea typeface="楷体_GB2312" pitchFamily="49" charset="-122"/>
              </a:defRPr>
            </a:lvl1pPr>
          </a:lstStyle>
          <a:p>
            <a:pPr>
              <a:defRPr/>
            </a:pPr>
            <a:fld id="{7307ACB5-1AA2-447A-A116-EEB4C1E17645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3543419"/>
      </p:ext>
    </p:extLst>
  </p:cSld>
  <p:clrMapOvr>
    <a:masterClrMapping/>
  </p:clrMapOvr>
</p:sldLayout>
</file>

<file path=ppt/slideLayouts/slideLayout14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9DAF3F4A-34B1-44CD-A8BD-A5F1947DD49F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816883093"/>
      </p:ext>
    </p:extLst>
  </p:cSld>
  <p:clrMapOvr>
    <a:masterClrMapping/>
  </p:clrMapOvr>
</p:sldLayout>
</file>

<file path=ppt/slideLayouts/slideLayout14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69BCE074-0F79-44A2-94D9-8FBE5C83F820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051037861"/>
      </p:ext>
    </p:extLst>
  </p:cSld>
  <p:clrMapOvr>
    <a:masterClrMapping/>
  </p:clrMapOvr>
</p:sldLayout>
</file>

<file path=ppt/slideLayouts/slideLayout14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17463FEF-86EB-4CBF-AEE0-6EBBD6FD727E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944077116"/>
      </p:ext>
    </p:extLst>
  </p:cSld>
  <p:clrMapOvr>
    <a:masterClrMapping/>
  </p:clrMapOvr>
</p:sldLayout>
</file>

<file path=ppt/slideLayouts/slideLayout14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0022A11D-9AD5-4380-B05C-7C8E803683B1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768228253"/>
      </p:ext>
    </p:extLst>
  </p:cSld>
  <p:clrMapOvr>
    <a:masterClrMapping/>
  </p:clrMapOvr>
</p:sldLayout>
</file>

<file path=ppt/slideLayouts/slideLayout14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8DB3192A-1C3A-4CCD-84DB-43DE376468AC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800381186"/>
      </p:ext>
    </p:extLst>
  </p:cSld>
  <p:clrMapOvr>
    <a:masterClrMapping/>
  </p:clrMapOvr>
</p:sldLayout>
</file>

<file path=ppt/slideLayouts/slideLayout14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36E3B7C5-3A86-4D23-B898-22E22572CAEC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276955956"/>
      </p:ext>
    </p:extLst>
  </p:cSld>
  <p:clrMapOvr>
    <a:masterClrMapping/>
  </p:clrMapOvr>
</p:sldLayout>
</file>

<file path=ppt/slideLayouts/slideLayout14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54F683AB-39B0-4D07-BBC1-090543C0BE6A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32529469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6CFC90-EB9D-47F0-861F-C3C9C0605257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663085048"/>
      </p:ext>
    </p:extLst>
  </p:cSld>
  <p:clrMapOvr>
    <a:masterClrMapping/>
  </p:clrMapOvr>
</p:sldLayout>
</file>

<file path=ppt/slideLayouts/slideLayout15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A85A3A55-7073-4C40-906D-BB0372D3CEE0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126283053"/>
      </p:ext>
    </p:extLst>
  </p:cSld>
  <p:clrMapOvr>
    <a:masterClrMapping/>
  </p:clrMapOvr>
</p:sldLayout>
</file>

<file path=ppt/slideLayouts/slideLayout15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6EA94F1A-C3DD-433B-83DC-F593A3DC2806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968403623"/>
      </p:ext>
    </p:extLst>
  </p:cSld>
  <p:clrMapOvr>
    <a:masterClrMapping/>
  </p:clrMapOvr>
</p:sldLayout>
</file>

<file path=ppt/slideLayouts/slideLayout15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04050" y="214313"/>
            <a:ext cx="1951038" cy="5918200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0938" y="214313"/>
            <a:ext cx="5700712" cy="5918200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spcBef>
                <a:spcPct val="50000"/>
              </a:spcBef>
              <a:defRPr kumimoji="1">
                <a:ea typeface="楷体_GB2312" pitchFamily="49" charset="-122"/>
              </a:defRPr>
            </a:lvl1pPr>
          </a:lstStyle>
          <a:p>
            <a:pPr>
              <a:defRPr/>
            </a:pPr>
            <a:fld id="{47490E8D-B746-4B48-9298-92CE95ECA98D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239585538"/>
      </p:ext>
    </p:extLst>
  </p:cSld>
  <p:clrMapOvr>
    <a:masterClrMapping/>
  </p:clrMapOvr>
</p:sldLayout>
</file>

<file path=ppt/slideLayouts/slideLayout15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5B42EAFA-C117-4EA0-94AE-9C0C357311F2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055231305"/>
      </p:ext>
    </p:extLst>
  </p:cSld>
  <p:clrMapOvr>
    <a:masterClrMapping/>
  </p:clrMapOvr>
</p:sldLayout>
</file>

<file path=ppt/slideLayouts/slideLayout15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F2E916-0999-4C9B-BF29-A2E43647C96E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500853888"/>
      </p:ext>
    </p:extLst>
  </p:cSld>
  <p:clrMapOvr>
    <a:masterClrMapping/>
  </p:clrMapOvr>
</p:sldLayout>
</file>

<file path=ppt/slideLayouts/slideLayout15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F8A579-4EC2-44DB-910D-624A715E96E3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5750846"/>
      </p:ext>
    </p:extLst>
  </p:cSld>
  <p:clrMapOvr>
    <a:masterClrMapping/>
  </p:clrMapOvr>
</p:sldLayout>
</file>

<file path=ppt/slideLayouts/slideLayout15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3B23A5-04B2-450B-A18A-5BBD0A6FC2B0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527813818"/>
      </p:ext>
    </p:extLst>
  </p:cSld>
  <p:clrMapOvr>
    <a:masterClrMapping/>
  </p:clrMapOvr>
</p:sldLayout>
</file>

<file path=ppt/slideLayouts/slideLayout15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E3CE25-4C3A-43A7-9765-B58A8902089A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392900149"/>
      </p:ext>
    </p:extLst>
  </p:cSld>
  <p:clrMapOvr>
    <a:masterClrMapping/>
  </p:clrMapOvr>
</p:sldLayout>
</file>

<file path=ppt/slideLayouts/slideLayout15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176876-7A7B-4A50-914C-1CFA3E0FBBCD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032480313"/>
      </p:ext>
    </p:extLst>
  </p:cSld>
  <p:clrMapOvr>
    <a:masterClrMapping/>
  </p:clrMapOvr>
</p:sldLayout>
</file>

<file path=ppt/slideLayouts/slideLayout15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D1806C-75A7-49A5-BB8C-45E04ED0FDAA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91210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FEADD1D-BDB4-4A00-80D0-D662F8DBF127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889083655"/>
      </p:ext>
    </p:extLst>
  </p:cSld>
  <p:clrMapOvr>
    <a:masterClrMapping/>
  </p:clrMapOvr>
</p:sldLayout>
</file>

<file path=ppt/slideLayouts/slideLayout16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FC3BAC-BAB5-4046-98AA-83D91F3563E0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218135005"/>
      </p:ext>
    </p:extLst>
  </p:cSld>
  <p:clrMapOvr>
    <a:masterClrMapping/>
  </p:clrMapOvr>
</p:sldLayout>
</file>

<file path=ppt/slideLayouts/slideLayout16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FA5427-C543-49B4-9E09-385F511AE55E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967388545"/>
      </p:ext>
    </p:extLst>
  </p:cSld>
  <p:clrMapOvr>
    <a:masterClrMapping/>
  </p:clrMapOvr>
</p:sldLayout>
</file>

<file path=ppt/slideLayouts/slideLayout16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65CBC3-6761-4394-831F-90CD11B7140C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698894735"/>
      </p:ext>
    </p:extLst>
  </p:cSld>
  <p:clrMapOvr>
    <a:masterClrMapping/>
  </p:clrMapOvr>
</p:sldLayout>
</file>

<file path=ppt/slideLayouts/slideLayout16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E1284F-A3AC-4BA5-A902-570BE501A266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887310677"/>
      </p:ext>
    </p:extLst>
  </p:cSld>
  <p:clrMapOvr>
    <a:masterClrMapping/>
  </p:clrMapOvr>
</p:sldLayout>
</file>

<file path=ppt/slideLayouts/slideLayout16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BF3EBB-0B89-4360-96F6-0F5185FB4897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560324531"/>
      </p:ext>
    </p:extLst>
  </p:cSld>
  <p:clrMapOvr>
    <a:masterClrMapping/>
  </p:clrMapOvr>
</p:sldLayout>
</file>

<file path=ppt/slideLayouts/slideLayout16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BADF9E71-FD28-4CBB-83B2-AF273310E82C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421474112"/>
      </p:ext>
    </p:extLst>
  </p:cSld>
  <p:clrMapOvr>
    <a:masterClrMapping/>
  </p:clrMapOvr>
</p:sldLayout>
</file>

<file path=ppt/slideLayouts/slideLayout16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645287-148A-480F-8E4F-1053BF7D7D6A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572060569"/>
      </p:ext>
    </p:extLst>
  </p:cSld>
  <p:clrMapOvr>
    <a:masterClrMapping/>
  </p:clrMapOvr>
</p:sldLayout>
</file>

<file path=ppt/slideLayouts/slideLayout16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69A619-4638-4B7C-8356-911555936D5E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166732862"/>
      </p:ext>
    </p:extLst>
  </p:cSld>
  <p:clrMapOvr>
    <a:masterClrMapping/>
  </p:clrMapOvr>
</p:sldLayout>
</file>

<file path=ppt/slideLayouts/slideLayout16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E009C9-063A-4123-A25A-322C2D77D4AB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331510138"/>
      </p:ext>
    </p:extLst>
  </p:cSld>
  <p:clrMapOvr>
    <a:masterClrMapping/>
  </p:clrMapOvr>
</p:sldLayout>
</file>

<file path=ppt/slideLayouts/slideLayout16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363B14-B185-4C3D-A218-0B64FDD6BAF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21226609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74747C-E282-4BAC-91D2-9D8BE8864A8D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130575979"/>
      </p:ext>
    </p:extLst>
  </p:cSld>
  <p:clrMapOvr>
    <a:masterClrMapping/>
  </p:clrMapOvr>
</p:sldLayout>
</file>

<file path=ppt/slideLayouts/slideLayout17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EF4B50-748F-4C79-B446-895694580A73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978369602"/>
      </p:ext>
    </p:extLst>
  </p:cSld>
  <p:clrMapOvr>
    <a:masterClrMapping/>
  </p:clrMapOvr>
</p:sldLayout>
</file>

<file path=ppt/slideLayouts/slideLayout17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020AD9-C5C2-40C4-BA0B-3A19C6D089A8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999829301"/>
      </p:ext>
    </p:extLst>
  </p:cSld>
  <p:clrMapOvr>
    <a:masterClrMapping/>
  </p:clrMapOvr>
</p:sldLayout>
</file>

<file path=ppt/slideLayouts/slideLayout17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27211A-092C-47CC-AAA2-E86BAFBE286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975291228"/>
      </p:ext>
    </p:extLst>
  </p:cSld>
  <p:clrMapOvr>
    <a:masterClrMapping/>
  </p:clrMapOvr>
</p:sldLayout>
</file>

<file path=ppt/slideLayouts/slideLayout17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539DC8-8819-4B6F-8ED8-B51394AEB3A1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914928060"/>
      </p:ext>
    </p:extLst>
  </p:cSld>
  <p:clrMapOvr>
    <a:masterClrMapping/>
  </p:clrMapOvr>
</p:sldLayout>
</file>

<file path=ppt/slideLayouts/slideLayout17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592F48-CAEA-418C-B92F-BFB55ABB7B1C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067772488"/>
      </p:ext>
    </p:extLst>
  </p:cSld>
  <p:clrMapOvr>
    <a:masterClrMapping/>
  </p:clrMapOvr>
</p:sldLayout>
</file>

<file path=ppt/slideLayouts/slideLayout17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0978FE-6F84-44D7-AD88-4EC56EA9F78B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762410062"/>
      </p:ext>
    </p:extLst>
  </p:cSld>
  <p:clrMapOvr>
    <a:masterClrMapping/>
  </p:clrMapOvr>
</p:sldLayout>
</file>

<file path=ppt/slideLayouts/slideLayout176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F9DA81-32C8-4F02-B95B-B25E1A9203BB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072016233"/>
      </p:ext>
    </p:extLst>
  </p:cSld>
  <p:clrMapOvr>
    <a:masterClrMapping/>
  </p:clrMapOvr>
</p:sldLayout>
</file>

<file path=ppt/slideLayouts/slideLayout17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7FFA5A60-0589-4797-9581-4BFA56DCFD95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839626830"/>
      </p:ext>
    </p:extLst>
  </p:cSld>
  <p:clrMapOvr>
    <a:masterClrMapping/>
  </p:clrMapOvr>
</p:sldLayout>
</file>

<file path=ppt/slideLayouts/slideLayout17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97F652-A8CC-4DE1-AA66-B8DB912D1383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83063410"/>
      </p:ext>
    </p:extLst>
  </p:cSld>
  <p:clrMapOvr>
    <a:masterClrMapping/>
  </p:clrMapOvr>
</p:sldLayout>
</file>

<file path=ppt/slideLayouts/slideLayout17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B45265-3933-4160-8F73-0E7998839F8A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66989739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474042-6BD4-4442-879E-23709AB4E91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365301334"/>
      </p:ext>
    </p:extLst>
  </p:cSld>
  <p:clrMapOvr>
    <a:masterClrMapping/>
  </p:clrMapOvr>
</p:sldLayout>
</file>

<file path=ppt/slideLayouts/slideLayout18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1BE754-1D5A-4893-8EB3-1D898F904580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090666102"/>
      </p:ext>
    </p:extLst>
  </p:cSld>
  <p:clrMapOvr>
    <a:masterClrMapping/>
  </p:clrMapOvr>
</p:sldLayout>
</file>

<file path=ppt/slideLayouts/slideLayout18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A7F713-0F7B-4B83-AD23-032A66FB77BB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844045337"/>
      </p:ext>
    </p:extLst>
  </p:cSld>
  <p:clrMapOvr>
    <a:masterClrMapping/>
  </p:clrMapOvr>
</p:sldLayout>
</file>

<file path=ppt/slideLayouts/slideLayout18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79756B-BF95-44FF-9F95-21126F32362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896474768"/>
      </p:ext>
    </p:extLst>
  </p:cSld>
  <p:clrMapOvr>
    <a:masterClrMapping/>
  </p:clrMapOvr>
</p:sldLayout>
</file>

<file path=ppt/slideLayouts/slideLayout18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7B001F-B32D-4164-B0B5-032F0B678F84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596492775"/>
      </p:ext>
    </p:extLst>
  </p:cSld>
  <p:clrMapOvr>
    <a:masterClrMapping/>
  </p:clrMapOvr>
</p:sldLayout>
</file>

<file path=ppt/slideLayouts/slideLayout18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31CD0D-8AA5-4051-9923-B5E6191EE9D3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62873665"/>
      </p:ext>
    </p:extLst>
  </p:cSld>
  <p:clrMapOvr>
    <a:masterClrMapping/>
  </p:clrMapOvr>
</p:sldLayout>
</file>

<file path=ppt/slideLayouts/slideLayout18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ED0FA1-66AA-40C2-A1B4-068DA39945B6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908898458"/>
      </p:ext>
    </p:extLst>
  </p:cSld>
  <p:clrMapOvr>
    <a:masterClrMapping/>
  </p:clrMapOvr>
</p:sldLayout>
</file>

<file path=ppt/slideLayouts/slideLayout18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B488E6-0D96-4171-A121-39EE379304E6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82585909"/>
      </p:ext>
    </p:extLst>
  </p:cSld>
  <p:clrMapOvr>
    <a:masterClrMapping/>
  </p:clrMapOvr>
</p:sldLayout>
</file>

<file path=ppt/slideLayouts/slideLayout18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B29DD4-DBB2-4D37-88D1-A98FCF31418A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884899886"/>
      </p:ext>
    </p:extLst>
  </p:cSld>
  <p:clrMapOvr>
    <a:masterClrMapping/>
  </p:clrMapOvr>
</p:sldLayout>
</file>

<file path=ppt/slideLayouts/slideLayout188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79474C-F5AD-478F-95C1-DC0964D120A3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326913783"/>
      </p:ext>
    </p:extLst>
  </p:cSld>
  <p:clrMapOvr>
    <a:masterClrMapping/>
  </p:clrMapOvr>
</p:sldLayout>
</file>

<file path=ppt/slideLayouts/slideLayout18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B6D76548-6EE1-4749-B64C-A9C2650A6F64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61883856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650420-0F7F-4EDC-85BE-35B87B436AF3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94098647"/>
      </p:ext>
    </p:extLst>
  </p:cSld>
  <p:clrMapOvr>
    <a:masterClrMapping/>
  </p:clrMapOvr>
</p:sldLayout>
</file>

<file path=ppt/slideLayouts/slideLayout19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106C90-C52E-49D0-9135-7297F446F8D9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826230259"/>
      </p:ext>
    </p:extLst>
  </p:cSld>
  <p:clrMapOvr>
    <a:masterClrMapping/>
  </p:clrMapOvr>
</p:sldLayout>
</file>

<file path=ppt/slideLayouts/slideLayout19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8EE143-5FB9-4AE4-A7D1-0A869FED4B70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314224439"/>
      </p:ext>
    </p:extLst>
  </p:cSld>
  <p:clrMapOvr>
    <a:masterClrMapping/>
  </p:clrMapOvr>
</p:sldLayout>
</file>

<file path=ppt/slideLayouts/slideLayout19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49C49B-857A-4141-9CB6-C54CBB861B52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509760934"/>
      </p:ext>
    </p:extLst>
  </p:cSld>
  <p:clrMapOvr>
    <a:masterClrMapping/>
  </p:clrMapOvr>
</p:sldLayout>
</file>

<file path=ppt/slideLayouts/slideLayout19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E21F47-C1AC-49E5-8625-A3CD645AE54E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179074629"/>
      </p:ext>
    </p:extLst>
  </p:cSld>
  <p:clrMapOvr>
    <a:masterClrMapping/>
  </p:clrMapOvr>
</p:sldLayout>
</file>

<file path=ppt/slideLayouts/slideLayout19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A9A017-D925-4829-B702-9279D182C8BF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892954100"/>
      </p:ext>
    </p:extLst>
  </p:cSld>
  <p:clrMapOvr>
    <a:masterClrMapping/>
  </p:clrMapOvr>
</p:sldLayout>
</file>

<file path=ppt/slideLayouts/slideLayout19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0D5A6AB-8CAD-4811-90D4-954493193E65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158045472"/>
      </p:ext>
    </p:extLst>
  </p:cSld>
  <p:clrMapOvr>
    <a:masterClrMapping/>
  </p:clrMapOvr>
</p:sldLayout>
</file>

<file path=ppt/slideLayouts/slideLayout19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1DD727-3E3D-4F1A-B920-B668299AE126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015378801"/>
      </p:ext>
    </p:extLst>
  </p:cSld>
  <p:clrMapOvr>
    <a:masterClrMapping/>
  </p:clrMapOvr>
</p:sldLayout>
</file>

<file path=ppt/slideLayouts/slideLayout19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79A36BA-417B-411D-8CBF-2041BE5FE0AB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073735432"/>
      </p:ext>
    </p:extLst>
  </p:cSld>
  <p:clrMapOvr>
    <a:masterClrMapping/>
  </p:clrMapOvr>
</p:sldLayout>
</file>

<file path=ppt/slideLayouts/slideLayout19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5472EF-E9F7-4C5C-BD0E-09BEA7C93D73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1443502"/>
      </p:ext>
    </p:extLst>
  </p:cSld>
  <p:clrMapOvr>
    <a:masterClrMapping/>
  </p:clrMapOvr>
</p:sldLayout>
</file>

<file path=ppt/slideLayouts/slideLayout19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1321A1-58B0-42D8-8B76-F1176C0E16D9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8438379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C9B3EED-FF52-43F9-B94E-897E330052B3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96814981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E22148-5D4A-490B-B90D-B370AF380FA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498475619"/>
      </p:ext>
    </p:extLst>
  </p:cSld>
  <p:clrMapOvr>
    <a:masterClrMapping/>
  </p:clrMapOvr>
</p:sldLayout>
</file>

<file path=ppt/slideLayouts/slideLayout200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4EE2E8-CAB9-4772-B49B-C32A8A83C229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430316864"/>
      </p:ext>
    </p:extLst>
  </p:cSld>
  <p:clrMapOvr>
    <a:masterClrMapping/>
  </p:clrMapOvr>
</p:sldLayout>
</file>

<file path=ppt/slideLayouts/slideLayout20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defRPr/>
                </a:pPr>
                <a:endParaRPr kumimoji="1" lang="zh-CN" altLang="en-US" u="sng" smtClean="0">
                  <a:solidFill>
                    <a:srgbClr val="000000"/>
                  </a:solidFill>
                  <a:ea typeface="楷体_GB2312" pitchFamily="49" charset="-122"/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defRPr/>
                </a:pPr>
                <a:endParaRPr kumimoji="1" lang="zh-CN" altLang="en-US" u="sng" smtClean="0">
                  <a:solidFill>
                    <a:srgbClr val="000000"/>
                  </a:solidFill>
                  <a:ea typeface="楷体_GB2312" pitchFamily="49" charset="-122"/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defRPr/>
                </a:pPr>
                <a:endParaRPr kumimoji="1" lang="zh-CN" altLang="en-US" u="sng" smtClean="0">
                  <a:solidFill>
                    <a:srgbClr val="000000"/>
                  </a:solidFill>
                  <a:ea typeface="楷体_GB2312" pitchFamily="49" charset="-122"/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xtLst/>
            </p:spPr>
            <p:txBody>
              <a:bodyPr wrap="none" anchor="ctr"/>
              <a:lstStyle>
                <a:lvl1pPr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Tahoma" pitchFamily="34" charset="0"/>
                    <a:ea typeface="宋体" pitchFamily="2" charset="-122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defRPr/>
                </a:pPr>
                <a:endParaRPr kumimoji="1" lang="zh-CN" altLang="en-US" u="sng" smtClean="0">
                  <a:solidFill>
                    <a:srgbClr val="000000"/>
                  </a:solidFill>
                  <a:ea typeface="楷体_GB2312" pitchFamily="49" charset="-122"/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9pPr>
            </a:lstStyle>
            <a:p>
              <a:pPr eaLnBrk="1" hangingPunct="1">
                <a:spcBef>
                  <a:spcPct val="50000"/>
                </a:spcBef>
                <a:defRPr/>
              </a:pPr>
              <a:endParaRPr kumimoji="1" lang="zh-CN" altLang="en-US" u="sng" smtClean="0">
                <a:solidFill>
                  <a:srgbClr val="000000"/>
                </a:solidFill>
                <a:ea typeface="楷体_GB2312" pitchFamily="49" charset="-122"/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9pPr>
            </a:lstStyle>
            <a:p>
              <a:pPr eaLnBrk="1" hangingPunct="1">
                <a:spcBef>
                  <a:spcPct val="50000"/>
                </a:spcBef>
                <a:defRPr/>
              </a:pPr>
              <a:endParaRPr kumimoji="1" lang="zh-CN" altLang="en-US" u="sng" smtClean="0">
                <a:solidFill>
                  <a:srgbClr val="000000"/>
                </a:solidFill>
                <a:ea typeface="楷体_GB2312" pitchFamily="49" charset="-122"/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/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Tahoma" pitchFamily="34" charset="0"/>
                  <a:ea typeface="宋体" pitchFamily="2" charset="-122"/>
                </a:defRPr>
              </a:lvl9pPr>
            </a:lstStyle>
            <a:p>
              <a:pPr eaLnBrk="1" hangingPunct="1">
                <a:spcBef>
                  <a:spcPct val="50000"/>
                </a:spcBef>
                <a:defRPr/>
              </a:pPr>
              <a:endParaRPr kumimoji="1" lang="zh-CN" altLang="en-US" u="sng" smtClean="0">
                <a:solidFill>
                  <a:srgbClr val="000000"/>
                </a:solidFill>
                <a:ea typeface="楷体_GB2312" pitchFamily="49" charset="-122"/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zh-CN" altLang="en-US" noProof="0" smtClean="0"/>
              <a:t>单击此处编辑母版标题样式</a:t>
            </a:r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zh-CN" altLang="en-US" noProof="0" smtClean="0"/>
              <a:t>单击此处编辑母版副标题样式</a:t>
            </a:r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BAF43ABC-5256-4112-831F-54E33F243455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025801835"/>
      </p:ext>
    </p:extLst>
  </p:cSld>
  <p:clrMapOvr>
    <a:masterClrMapping/>
  </p:clrMapOvr>
</p:sldLayout>
</file>

<file path=ppt/slideLayouts/slideLayout20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2DE1697-B3F4-4363-B564-CED08FF0C69D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079720889"/>
      </p:ext>
    </p:extLst>
  </p:cSld>
  <p:clrMapOvr>
    <a:masterClrMapping/>
  </p:clrMapOvr>
</p:sldLayout>
</file>

<file path=ppt/slideLayouts/slideLayout20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71D2FA-3994-417E-B762-467357108BD1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534757844"/>
      </p:ext>
    </p:extLst>
  </p:cSld>
  <p:clrMapOvr>
    <a:masterClrMapping/>
  </p:clrMapOvr>
</p:sldLayout>
</file>

<file path=ppt/slideLayouts/slideLayout20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8D378B-C9DF-467F-B78B-A2837281DD70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549576406"/>
      </p:ext>
    </p:extLst>
  </p:cSld>
  <p:clrMapOvr>
    <a:masterClrMapping/>
  </p:clrMapOvr>
</p:sldLayout>
</file>

<file path=ppt/slideLayouts/slideLayout20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8EF6C9-DE69-4992-9887-028B8FE677AD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284299064"/>
      </p:ext>
    </p:extLst>
  </p:cSld>
  <p:clrMapOvr>
    <a:masterClrMapping/>
  </p:clrMapOvr>
</p:sldLayout>
</file>

<file path=ppt/slideLayouts/slideLayout20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7D194D-A94C-4459-A602-DFD7E9052C60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755658497"/>
      </p:ext>
    </p:extLst>
  </p:cSld>
  <p:clrMapOvr>
    <a:masterClrMapping/>
  </p:clrMapOvr>
</p:sldLayout>
</file>

<file path=ppt/slideLayouts/slideLayout20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23102B-8B05-4768-90ED-366127E8EDCB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759470588"/>
      </p:ext>
    </p:extLst>
  </p:cSld>
  <p:clrMapOvr>
    <a:masterClrMapping/>
  </p:clrMapOvr>
</p:sldLayout>
</file>

<file path=ppt/slideLayouts/slideLayout20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67D028-73BC-4B4F-9BB9-60523ECA6B07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161758339"/>
      </p:ext>
    </p:extLst>
  </p:cSld>
  <p:clrMapOvr>
    <a:masterClrMapping/>
  </p:clrMapOvr>
</p:sldLayout>
</file>

<file path=ppt/slideLayouts/slideLayout20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0DB7F4B-72F0-4BDF-9F4D-68CCF029ED97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00121858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B9D4BB-95B1-45FD-9F67-9198905527A3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248979257"/>
      </p:ext>
    </p:extLst>
  </p:cSld>
  <p:clrMapOvr>
    <a:masterClrMapping/>
  </p:clrMapOvr>
</p:sldLayout>
</file>

<file path=ppt/slideLayouts/slideLayout2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E56EA3-7423-49DF-9AAD-11072E25193A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94018140"/>
      </p:ext>
    </p:extLst>
  </p:cSld>
  <p:clrMapOvr>
    <a:masterClrMapping/>
  </p:clrMapOvr>
</p:sldLayout>
</file>

<file path=ppt/slideLayouts/slideLayout2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13E7C7-7FBC-41AA-AB96-AFF37B1954B2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586350777"/>
      </p:ext>
    </p:extLst>
  </p:cSld>
  <p:clrMapOvr>
    <a:masterClrMapping/>
  </p:clrMapOvr>
</p:sldLayout>
</file>

<file path=ppt/slideLayouts/slideLayout2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1182688" y="2017713"/>
            <a:ext cx="7772400" cy="4114800"/>
          </a:xfrm>
        </p:spPr>
        <p:txBody>
          <a:bodyPr/>
          <a:lstStyle/>
          <a:p>
            <a:pPr lvl="0"/>
            <a:endParaRPr lang="zh-CN" altLang="en-US" noProof="0" smtClean="0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F974C0-C303-47DC-A893-05E7B33DFC3E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092263033"/>
      </p:ext>
    </p:extLst>
  </p:cSld>
  <p:clrMapOvr>
    <a:masterClrMapping/>
  </p:clrMapOvr>
</p:sldLayout>
</file>

<file path=ppt/slideLayouts/slideLayout2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5145088" y="20177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5145088" y="41513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348ECB-73E1-4D09-8546-5B2CD82B5796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86667399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7C2ED4-15DB-478C-B5E4-278DA0615FB5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13634804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9EC762-253F-4E15-8008-99E401D56E58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20407859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C4BA7F-D4D8-42F1-8D86-03E1556B9A28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934052172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1182688" y="2017713"/>
            <a:ext cx="7772400" cy="4114800"/>
          </a:xfrm>
        </p:spPr>
        <p:txBody>
          <a:bodyPr/>
          <a:lstStyle/>
          <a:p>
            <a:pPr lvl="0"/>
            <a:r>
              <a:rPr lang="en-US" altLang="zh-CN" noProof="0" smtClean="0"/>
              <a:t>Click icon to add table</a:t>
            </a:r>
            <a:endParaRPr lang="en-US" noProof="0" smtClean="0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98C5E3-B9E7-4307-B2B8-5F0BF9D848BD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43598996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5145088" y="20177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5145088" y="41513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273B8A8-9A60-4E01-90A1-55C40A8A923E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76658246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5145088" y="20177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5145088" y="41513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FD1173-DB7D-40B4-B54F-889F0CEB7387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3093967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182688" y="20177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5145088" y="20177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1182688" y="41513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45088" y="41513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59F619-73D1-4360-B793-75D3C2B17CDC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687803731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C85F41B2-9FF0-4183-A2C1-2C4C6176E9A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5484116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70C2AA-8AEB-4700-93B2-B6A8AF93C256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419707635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BA6AA3-5927-436F-95DD-0612FAA76733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871819297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C50FA5-6CF5-4AB4-A32F-9337D5232ACE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324406259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4E8E26-4B19-4870-BCFD-D9AFFC334317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728845528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9D0C9B-A481-4EC3-8C54-501365041AC9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092809171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16312A-6CC4-4D3C-ACDE-51B2F203DCD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81316131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510ED6-34D1-479A-902C-191F2A0392DA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924875737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41340F-3EE5-480E-8639-1106B83CC0D7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865015286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572FAF-CB1B-4E88-AFF2-0D60372B8EC3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17037403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923020-E464-4368-8DB0-B50BB6957DC9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209869609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6C8295-54E5-431D-BA44-054E06C10C5A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336047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2D9EA5-47D2-4B29-A08B-F2369C3D94F6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195436696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4C0565A0-F821-41DA-984C-9EB1A65711C1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169738618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91E09F-53E1-4E8E-9D93-B781FF2497E3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968527081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E2FE2B-FDE3-422D-829B-A2AB15AF7A06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648522006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F637AFF-4BA8-41B3-8FDF-0B58DE182E6C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148667258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4B3E37-481D-4B5A-B1FC-0F0B3F16A6F2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737994327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B057DA-34AA-4971-81D4-1823204CFDB4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650887838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0F3762-B153-4C4F-9237-D428AFDF20B2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39979657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DE964B-B04D-408D-B78C-C263E3CF79F8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758089249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96FD41-23E9-4F35-A5C6-7B12DCC88A7D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642374316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3E06A2-E854-4451-B9A0-C2446EBBA31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5045283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0245F8-9D2C-4357-9BB1-57D5505F89AC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560861299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4879D5-0D59-4FAB-9906-EC6D20A7EF19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960198193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151D7C3D-CC8D-4AC3-9CB1-B82DBA5322E9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971244153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24F0AD-7937-4503-A8C1-187FA9738335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338563932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3491D0-2D14-487F-86F7-593F53E8677D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700144656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B93D27-E459-4FCA-9C75-00F5BD39FA92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723208505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BE1E987-77DC-4CFA-9EAC-D5A7B96CD7A1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731411534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C8835E-5394-485F-89AA-059179613B52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19493049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EB6B98-1E18-4C51-8C06-3D4214A4E370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162024964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82E8DC-4667-4336-BD34-EA3441517F34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596847614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8C97A4-9EA0-4119-87DA-212C94041974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0305300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E72391-6E7A-4E4E-A60E-AC3B13A36C4E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240553733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2DE9DC7-219B-4113-B2E7-C3B2E71055BE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307711383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749BB9-A25F-4046-8F56-E305AD5B3DE0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528604549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5145088" y="20177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5145088" y="41513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FA66B7-5ACB-4833-97FF-9694C4BAC39E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84667631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266675C3-926E-4A70-A106-5B3632159DF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516978652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305232-B8DE-4C6A-9440-63575D2615E7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924418524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0340C0-9E49-423C-9FC2-94212A972794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548325145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E76E3E-DC7B-4D1A-A40C-1359E5299701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512574648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04F887-3BE6-42A8-82D1-4B6A4F1427A1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042842636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EB6A30-37B7-4CD0-83D1-79E6CCBB1832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136150783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07D6A6-891C-4E47-A026-67A61DF067F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849031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B8747F-636F-4644-B7A6-A36769401BF2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002815967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20432D-866A-4AF6-B21A-320BAD0C31B2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481733191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D7DFF6-7285-4A78-8A73-AF4E68182AD6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701559896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99F3FF-7C34-421D-9E33-EA7A4607D7F0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242754673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366D4F-8650-4BCA-8C6C-2DB4720D5C80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057012523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09EA9820-2887-4856-A2C6-5CAA9C623512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905443520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65624C-D57F-445D-A43B-43493972D02E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566711366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E7A8E4-595F-4B7D-B5A1-AB5B79590ADD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310582562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4F198E-3280-4B10-8BC4-7694E10E3562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12834796"/>
      </p:ext>
    </p:extLst>
  </p:cSld>
  <p:clrMapOvr>
    <a:masterClrMapping/>
  </p:clrMapOvr>
</p:sldLayout>
</file>

<file path=ppt/slideLayouts/slideLayout7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5FFB92-CF12-4F58-985E-E6BE45790DA8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620327476"/>
      </p:ext>
    </p:extLst>
  </p:cSld>
  <p:clrMapOvr>
    <a:masterClrMapping/>
  </p:clrMapOvr>
</p:sldLayout>
</file>

<file path=ppt/slideLayouts/slideLayout7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9EBBC6-1A32-4274-9171-E7875C9EE5E0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9374122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26DE20-F378-4A5E-95ED-34D32E5482D3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218386792"/>
      </p:ext>
    </p:extLst>
  </p:cSld>
  <p:clrMapOvr>
    <a:masterClrMapping/>
  </p:clrMapOvr>
</p:sldLayout>
</file>

<file path=ppt/slideLayouts/slideLayout8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DD87FF-4151-4E98-B85E-8F9B50BBF08A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18362515"/>
      </p:ext>
    </p:extLst>
  </p:cSld>
  <p:clrMapOvr>
    <a:masterClrMapping/>
  </p:clrMapOvr>
</p:sldLayout>
</file>

<file path=ppt/slideLayouts/slideLayout8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F04362-6981-404B-AB0F-A08C23C66060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114272143"/>
      </p:ext>
    </p:extLst>
  </p:cSld>
  <p:clrMapOvr>
    <a:masterClrMapping/>
  </p:clrMapOvr>
</p:sldLayout>
</file>

<file path=ppt/slideLayouts/slideLayout8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6ED6D5-9549-4D6D-A6E0-912114249370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982270682"/>
      </p:ext>
    </p:extLst>
  </p:cSld>
  <p:clrMapOvr>
    <a:masterClrMapping/>
  </p:clrMapOvr>
</p:sldLayout>
</file>

<file path=ppt/slideLayouts/slideLayout8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5E4363-D9EA-449A-A14D-9004A26B2721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483079447"/>
      </p:ext>
    </p:extLst>
  </p:cSld>
  <p:clrMapOvr>
    <a:masterClrMapping/>
  </p:clrMapOvr>
</p:sldLayout>
</file>

<file path=ppt/slideLayouts/slideLayout8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BDA341-1416-49CC-85A4-2E848AE41ED9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195471883"/>
      </p:ext>
    </p:extLst>
  </p:cSld>
  <p:clrMapOvr>
    <a:masterClrMapping/>
  </p:clrMapOvr>
</p:sldLayout>
</file>

<file path=ppt/slideLayouts/slideLayout8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u="sng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u="sng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9DE31017-767A-438C-85C4-A17911752B3B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797868972"/>
      </p:ext>
    </p:extLst>
  </p:cSld>
  <p:clrMapOvr>
    <a:masterClrMapping/>
  </p:clrMapOvr>
</p:sldLayout>
</file>

<file path=ppt/slideLayouts/slideLayout8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9AF687-8841-4034-99E5-EBAD8A7F0636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275230189"/>
      </p:ext>
    </p:extLst>
  </p:cSld>
  <p:clrMapOvr>
    <a:masterClrMapping/>
  </p:clrMapOvr>
</p:sldLayout>
</file>

<file path=ppt/slideLayouts/slideLayout8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44677D-CF3F-4788-89C8-0C940A4648A1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585375085"/>
      </p:ext>
    </p:extLst>
  </p:cSld>
  <p:clrMapOvr>
    <a:masterClrMapping/>
  </p:clrMapOvr>
</p:sldLayout>
</file>

<file path=ppt/slideLayouts/slideLayout8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B604C2-F33A-44C2-9FC2-BA2B55B14167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624200658"/>
      </p:ext>
    </p:extLst>
  </p:cSld>
  <p:clrMapOvr>
    <a:masterClrMapping/>
  </p:clrMapOvr>
</p:sldLayout>
</file>

<file path=ppt/slideLayouts/slideLayout8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91A0AD-32F9-4D7D-A860-BE27037980BE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325136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E1B1B5-37E0-4C5D-AEC8-7C4BE3AF1ADF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098932025"/>
      </p:ext>
    </p:extLst>
  </p:cSld>
  <p:clrMapOvr>
    <a:masterClrMapping/>
  </p:clrMapOvr>
</p:sldLayout>
</file>

<file path=ppt/slideLayouts/slideLayout9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541800-7B24-4A6A-8015-AB2B694DC8FC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722230239"/>
      </p:ext>
    </p:extLst>
  </p:cSld>
  <p:clrMapOvr>
    <a:masterClrMapping/>
  </p:clrMapOvr>
</p:sldLayout>
</file>

<file path=ppt/slideLayouts/slideLayout9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44A311-92E6-4BF1-A577-F570DEA46659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344794645"/>
      </p:ext>
    </p:extLst>
  </p:cSld>
  <p:clrMapOvr>
    <a:masterClrMapping/>
  </p:clrMapOvr>
</p:sldLayout>
</file>

<file path=ppt/slideLayouts/slideLayout9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09DFAC-CBB6-4B6E-AEE5-D4A1CEA28C8B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613058983"/>
      </p:ext>
    </p:extLst>
  </p:cSld>
  <p:clrMapOvr>
    <a:masterClrMapping/>
  </p:clrMapOvr>
</p:sldLayout>
</file>

<file path=ppt/slideLayouts/slideLayout9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altLang="zh-CN" noProof="0" smtClean="0"/>
              <a:t>Click icon to add picture</a:t>
            </a:r>
            <a:endParaRPr lang="zh-CN" alt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F2AB24-199E-46C9-874D-6DD738ED69D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92855078"/>
      </p:ext>
    </p:extLst>
  </p:cSld>
  <p:clrMapOvr>
    <a:masterClrMapping/>
  </p:clrMapOvr>
</p:sldLayout>
</file>

<file path=ppt/slideLayouts/slideLayout9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0DD7DC-C467-4690-A0DC-AD6698AF5115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141858559"/>
      </p:ext>
    </p:extLst>
  </p:cSld>
  <p:clrMapOvr>
    <a:masterClrMapping/>
  </p:clrMapOvr>
</p:sldLayout>
</file>

<file path=ppt/slideLayouts/slideLayout9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91350" y="33338"/>
            <a:ext cx="1963738" cy="6099175"/>
          </a:xfrm>
        </p:spPr>
        <p:txBody>
          <a:bodyPr vert="eaVert"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138" y="33338"/>
            <a:ext cx="5738812" cy="6099175"/>
          </a:xfrm>
        </p:spPr>
        <p:txBody>
          <a:bodyPr vert="eaVert"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5112D6-20F5-4195-8674-815B83A3A10D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309307028"/>
      </p:ext>
    </p:extLst>
  </p:cSld>
  <p:clrMapOvr>
    <a:masterClrMapping/>
  </p:clrMapOvr>
</p:sldLayout>
</file>

<file path=ppt/slideLayouts/slideLayout96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0138" y="33338"/>
            <a:ext cx="7793037" cy="1163637"/>
          </a:xfrm>
        </p:spPr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5145088" y="20177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5145088" y="4151313"/>
            <a:ext cx="3810000" cy="1981200"/>
          </a:xfrm>
        </p:spPr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7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8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82C400-B769-46C1-9A51-4CFA2776FF4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1888314052"/>
      </p:ext>
    </p:extLst>
  </p:cSld>
  <p:clrMapOvr>
    <a:masterClrMapping/>
  </p:clrMapOvr>
</p:sldLayout>
</file>

<file path=ppt/slideLayouts/slideLayout9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100013" y="908050"/>
            <a:ext cx="9009062" cy="744538"/>
            <a:chOff x="0" y="1536"/>
            <a:chExt cx="5675" cy="663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1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3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3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6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10" name="Rectangle 7"/>
              <p:cNvSpPr>
                <a:spLocks noChangeArrowheads="1"/>
              </p:cNvSpPr>
              <p:nvPr/>
            </p:nvSpPr>
            <p:spPr bwMode="auto">
              <a:xfrm>
                <a:off x="912" y="2639"/>
                <a:ext cx="384" cy="433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1" name="Rectangle 8"/>
              <p:cNvSpPr>
                <a:spLocks noChangeArrowheads="1"/>
              </p:cNvSpPr>
              <p:nvPr/>
            </p:nvSpPr>
            <p:spPr bwMode="auto">
              <a:xfrm>
                <a:off x="1249" y="2639"/>
                <a:ext cx="335" cy="433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/>
            </p:spPr>
            <p:txBody>
              <a:bodyPr wrap="none" anchor="ctr"/>
              <a:lstStyle>
                <a:lvl1pPr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1pPr>
                <a:lvl2pPr marL="742950" indent="-28575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2pPr>
                <a:lvl3pPr marL="11430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3pPr>
                <a:lvl4pPr marL="16002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4pPr>
                <a:lvl5pPr marL="2057400" indent="-228600" eaLnBrk="0" hangingPunct="0"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5pPr>
                <a:lvl6pPr marL="25146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6pPr>
                <a:lvl7pPr marL="29718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7pPr>
                <a:lvl8pPr marL="34290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8pPr>
                <a:lvl9pPr marL="3886200" indent="-228600" eaLnBrk="0" fontAlgn="base" hangingPunct="0">
                  <a:spcBef>
                    <a:spcPct val="50000"/>
                  </a:spcBef>
                  <a:spcAft>
                    <a:spcPct val="0"/>
                  </a:spcAft>
                  <a:defRPr kumimoji="1" sz="3200">
                    <a:solidFill>
                      <a:schemeClr val="tx1"/>
                    </a:solidFill>
                    <a:latin typeface="Tahoma" pitchFamily="34" charset="0"/>
                    <a:ea typeface="楷体_GB2312" pitchFamily="49" charset="-122"/>
                  </a:defRPr>
                </a:lvl9pPr>
              </a:lstStyle>
              <a:p>
                <a:pPr eaLnBrk="1" hangingPunct="1">
                  <a:defRPr/>
                </a:pPr>
                <a:endParaRPr lang="zh-CN" altLang="en-US" smtClean="0">
                  <a:solidFill>
                    <a:srgbClr val="000000"/>
                  </a:solidFill>
                </a:endParaRPr>
              </a:p>
            </p:txBody>
          </p:sp>
        </p:grpSp>
        <p:sp>
          <p:nvSpPr>
            <p:cNvPr id="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  <p:sp>
          <p:nvSpPr>
            <p:cNvPr id="9" name="Rectangle 11"/>
            <p:cNvSpPr>
              <a:spLocks noChangeArrowheads="1"/>
            </p:cNvSpPr>
            <p:nvPr/>
          </p:nvSpPr>
          <p:spPr bwMode="auto">
            <a:xfrm flipV="1">
              <a:off x="199" y="2053"/>
              <a:ext cx="5476" cy="34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/>
          </p:spPr>
          <p:txBody>
            <a:bodyPr wrap="none" anchor="ctr"/>
            <a:lstStyle>
              <a:lvl1pPr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1pPr>
              <a:lvl2pPr marL="742950" indent="-28575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2pPr>
              <a:lvl3pPr marL="11430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3pPr>
              <a:lvl4pPr marL="16002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4pPr>
              <a:lvl5pPr marL="2057400" indent="-228600" eaLnBrk="0" hangingPunct="0"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5pPr>
              <a:lvl6pPr marL="25146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6pPr>
              <a:lvl7pPr marL="29718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7pPr>
              <a:lvl8pPr marL="34290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8pPr>
              <a:lvl9pPr marL="3886200" indent="-228600" eaLnBrk="0" fontAlgn="base" hangingPunct="0">
                <a:spcBef>
                  <a:spcPct val="50000"/>
                </a:spcBef>
                <a:spcAft>
                  <a:spcPct val="0"/>
                </a:spcAft>
                <a:defRPr kumimoji="1" sz="3200">
                  <a:solidFill>
                    <a:schemeClr val="tx1"/>
                  </a:solidFill>
                  <a:latin typeface="Tahoma" pitchFamily="34" charset="0"/>
                  <a:ea typeface="楷体_GB2312" pitchFamily="49" charset="-122"/>
                </a:defRPr>
              </a:lvl9pPr>
            </a:lstStyle>
            <a:p>
              <a:pPr eaLnBrk="1" hangingPunct="1">
                <a:defRPr/>
              </a:pPr>
              <a:endParaRPr lang="zh-CN" altLang="en-US" smtClean="0">
                <a:solidFill>
                  <a:srgbClr val="000000"/>
                </a:solidFill>
              </a:endParaRPr>
            </a:p>
          </p:txBody>
        </p:sp>
      </p:grpSp>
      <p:sp>
        <p:nvSpPr>
          <p:cNvPr id="429068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1090613" y="266700"/>
            <a:ext cx="7772400" cy="1033463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zh-CN" altLang="en-US" noProof="0" smtClean="0"/>
          </a:p>
        </p:txBody>
      </p:sp>
      <p:sp>
        <p:nvSpPr>
          <p:cNvPr id="429069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zh-CN" altLang="en-US" noProof="0" smtClean="0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dt" sz="half" idx="10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ftr" sz="quarter" idx="11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16" name="Rectangle 1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rgbClr val="1C1C1C"/>
                </a:solidFill>
              </a:defRPr>
            </a:lvl1pPr>
          </a:lstStyle>
          <a:p>
            <a:pPr>
              <a:defRPr/>
            </a:pPr>
            <a:fld id="{91EFD74B-A562-43D3-9814-F2C50D7D146C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665079095"/>
      </p:ext>
    </p:extLst>
  </p:cSld>
  <p:clrMapOvr>
    <a:masterClrMapping/>
  </p:clrMapOvr>
</p:sldLayout>
</file>

<file path=ppt/slideLayouts/slideLayout9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zh-CN" smtClean="0"/>
              <a:t>Click to edit Master text styles</a:t>
            </a:r>
          </a:p>
          <a:p>
            <a:pPr lvl="1"/>
            <a:r>
              <a:rPr lang="en-US" altLang="zh-CN" smtClean="0"/>
              <a:t>Second level</a:t>
            </a:r>
          </a:p>
          <a:p>
            <a:pPr lvl="2"/>
            <a:r>
              <a:rPr lang="en-US" altLang="zh-CN" smtClean="0"/>
              <a:t>Third level</a:t>
            </a:r>
          </a:p>
          <a:p>
            <a:pPr lvl="3"/>
            <a:r>
              <a:rPr lang="en-US" altLang="zh-CN" smtClean="0"/>
              <a:t>Fourth level</a:t>
            </a:r>
          </a:p>
          <a:p>
            <a:pPr lvl="4"/>
            <a:r>
              <a:rPr lang="en-US" altLang="zh-CN" smtClean="0"/>
              <a:t>Fifth level</a:t>
            </a:r>
            <a:endParaRPr lang="zh-CN" alt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256D46-B8F2-48EE-AE65-7D2992915310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123067932"/>
      </p:ext>
    </p:extLst>
  </p:cSld>
  <p:clrMapOvr>
    <a:masterClrMapping/>
  </p:clrMapOvr>
</p:sldLayout>
</file>

<file path=ppt/slideLayouts/slideLayout9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zh-CN" smtClean="0"/>
              <a:t>Click to edit Master title style</a:t>
            </a:r>
            <a:endParaRPr lang="zh-CN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altLang="zh-CN" smtClean="0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921F76-6904-432E-BD0B-22F9347B956A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23595874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10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5.xml"/><Relationship Id="rId13" Type="http://schemas.openxmlformats.org/officeDocument/2006/relationships/theme" Target="../theme/theme10.xml"/><Relationship Id="rId3" Type="http://schemas.openxmlformats.org/officeDocument/2006/relationships/slideLayout" Target="../slideLayouts/slideLayout110.xml"/><Relationship Id="rId7" Type="http://schemas.openxmlformats.org/officeDocument/2006/relationships/slideLayout" Target="../slideLayouts/slideLayout114.xml"/><Relationship Id="rId12" Type="http://schemas.openxmlformats.org/officeDocument/2006/relationships/slideLayout" Target="../slideLayouts/slideLayout119.xml"/><Relationship Id="rId2" Type="http://schemas.openxmlformats.org/officeDocument/2006/relationships/slideLayout" Target="../slideLayouts/slideLayout109.xml"/><Relationship Id="rId1" Type="http://schemas.openxmlformats.org/officeDocument/2006/relationships/slideLayout" Target="../slideLayouts/slideLayout108.xml"/><Relationship Id="rId6" Type="http://schemas.openxmlformats.org/officeDocument/2006/relationships/slideLayout" Target="../slideLayouts/slideLayout113.xml"/><Relationship Id="rId11" Type="http://schemas.openxmlformats.org/officeDocument/2006/relationships/slideLayout" Target="../slideLayouts/slideLayout118.xml"/><Relationship Id="rId5" Type="http://schemas.openxmlformats.org/officeDocument/2006/relationships/slideLayout" Target="../slideLayouts/slideLayout112.xml"/><Relationship Id="rId10" Type="http://schemas.openxmlformats.org/officeDocument/2006/relationships/slideLayout" Target="../slideLayouts/slideLayout117.xml"/><Relationship Id="rId4" Type="http://schemas.openxmlformats.org/officeDocument/2006/relationships/slideLayout" Target="../slideLayouts/slideLayout111.xml"/><Relationship Id="rId9" Type="http://schemas.openxmlformats.org/officeDocument/2006/relationships/slideLayout" Target="../slideLayouts/slideLayout116.xml"/></Relationships>
</file>

<file path=ppt/slideMasters/_rels/slideMaster1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27.xml"/><Relationship Id="rId3" Type="http://schemas.openxmlformats.org/officeDocument/2006/relationships/slideLayout" Target="../slideLayouts/slideLayout122.xml"/><Relationship Id="rId7" Type="http://schemas.openxmlformats.org/officeDocument/2006/relationships/slideLayout" Target="../slideLayouts/slideLayout126.xml"/><Relationship Id="rId12" Type="http://schemas.openxmlformats.org/officeDocument/2006/relationships/theme" Target="../theme/theme11.xml"/><Relationship Id="rId2" Type="http://schemas.openxmlformats.org/officeDocument/2006/relationships/slideLayout" Target="../slideLayouts/slideLayout121.xml"/><Relationship Id="rId1" Type="http://schemas.openxmlformats.org/officeDocument/2006/relationships/slideLayout" Target="../slideLayouts/slideLayout120.xml"/><Relationship Id="rId6" Type="http://schemas.openxmlformats.org/officeDocument/2006/relationships/slideLayout" Target="../slideLayouts/slideLayout125.xml"/><Relationship Id="rId11" Type="http://schemas.openxmlformats.org/officeDocument/2006/relationships/slideLayout" Target="../slideLayouts/slideLayout130.xml"/><Relationship Id="rId5" Type="http://schemas.openxmlformats.org/officeDocument/2006/relationships/slideLayout" Target="../slideLayouts/slideLayout124.xml"/><Relationship Id="rId10" Type="http://schemas.openxmlformats.org/officeDocument/2006/relationships/slideLayout" Target="../slideLayouts/slideLayout129.xml"/><Relationship Id="rId4" Type="http://schemas.openxmlformats.org/officeDocument/2006/relationships/slideLayout" Target="../slideLayouts/slideLayout123.xml"/><Relationship Id="rId9" Type="http://schemas.openxmlformats.org/officeDocument/2006/relationships/slideLayout" Target="../slideLayouts/slideLayout128.xml"/></Relationships>
</file>

<file path=ppt/slideMasters/_rels/slideMaster1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38.xml"/><Relationship Id="rId3" Type="http://schemas.openxmlformats.org/officeDocument/2006/relationships/slideLayout" Target="../slideLayouts/slideLayout133.xml"/><Relationship Id="rId7" Type="http://schemas.openxmlformats.org/officeDocument/2006/relationships/slideLayout" Target="../slideLayouts/slideLayout137.xml"/><Relationship Id="rId12" Type="http://schemas.openxmlformats.org/officeDocument/2006/relationships/theme" Target="../theme/theme12.xml"/><Relationship Id="rId2" Type="http://schemas.openxmlformats.org/officeDocument/2006/relationships/slideLayout" Target="../slideLayouts/slideLayout132.xml"/><Relationship Id="rId1" Type="http://schemas.openxmlformats.org/officeDocument/2006/relationships/slideLayout" Target="../slideLayouts/slideLayout131.xml"/><Relationship Id="rId6" Type="http://schemas.openxmlformats.org/officeDocument/2006/relationships/slideLayout" Target="../slideLayouts/slideLayout136.xml"/><Relationship Id="rId11" Type="http://schemas.openxmlformats.org/officeDocument/2006/relationships/slideLayout" Target="../slideLayouts/slideLayout141.xml"/><Relationship Id="rId5" Type="http://schemas.openxmlformats.org/officeDocument/2006/relationships/slideLayout" Target="../slideLayouts/slideLayout135.xml"/><Relationship Id="rId10" Type="http://schemas.openxmlformats.org/officeDocument/2006/relationships/slideLayout" Target="../slideLayouts/slideLayout140.xml"/><Relationship Id="rId4" Type="http://schemas.openxmlformats.org/officeDocument/2006/relationships/slideLayout" Target="../slideLayouts/slideLayout134.xml"/><Relationship Id="rId9" Type="http://schemas.openxmlformats.org/officeDocument/2006/relationships/slideLayout" Target="../slideLayouts/slideLayout139.xml"/></Relationships>
</file>

<file path=ppt/slideMasters/_rels/slideMaster1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49.xml"/><Relationship Id="rId3" Type="http://schemas.openxmlformats.org/officeDocument/2006/relationships/slideLayout" Target="../slideLayouts/slideLayout144.xml"/><Relationship Id="rId7" Type="http://schemas.openxmlformats.org/officeDocument/2006/relationships/slideLayout" Target="../slideLayouts/slideLayout148.xml"/><Relationship Id="rId12" Type="http://schemas.openxmlformats.org/officeDocument/2006/relationships/theme" Target="../theme/theme13.xml"/><Relationship Id="rId2" Type="http://schemas.openxmlformats.org/officeDocument/2006/relationships/slideLayout" Target="../slideLayouts/slideLayout143.xml"/><Relationship Id="rId1" Type="http://schemas.openxmlformats.org/officeDocument/2006/relationships/slideLayout" Target="../slideLayouts/slideLayout142.xml"/><Relationship Id="rId6" Type="http://schemas.openxmlformats.org/officeDocument/2006/relationships/slideLayout" Target="../slideLayouts/slideLayout147.xml"/><Relationship Id="rId11" Type="http://schemas.openxmlformats.org/officeDocument/2006/relationships/slideLayout" Target="../slideLayouts/slideLayout152.xml"/><Relationship Id="rId5" Type="http://schemas.openxmlformats.org/officeDocument/2006/relationships/slideLayout" Target="../slideLayouts/slideLayout146.xml"/><Relationship Id="rId10" Type="http://schemas.openxmlformats.org/officeDocument/2006/relationships/slideLayout" Target="../slideLayouts/slideLayout151.xml"/><Relationship Id="rId4" Type="http://schemas.openxmlformats.org/officeDocument/2006/relationships/slideLayout" Target="../slideLayouts/slideLayout145.xml"/><Relationship Id="rId9" Type="http://schemas.openxmlformats.org/officeDocument/2006/relationships/slideLayout" Target="../slideLayouts/slideLayout150.xml"/></Relationships>
</file>

<file path=ppt/slideMasters/_rels/slideMaster1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60.xml"/><Relationship Id="rId13" Type="http://schemas.openxmlformats.org/officeDocument/2006/relationships/theme" Target="../theme/theme14.xml"/><Relationship Id="rId3" Type="http://schemas.openxmlformats.org/officeDocument/2006/relationships/slideLayout" Target="../slideLayouts/slideLayout155.xml"/><Relationship Id="rId7" Type="http://schemas.openxmlformats.org/officeDocument/2006/relationships/slideLayout" Target="../slideLayouts/slideLayout159.xml"/><Relationship Id="rId12" Type="http://schemas.openxmlformats.org/officeDocument/2006/relationships/slideLayout" Target="../slideLayouts/slideLayout164.xml"/><Relationship Id="rId2" Type="http://schemas.openxmlformats.org/officeDocument/2006/relationships/slideLayout" Target="../slideLayouts/slideLayout154.xml"/><Relationship Id="rId1" Type="http://schemas.openxmlformats.org/officeDocument/2006/relationships/slideLayout" Target="../slideLayouts/slideLayout153.xml"/><Relationship Id="rId6" Type="http://schemas.openxmlformats.org/officeDocument/2006/relationships/slideLayout" Target="../slideLayouts/slideLayout158.xml"/><Relationship Id="rId11" Type="http://schemas.openxmlformats.org/officeDocument/2006/relationships/slideLayout" Target="../slideLayouts/slideLayout163.xml"/><Relationship Id="rId5" Type="http://schemas.openxmlformats.org/officeDocument/2006/relationships/slideLayout" Target="../slideLayouts/slideLayout157.xml"/><Relationship Id="rId10" Type="http://schemas.openxmlformats.org/officeDocument/2006/relationships/slideLayout" Target="../slideLayouts/slideLayout162.xml"/><Relationship Id="rId4" Type="http://schemas.openxmlformats.org/officeDocument/2006/relationships/slideLayout" Target="../slideLayouts/slideLayout156.xml"/><Relationship Id="rId9" Type="http://schemas.openxmlformats.org/officeDocument/2006/relationships/slideLayout" Target="../slideLayouts/slideLayout161.xml"/></Relationships>
</file>

<file path=ppt/slideMasters/_rels/slideMaster1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72.xml"/><Relationship Id="rId13" Type="http://schemas.openxmlformats.org/officeDocument/2006/relationships/theme" Target="../theme/theme15.xml"/><Relationship Id="rId3" Type="http://schemas.openxmlformats.org/officeDocument/2006/relationships/slideLayout" Target="../slideLayouts/slideLayout167.xml"/><Relationship Id="rId7" Type="http://schemas.openxmlformats.org/officeDocument/2006/relationships/slideLayout" Target="../slideLayouts/slideLayout171.xml"/><Relationship Id="rId12" Type="http://schemas.openxmlformats.org/officeDocument/2006/relationships/slideLayout" Target="../slideLayouts/slideLayout176.xml"/><Relationship Id="rId2" Type="http://schemas.openxmlformats.org/officeDocument/2006/relationships/slideLayout" Target="../slideLayouts/slideLayout166.xml"/><Relationship Id="rId1" Type="http://schemas.openxmlformats.org/officeDocument/2006/relationships/slideLayout" Target="../slideLayouts/slideLayout165.xml"/><Relationship Id="rId6" Type="http://schemas.openxmlformats.org/officeDocument/2006/relationships/slideLayout" Target="../slideLayouts/slideLayout170.xml"/><Relationship Id="rId11" Type="http://schemas.openxmlformats.org/officeDocument/2006/relationships/slideLayout" Target="../slideLayouts/slideLayout175.xml"/><Relationship Id="rId5" Type="http://schemas.openxmlformats.org/officeDocument/2006/relationships/slideLayout" Target="../slideLayouts/slideLayout169.xml"/><Relationship Id="rId10" Type="http://schemas.openxmlformats.org/officeDocument/2006/relationships/slideLayout" Target="../slideLayouts/slideLayout174.xml"/><Relationship Id="rId4" Type="http://schemas.openxmlformats.org/officeDocument/2006/relationships/slideLayout" Target="../slideLayouts/slideLayout168.xml"/><Relationship Id="rId9" Type="http://schemas.openxmlformats.org/officeDocument/2006/relationships/slideLayout" Target="../slideLayouts/slideLayout173.xml"/></Relationships>
</file>

<file path=ppt/slideMasters/_rels/slideMaster1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84.xml"/><Relationship Id="rId13" Type="http://schemas.openxmlformats.org/officeDocument/2006/relationships/theme" Target="../theme/theme16.xml"/><Relationship Id="rId3" Type="http://schemas.openxmlformats.org/officeDocument/2006/relationships/slideLayout" Target="../slideLayouts/slideLayout179.xml"/><Relationship Id="rId7" Type="http://schemas.openxmlformats.org/officeDocument/2006/relationships/slideLayout" Target="../slideLayouts/slideLayout183.xml"/><Relationship Id="rId12" Type="http://schemas.openxmlformats.org/officeDocument/2006/relationships/slideLayout" Target="../slideLayouts/slideLayout188.xml"/><Relationship Id="rId2" Type="http://schemas.openxmlformats.org/officeDocument/2006/relationships/slideLayout" Target="../slideLayouts/slideLayout178.xml"/><Relationship Id="rId1" Type="http://schemas.openxmlformats.org/officeDocument/2006/relationships/slideLayout" Target="../slideLayouts/slideLayout177.xml"/><Relationship Id="rId6" Type="http://schemas.openxmlformats.org/officeDocument/2006/relationships/slideLayout" Target="../slideLayouts/slideLayout182.xml"/><Relationship Id="rId11" Type="http://schemas.openxmlformats.org/officeDocument/2006/relationships/slideLayout" Target="../slideLayouts/slideLayout187.xml"/><Relationship Id="rId5" Type="http://schemas.openxmlformats.org/officeDocument/2006/relationships/slideLayout" Target="../slideLayouts/slideLayout181.xml"/><Relationship Id="rId10" Type="http://schemas.openxmlformats.org/officeDocument/2006/relationships/slideLayout" Target="../slideLayouts/slideLayout186.xml"/><Relationship Id="rId4" Type="http://schemas.openxmlformats.org/officeDocument/2006/relationships/slideLayout" Target="../slideLayouts/slideLayout180.xml"/><Relationship Id="rId9" Type="http://schemas.openxmlformats.org/officeDocument/2006/relationships/slideLayout" Target="../slideLayouts/slideLayout185.xml"/></Relationships>
</file>

<file path=ppt/slideMasters/_rels/slideMaster1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6.xml"/><Relationship Id="rId13" Type="http://schemas.openxmlformats.org/officeDocument/2006/relationships/theme" Target="../theme/theme17.xml"/><Relationship Id="rId3" Type="http://schemas.openxmlformats.org/officeDocument/2006/relationships/slideLayout" Target="../slideLayouts/slideLayout191.xml"/><Relationship Id="rId7" Type="http://schemas.openxmlformats.org/officeDocument/2006/relationships/slideLayout" Target="../slideLayouts/slideLayout195.xml"/><Relationship Id="rId12" Type="http://schemas.openxmlformats.org/officeDocument/2006/relationships/slideLayout" Target="../slideLayouts/slideLayout200.xml"/><Relationship Id="rId2" Type="http://schemas.openxmlformats.org/officeDocument/2006/relationships/slideLayout" Target="../slideLayouts/slideLayout190.xml"/><Relationship Id="rId1" Type="http://schemas.openxmlformats.org/officeDocument/2006/relationships/slideLayout" Target="../slideLayouts/slideLayout189.xml"/><Relationship Id="rId6" Type="http://schemas.openxmlformats.org/officeDocument/2006/relationships/slideLayout" Target="../slideLayouts/slideLayout194.xml"/><Relationship Id="rId11" Type="http://schemas.openxmlformats.org/officeDocument/2006/relationships/slideLayout" Target="../slideLayouts/slideLayout199.xml"/><Relationship Id="rId5" Type="http://schemas.openxmlformats.org/officeDocument/2006/relationships/slideLayout" Target="../slideLayouts/slideLayout193.xml"/><Relationship Id="rId10" Type="http://schemas.openxmlformats.org/officeDocument/2006/relationships/slideLayout" Target="../slideLayouts/slideLayout198.xml"/><Relationship Id="rId4" Type="http://schemas.openxmlformats.org/officeDocument/2006/relationships/slideLayout" Target="../slideLayouts/slideLayout192.xml"/><Relationship Id="rId9" Type="http://schemas.openxmlformats.org/officeDocument/2006/relationships/slideLayout" Target="../slideLayouts/slideLayout197.xml"/></Relationships>
</file>

<file path=ppt/slideMasters/_rels/slideMaster1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8.xml"/><Relationship Id="rId13" Type="http://schemas.openxmlformats.org/officeDocument/2006/relationships/slideLayout" Target="../slideLayouts/slideLayout213.xml"/><Relationship Id="rId3" Type="http://schemas.openxmlformats.org/officeDocument/2006/relationships/slideLayout" Target="../slideLayouts/slideLayout203.xml"/><Relationship Id="rId7" Type="http://schemas.openxmlformats.org/officeDocument/2006/relationships/slideLayout" Target="../slideLayouts/slideLayout207.xml"/><Relationship Id="rId12" Type="http://schemas.openxmlformats.org/officeDocument/2006/relationships/slideLayout" Target="../slideLayouts/slideLayout212.xml"/><Relationship Id="rId2" Type="http://schemas.openxmlformats.org/officeDocument/2006/relationships/slideLayout" Target="../slideLayouts/slideLayout202.xml"/><Relationship Id="rId1" Type="http://schemas.openxmlformats.org/officeDocument/2006/relationships/slideLayout" Target="../slideLayouts/slideLayout201.xml"/><Relationship Id="rId6" Type="http://schemas.openxmlformats.org/officeDocument/2006/relationships/slideLayout" Target="../slideLayouts/slideLayout206.xml"/><Relationship Id="rId11" Type="http://schemas.openxmlformats.org/officeDocument/2006/relationships/slideLayout" Target="../slideLayouts/slideLayout211.xml"/><Relationship Id="rId5" Type="http://schemas.openxmlformats.org/officeDocument/2006/relationships/slideLayout" Target="../slideLayouts/slideLayout205.xml"/><Relationship Id="rId10" Type="http://schemas.openxmlformats.org/officeDocument/2006/relationships/slideLayout" Target="../slideLayouts/slideLayout210.xml"/><Relationship Id="rId4" Type="http://schemas.openxmlformats.org/officeDocument/2006/relationships/slideLayout" Target="../slideLayouts/slideLayout204.xml"/><Relationship Id="rId9" Type="http://schemas.openxmlformats.org/officeDocument/2006/relationships/slideLayout" Target="../slideLayouts/slideLayout209.xml"/><Relationship Id="rId14" Type="http://schemas.openxmlformats.org/officeDocument/2006/relationships/theme" Target="../theme/theme18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slideLayout" Target="../slideLayouts/slideLayout25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17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6" Type="http://schemas.openxmlformats.org/officeDocument/2006/relationships/slideLayout" Target="../slideLayouts/slideLayout28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slideLayout" Target="../slideLayouts/slideLayout26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6.xml"/><Relationship Id="rId3" Type="http://schemas.openxmlformats.org/officeDocument/2006/relationships/slideLayout" Target="../slideLayouts/slideLayout31.xml"/><Relationship Id="rId7" Type="http://schemas.openxmlformats.org/officeDocument/2006/relationships/slideLayout" Target="../slideLayouts/slideLayout35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30.xml"/><Relationship Id="rId1" Type="http://schemas.openxmlformats.org/officeDocument/2006/relationships/slideLayout" Target="../slideLayouts/slideLayout29.xml"/><Relationship Id="rId6" Type="http://schemas.openxmlformats.org/officeDocument/2006/relationships/slideLayout" Target="../slideLayouts/slideLayout34.xml"/><Relationship Id="rId11" Type="http://schemas.openxmlformats.org/officeDocument/2006/relationships/slideLayout" Target="../slideLayouts/slideLayout39.xml"/><Relationship Id="rId5" Type="http://schemas.openxmlformats.org/officeDocument/2006/relationships/slideLayout" Target="../slideLayouts/slideLayout33.xml"/><Relationship Id="rId10" Type="http://schemas.openxmlformats.org/officeDocument/2006/relationships/slideLayout" Target="../slideLayouts/slideLayout38.xml"/><Relationship Id="rId4" Type="http://schemas.openxmlformats.org/officeDocument/2006/relationships/slideLayout" Target="../slideLayouts/slideLayout32.xml"/><Relationship Id="rId9" Type="http://schemas.openxmlformats.org/officeDocument/2006/relationships/slideLayout" Target="../slideLayouts/slideLayout37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7.xml"/><Relationship Id="rId3" Type="http://schemas.openxmlformats.org/officeDocument/2006/relationships/slideLayout" Target="../slideLayouts/slideLayout42.xml"/><Relationship Id="rId7" Type="http://schemas.openxmlformats.org/officeDocument/2006/relationships/slideLayout" Target="../slideLayouts/slideLayout46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41.xml"/><Relationship Id="rId1" Type="http://schemas.openxmlformats.org/officeDocument/2006/relationships/slideLayout" Target="../slideLayouts/slideLayout40.xml"/><Relationship Id="rId6" Type="http://schemas.openxmlformats.org/officeDocument/2006/relationships/slideLayout" Target="../slideLayouts/slideLayout45.xml"/><Relationship Id="rId11" Type="http://schemas.openxmlformats.org/officeDocument/2006/relationships/slideLayout" Target="../slideLayouts/slideLayout50.xml"/><Relationship Id="rId5" Type="http://schemas.openxmlformats.org/officeDocument/2006/relationships/slideLayout" Target="../slideLayouts/slideLayout44.xml"/><Relationship Id="rId10" Type="http://schemas.openxmlformats.org/officeDocument/2006/relationships/slideLayout" Target="../slideLayouts/slideLayout49.xml"/><Relationship Id="rId4" Type="http://schemas.openxmlformats.org/officeDocument/2006/relationships/slideLayout" Target="../slideLayouts/slideLayout43.xml"/><Relationship Id="rId9" Type="http://schemas.openxmlformats.org/officeDocument/2006/relationships/slideLayout" Target="../slideLayouts/slideLayout48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8.xml"/><Relationship Id="rId13" Type="http://schemas.openxmlformats.org/officeDocument/2006/relationships/theme" Target="../theme/theme5.xml"/><Relationship Id="rId3" Type="http://schemas.openxmlformats.org/officeDocument/2006/relationships/slideLayout" Target="../slideLayouts/slideLayout53.xml"/><Relationship Id="rId7" Type="http://schemas.openxmlformats.org/officeDocument/2006/relationships/slideLayout" Target="../slideLayouts/slideLayout57.xml"/><Relationship Id="rId12" Type="http://schemas.openxmlformats.org/officeDocument/2006/relationships/slideLayout" Target="../slideLayouts/slideLayout62.xml"/><Relationship Id="rId2" Type="http://schemas.openxmlformats.org/officeDocument/2006/relationships/slideLayout" Target="../slideLayouts/slideLayout52.xml"/><Relationship Id="rId1" Type="http://schemas.openxmlformats.org/officeDocument/2006/relationships/slideLayout" Target="../slideLayouts/slideLayout51.xml"/><Relationship Id="rId6" Type="http://schemas.openxmlformats.org/officeDocument/2006/relationships/slideLayout" Target="../slideLayouts/slideLayout56.xml"/><Relationship Id="rId11" Type="http://schemas.openxmlformats.org/officeDocument/2006/relationships/slideLayout" Target="../slideLayouts/slideLayout61.xml"/><Relationship Id="rId5" Type="http://schemas.openxmlformats.org/officeDocument/2006/relationships/slideLayout" Target="../slideLayouts/slideLayout55.xml"/><Relationship Id="rId10" Type="http://schemas.openxmlformats.org/officeDocument/2006/relationships/slideLayout" Target="../slideLayouts/slideLayout60.xml"/><Relationship Id="rId4" Type="http://schemas.openxmlformats.org/officeDocument/2006/relationships/slideLayout" Target="../slideLayouts/slideLayout54.xml"/><Relationship Id="rId9" Type="http://schemas.openxmlformats.org/officeDocument/2006/relationships/slideLayout" Target="../slideLayouts/slideLayout59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0.xml"/><Relationship Id="rId3" Type="http://schemas.openxmlformats.org/officeDocument/2006/relationships/slideLayout" Target="../slideLayouts/slideLayout65.xml"/><Relationship Id="rId7" Type="http://schemas.openxmlformats.org/officeDocument/2006/relationships/slideLayout" Target="../slideLayouts/slideLayout69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64.xml"/><Relationship Id="rId1" Type="http://schemas.openxmlformats.org/officeDocument/2006/relationships/slideLayout" Target="../slideLayouts/slideLayout63.xml"/><Relationship Id="rId6" Type="http://schemas.openxmlformats.org/officeDocument/2006/relationships/slideLayout" Target="../slideLayouts/slideLayout68.xml"/><Relationship Id="rId11" Type="http://schemas.openxmlformats.org/officeDocument/2006/relationships/slideLayout" Target="../slideLayouts/slideLayout73.xml"/><Relationship Id="rId5" Type="http://schemas.openxmlformats.org/officeDocument/2006/relationships/slideLayout" Target="../slideLayouts/slideLayout67.xml"/><Relationship Id="rId10" Type="http://schemas.openxmlformats.org/officeDocument/2006/relationships/slideLayout" Target="../slideLayouts/slideLayout72.xml"/><Relationship Id="rId4" Type="http://schemas.openxmlformats.org/officeDocument/2006/relationships/slideLayout" Target="../slideLayouts/slideLayout66.xml"/><Relationship Id="rId9" Type="http://schemas.openxmlformats.org/officeDocument/2006/relationships/slideLayout" Target="../slideLayouts/slideLayout71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1.xml"/><Relationship Id="rId3" Type="http://schemas.openxmlformats.org/officeDocument/2006/relationships/slideLayout" Target="../slideLayouts/slideLayout76.xml"/><Relationship Id="rId7" Type="http://schemas.openxmlformats.org/officeDocument/2006/relationships/slideLayout" Target="../slideLayouts/slideLayout80.xml"/><Relationship Id="rId12" Type="http://schemas.openxmlformats.org/officeDocument/2006/relationships/theme" Target="../theme/theme7.xml"/><Relationship Id="rId2" Type="http://schemas.openxmlformats.org/officeDocument/2006/relationships/slideLayout" Target="../slideLayouts/slideLayout75.xml"/><Relationship Id="rId1" Type="http://schemas.openxmlformats.org/officeDocument/2006/relationships/slideLayout" Target="../slideLayouts/slideLayout74.xml"/><Relationship Id="rId6" Type="http://schemas.openxmlformats.org/officeDocument/2006/relationships/slideLayout" Target="../slideLayouts/slideLayout79.xml"/><Relationship Id="rId11" Type="http://schemas.openxmlformats.org/officeDocument/2006/relationships/slideLayout" Target="../slideLayouts/slideLayout84.xml"/><Relationship Id="rId5" Type="http://schemas.openxmlformats.org/officeDocument/2006/relationships/slideLayout" Target="../slideLayouts/slideLayout78.xml"/><Relationship Id="rId10" Type="http://schemas.openxmlformats.org/officeDocument/2006/relationships/slideLayout" Target="../slideLayouts/slideLayout83.xml"/><Relationship Id="rId4" Type="http://schemas.openxmlformats.org/officeDocument/2006/relationships/slideLayout" Target="../slideLayouts/slideLayout77.xml"/><Relationship Id="rId9" Type="http://schemas.openxmlformats.org/officeDocument/2006/relationships/slideLayout" Target="../slideLayouts/slideLayout82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2.xml"/><Relationship Id="rId13" Type="http://schemas.openxmlformats.org/officeDocument/2006/relationships/theme" Target="../theme/theme8.xml"/><Relationship Id="rId3" Type="http://schemas.openxmlformats.org/officeDocument/2006/relationships/slideLayout" Target="../slideLayouts/slideLayout87.xml"/><Relationship Id="rId7" Type="http://schemas.openxmlformats.org/officeDocument/2006/relationships/slideLayout" Target="../slideLayouts/slideLayout91.xml"/><Relationship Id="rId12" Type="http://schemas.openxmlformats.org/officeDocument/2006/relationships/slideLayout" Target="../slideLayouts/slideLayout96.xml"/><Relationship Id="rId2" Type="http://schemas.openxmlformats.org/officeDocument/2006/relationships/slideLayout" Target="../slideLayouts/slideLayout86.xml"/><Relationship Id="rId1" Type="http://schemas.openxmlformats.org/officeDocument/2006/relationships/slideLayout" Target="../slideLayouts/slideLayout85.xml"/><Relationship Id="rId6" Type="http://schemas.openxmlformats.org/officeDocument/2006/relationships/slideLayout" Target="../slideLayouts/slideLayout90.xml"/><Relationship Id="rId11" Type="http://schemas.openxmlformats.org/officeDocument/2006/relationships/slideLayout" Target="../slideLayouts/slideLayout95.xml"/><Relationship Id="rId5" Type="http://schemas.openxmlformats.org/officeDocument/2006/relationships/slideLayout" Target="../slideLayouts/slideLayout89.xml"/><Relationship Id="rId10" Type="http://schemas.openxmlformats.org/officeDocument/2006/relationships/slideLayout" Target="../slideLayouts/slideLayout94.xml"/><Relationship Id="rId4" Type="http://schemas.openxmlformats.org/officeDocument/2006/relationships/slideLayout" Target="../slideLayouts/slideLayout88.xml"/><Relationship Id="rId9" Type="http://schemas.openxmlformats.org/officeDocument/2006/relationships/slideLayout" Target="../slideLayouts/slideLayout93.xml"/></Relationships>
</file>

<file path=ppt/slideMasters/_rels/slideMaster9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4.xml"/><Relationship Id="rId3" Type="http://schemas.openxmlformats.org/officeDocument/2006/relationships/slideLayout" Target="../slideLayouts/slideLayout99.xml"/><Relationship Id="rId7" Type="http://schemas.openxmlformats.org/officeDocument/2006/relationships/slideLayout" Target="../slideLayouts/slideLayout103.xml"/><Relationship Id="rId12" Type="http://schemas.openxmlformats.org/officeDocument/2006/relationships/theme" Target="../theme/theme9.xml"/><Relationship Id="rId2" Type="http://schemas.openxmlformats.org/officeDocument/2006/relationships/slideLayout" Target="../slideLayouts/slideLayout98.xml"/><Relationship Id="rId1" Type="http://schemas.openxmlformats.org/officeDocument/2006/relationships/slideLayout" Target="../slideLayouts/slideLayout97.xml"/><Relationship Id="rId6" Type="http://schemas.openxmlformats.org/officeDocument/2006/relationships/slideLayout" Target="../slideLayouts/slideLayout102.xml"/><Relationship Id="rId11" Type="http://schemas.openxmlformats.org/officeDocument/2006/relationships/slideLayout" Target="../slideLayouts/slideLayout107.xml"/><Relationship Id="rId5" Type="http://schemas.openxmlformats.org/officeDocument/2006/relationships/slideLayout" Target="../slideLayouts/slideLayout101.xml"/><Relationship Id="rId10" Type="http://schemas.openxmlformats.org/officeDocument/2006/relationships/slideLayout" Target="../slideLayouts/slideLayout106.xml"/><Relationship Id="rId4" Type="http://schemas.openxmlformats.org/officeDocument/2006/relationships/slideLayout" Target="../slideLayouts/slideLayout100.xml"/><Relationship Id="rId9" Type="http://schemas.openxmlformats.org/officeDocument/2006/relationships/slideLayout" Target="../slideLayouts/slideLayout10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ea typeface="宋体" pitchFamily="2" charset="-122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ea typeface="宋体" pitchFamily="2" charset="-122"/>
            </a:endParaRP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ea typeface="宋体" pitchFamily="2" charset="-122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ea typeface="宋体" pitchFamily="2" charset="-122"/>
            </a:endParaRPr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ea typeface="宋体" pitchFamily="2" charset="-122"/>
            </a:endParaRP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ea typeface="宋体" pitchFamily="2" charset="-122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ea typeface="宋体" pitchFamily="2" charset="-122"/>
            </a:endParaRPr>
          </a:p>
        </p:txBody>
      </p:sp>
      <p:sp>
        <p:nvSpPr>
          <p:cNvPr id="1033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034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ea typeface="+mn-ea"/>
              </a:defRPr>
            </a:lvl1pPr>
          </a:lstStyle>
          <a:p>
            <a:pPr>
              <a:defRPr/>
            </a:pPr>
            <a:fld id="{CFF4A666-D09A-41ED-B8F7-B7F733166EAD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90702" r:id="rId1"/>
    <p:sldLayoutId id="2147490494" r:id="rId2"/>
    <p:sldLayoutId id="2147490495" r:id="rId3"/>
    <p:sldLayoutId id="2147490496" r:id="rId4"/>
    <p:sldLayoutId id="2147490497" r:id="rId5"/>
    <p:sldLayoutId id="2147490498" r:id="rId6"/>
    <p:sldLayoutId id="2147490499" r:id="rId7"/>
    <p:sldLayoutId id="2147490500" r:id="rId8"/>
    <p:sldLayoutId id="2147490501" r:id="rId9"/>
    <p:sldLayoutId id="2147490502" r:id="rId10"/>
    <p:sldLayoutId id="2147490503" r:id="rId11"/>
    <p:sldLayoutId id="2147490504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49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0250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50A1A451-1972-4B49-823E-11664B9D6816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90711" r:id="rId1"/>
    <p:sldLayoutId id="2147490592" r:id="rId2"/>
    <p:sldLayoutId id="2147490593" r:id="rId3"/>
    <p:sldLayoutId id="2147490594" r:id="rId4"/>
    <p:sldLayoutId id="2147490595" r:id="rId5"/>
    <p:sldLayoutId id="2147490596" r:id="rId6"/>
    <p:sldLayoutId id="2147490597" r:id="rId7"/>
    <p:sldLayoutId id="2147490598" r:id="rId8"/>
    <p:sldLayoutId id="2147490599" r:id="rId9"/>
    <p:sldLayoutId id="2147490600" r:id="rId10"/>
    <p:sldLayoutId id="2147490601" r:id="rId11"/>
    <p:sldLayoutId id="2147490602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ChangeArrowheads="1"/>
          </p:cNvSpPr>
          <p:nvPr/>
        </p:nvSpPr>
        <p:spPr bwMode="ltGray">
          <a:xfrm>
            <a:off x="417513" y="1098550"/>
            <a:ext cx="438150" cy="474663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1267" name="Rectangle 3"/>
          <p:cNvSpPr>
            <a:spLocks noChangeArrowheads="1"/>
          </p:cNvSpPr>
          <p:nvPr/>
        </p:nvSpPr>
        <p:spPr bwMode="ltGray">
          <a:xfrm>
            <a:off x="800100" y="1098550"/>
            <a:ext cx="328613" cy="474663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1268" name="Rectangle 4"/>
          <p:cNvSpPr>
            <a:spLocks noChangeArrowheads="1"/>
          </p:cNvSpPr>
          <p:nvPr/>
        </p:nvSpPr>
        <p:spPr bwMode="ltGray">
          <a:xfrm>
            <a:off x="541338" y="1520825"/>
            <a:ext cx="422275" cy="474663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1269" name="Rectangle 5"/>
          <p:cNvSpPr>
            <a:spLocks noChangeArrowheads="1"/>
          </p:cNvSpPr>
          <p:nvPr/>
        </p:nvSpPr>
        <p:spPr bwMode="ltGray">
          <a:xfrm>
            <a:off x="911225" y="1520825"/>
            <a:ext cx="368300" cy="474663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1270" name="Rectangle 6"/>
          <p:cNvSpPr>
            <a:spLocks noChangeArrowheads="1"/>
          </p:cNvSpPr>
          <p:nvPr/>
        </p:nvSpPr>
        <p:spPr bwMode="ltGray">
          <a:xfrm>
            <a:off x="127000" y="1447800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1271" name="Rectangle 7"/>
          <p:cNvSpPr>
            <a:spLocks noChangeArrowheads="1"/>
          </p:cNvSpPr>
          <p:nvPr/>
        </p:nvSpPr>
        <p:spPr bwMode="gray">
          <a:xfrm>
            <a:off x="762000" y="990600"/>
            <a:ext cx="31750" cy="1052513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1272" name="Rectangle 8"/>
          <p:cNvSpPr>
            <a:spLocks noChangeArrowheads="1"/>
          </p:cNvSpPr>
          <p:nvPr/>
        </p:nvSpPr>
        <p:spPr bwMode="gray">
          <a:xfrm>
            <a:off x="442913" y="1781175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1273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50938" y="214313"/>
            <a:ext cx="7793037" cy="1462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1274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36875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宋体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6876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宋体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6877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宋体" pitchFamily="2" charset="-122"/>
              </a:defRPr>
            </a:lvl1pPr>
          </a:lstStyle>
          <a:p>
            <a:pPr>
              <a:defRPr/>
            </a:pPr>
            <a:fld id="{1A1FD113-8910-41A1-BE84-C7771C1607A2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90712" r:id="rId1"/>
    <p:sldLayoutId id="2147490713" r:id="rId2"/>
    <p:sldLayoutId id="2147490714" r:id="rId3"/>
    <p:sldLayoutId id="2147490715" r:id="rId4"/>
    <p:sldLayoutId id="2147490716" r:id="rId5"/>
    <p:sldLayoutId id="2147490717" r:id="rId6"/>
    <p:sldLayoutId id="2147490718" r:id="rId7"/>
    <p:sldLayoutId id="2147490719" r:id="rId8"/>
    <p:sldLayoutId id="2147490720" r:id="rId9"/>
    <p:sldLayoutId id="2147490721" r:id="rId10"/>
    <p:sldLayoutId id="2147490722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ChangeArrowheads="1"/>
          </p:cNvSpPr>
          <p:nvPr/>
        </p:nvSpPr>
        <p:spPr bwMode="ltGray">
          <a:xfrm>
            <a:off x="417513" y="1098550"/>
            <a:ext cx="438150" cy="474663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2291" name="Rectangle 3"/>
          <p:cNvSpPr>
            <a:spLocks noChangeArrowheads="1"/>
          </p:cNvSpPr>
          <p:nvPr/>
        </p:nvSpPr>
        <p:spPr bwMode="ltGray">
          <a:xfrm>
            <a:off x="800100" y="1098550"/>
            <a:ext cx="328613" cy="474663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2292" name="Rectangle 4"/>
          <p:cNvSpPr>
            <a:spLocks noChangeArrowheads="1"/>
          </p:cNvSpPr>
          <p:nvPr/>
        </p:nvSpPr>
        <p:spPr bwMode="ltGray">
          <a:xfrm>
            <a:off x="541338" y="1520825"/>
            <a:ext cx="422275" cy="474663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2293" name="Rectangle 5"/>
          <p:cNvSpPr>
            <a:spLocks noChangeArrowheads="1"/>
          </p:cNvSpPr>
          <p:nvPr/>
        </p:nvSpPr>
        <p:spPr bwMode="ltGray">
          <a:xfrm>
            <a:off x="911225" y="1520825"/>
            <a:ext cx="368300" cy="474663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2294" name="Rectangle 6"/>
          <p:cNvSpPr>
            <a:spLocks noChangeArrowheads="1"/>
          </p:cNvSpPr>
          <p:nvPr/>
        </p:nvSpPr>
        <p:spPr bwMode="ltGray">
          <a:xfrm>
            <a:off x="127000" y="1447800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2295" name="Rectangle 7"/>
          <p:cNvSpPr>
            <a:spLocks noChangeArrowheads="1"/>
          </p:cNvSpPr>
          <p:nvPr/>
        </p:nvSpPr>
        <p:spPr bwMode="gray">
          <a:xfrm>
            <a:off x="762000" y="990600"/>
            <a:ext cx="31750" cy="1052513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2296" name="Rectangle 8"/>
          <p:cNvSpPr>
            <a:spLocks noChangeArrowheads="1"/>
          </p:cNvSpPr>
          <p:nvPr/>
        </p:nvSpPr>
        <p:spPr bwMode="gray">
          <a:xfrm>
            <a:off x="442913" y="1781175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2297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50938" y="214313"/>
            <a:ext cx="7793037" cy="1462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2298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36875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宋体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6876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宋体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6877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宋体" pitchFamily="2" charset="-122"/>
              </a:defRPr>
            </a:lvl1pPr>
          </a:lstStyle>
          <a:p>
            <a:pPr>
              <a:defRPr/>
            </a:pPr>
            <a:fld id="{946ED0F2-836D-4259-BABC-888379B8595A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90723" r:id="rId1"/>
    <p:sldLayoutId id="2147490724" r:id="rId2"/>
    <p:sldLayoutId id="2147490725" r:id="rId3"/>
    <p:sldLayoutId id="2147490726" r:id="rId4"/>
    <p:sldLayoutId id="2147490727" r:id="rId5"/>
    <p:sldLayoutId id="2147490728" r:id="rId6"/>
    <p:sldLayoutId id="2147490729" r:id="rId7"/>
    <p:sldLayoutId id="2147490730" r:id="rId8"/>
    <p:sldLayoutId id="2147490731" r:id="rId9"/>
    <p:sldLayoutId id="2147490732" r:id="rId10"/>
    <p:sldLayoutId id="2147490733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ChangeArrowheads="1"/>
          </p:cNvSpPr>
          <p:nvPr/>
        </p:nvSpPr>
        <p:spPr bwMode="ltGray">
          <a:xfrm>
            <a:off x="417513" y="1098550"/>
            <a:ext cx="438150" cy="474663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3315" name="Rectangle 3"/>
          <p:cNvSpPr>
            <a:spLocks noChangeArrowheads="1"/>
          </p:cNvSpPr>
          <p:nvPr/>
        </p:nvSpPr>
        <p:spPr bwMode="ltGray">
          <a:xfrm>
            <a:off x="800100" y="1098550"/>
            <a:ext cx="328613" cy="474663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3316" name="Rectangle 4"/>
          <p:cNvSpPr>
            <a:spLocks noChangeArrowheads="1"/>
          </p:cNvSpPr>
          <p:nvPr/>
        </p:nvSpPr>
        <p:spPr bwMode="ltGray">
          <a:xfrm>
            <a:off x="541338" y="1520825"/>
            <a:ext cx="422275" cy="474663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3317" name="Rectangle 5"/>
          <p:cNvSpPr>
            <a:spLocks noChangeArrowheads="1"/>
          </p:cNvSpPr>
          <p:nvPr/>
        </p:nvSpPr>
        <p:spPr bwMode="ltGray">
          <a:xfrm>
            <a:off x="911225" y="1520825"/>
            <a:ext cx="368300" cy="474663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3318" name="Rectangle 6"/>
          <p:cNvSpPr>
            <a:spLocks noChangeArrowheads="1"/>
          </p:cNvSpPr>
          <p:nvPr/>
        </p:nvSpPr>
        <p:spPr bwMode="ltGray">
          <a:xfrm>
            <a:off x="127000" y="1447800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3319" name="Rectangle 7"/>
          <p:cNvSpPr>
            <a:spLocks noChangeArrowheads="1"/>
          </p:cNvSpPr>
          <p:nvPr/>
        </p:nvSpPr>
        <p:spPr bwMode="gray">
          <a:xfrm>
            <a:off x="762000" y="990600"/>
            <a:ext cx="31750" cy="1052513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3320" name="Rectangle 8"/>
          <p:cNvSpPr>
            <a:spLocks noChangeArrowheads="1"/>
          </p:cNvSpPr>
          <p:nvPr/>
        </p:nvSpPr>
        <p:spPr bwMode="gray">
          <a:xfrm>
            <a:off x="442913" y="1781175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zh-CN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3321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50938" y="214313"/>
            <a:ext cx="7793037" cy="1462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3322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36875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宋体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6876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宋体" pitchFamily="2" charset="-122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36877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宋体" pitchFamily="2" charset="-122"/>
              </a:defRPr>
            </a:lvl1pPr>
          </a:lstStyle>
          <a:p>
            <a:pPr>
              <a:defRPr/>
            </a:pPr>
            <a:fld id="{68EF091A-98FC-46E8-B37B-122947D3AF48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90734" r:id="rId1"/>
    <p:sldLayoutId id="2147490735" r:id="rId2"/>
    <p:sldLayoutId id="2147490736" r:id="rId3"/>
    <p:sldLayoutId id="2147490737" r:id="rId4"/>
    <p:sldLayoutId id="2147490738" r:id="rId5"/>
    <p:sldLayoutId id="2147490739" r:id="rId6"/>
    <p:sldLayoutId id="2147490740" r:id="rId7"/>
    <p:sldLayoutId id="2147490741" r:id="rId8"/>
    <p:sldLayoutId id="2147490742" r:id="rId9"/>
    <p:sldLayoutId id="2147490743" r:id="rId10"/>
    <p:sldLayoutId id="2147490744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4345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4346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EFE0E778-0A2B-4C39-9674-07436717C0BE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90745" r:id="rId1"/>
    <p:sldLayoutId id="2147490603" r:id="rId2"/>
    <p:sldLayoutId id="2147490604" r:id="rId3"/>
    <p:sldLayoutId id="2147490605" r:id="rId4"/>
    <p:sldLayoutId id="2147490606" r:id="rId5"/>
    <p:sldLayoutId id="2147490607" r:id="rId6"/>
    <p:sldLayoutId id="2147490608" r:id="rId7"/>
    <p:sldLayoutId id="2147490609" r:id="rId8"/>
    <p:sldLayoutId id="2147490610" r:id="rId9"/>
    <p:sldLayoutId id="2147490611" r:id="rId10"/>
    <p:sldLayoutId id="2147490612" r:id="rId11"/>
    <p:sldLayoutId id="2147490613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5369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5370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31919B1D-4D1D-4281-8898-AF9127885129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90746" r:id="rId1"/>
    <p:sldLayoutId id="2147490614" r:id="rId2"/>
    <p:sldLayoutId id="2147490615" r:id="rId3"/>
    <p:sldLayoutId id="2147490616" r:id="rId4"/>
    <p:sldLayoutId id="2147490617" r:id="rId5"/>
    <p:sldLayoutId id="2147490618" r:id="rId6"/>
    <p:sldLayoutId id="2147490619" r:id="rId7"/>
    <p:sldLayoutId id="2147490620" r:id="rId8"/>
    <p:sldLayoutId id="2147490621" r:id="rId9"/>
    <p:sldLayoutId id="2147490622" r:id="rId10"/>
    <p:sldLayoutId id="2147490623" r:id="rId11"/>
    <p:sldLayoutId id="2147490624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6393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6394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04E0BA3B-6DBA-4A31-A446-1D59D19D4215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90747" r:id="rId1"/>
    <p:sldLayoutId id="2147490625" r:id="rId2"/>
    <p:sldLayoutId id="2147490626" r:id="rId3"/>
    <p:sldLayoutId id="2147490627" r:id="rId4"/>
    <p:sldLayoutId id="2147490628" r:id="rId5"/>
    <p:sldLayoutId id="2147490629" r:id="rId6"/>
    <p:sldLayoutId id="2147490630" r:id="rId7"/>
    <p:sldLayoutId id="2147490631" r:id="rId8"/>
    <p:sldLayoutId id="2147490632" r:id="rId9"/>
    <p:sldLayoutId id="2147490633" r:id="rId10"/>
    <p:sldLayoutId id="2147490634" r:id="rId11"/>
    <p:sldLayoutId id="2147490635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29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0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17417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7418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7726F751-4D75-4B1D-9D58-802AF16DA1DE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90748" r:id="rId1"/>
    <p:sldLayoutId id="2147490636" r:id="rId2"/>
    <p:sldLayoutId id="2147490637" r:id="rId3"/>
    <p:sldLayoutId id="2147490638" r:id="rId4"/>
    <p:sldLayoutId id="2147490639" r:id="rId5"/>
    <p:sldLayoutId id="2147490640" r:id="rId6"/>
    <p:sldLayoutId id="2147490641" r:id="rId7"/>
    <p:sldLayoutId id="2147490642" r:id="rId8"/>
    <p:sldLayoutId id="2147490643" r:id="rId9"/>
    <p:sldLayoutId id="2147490644" r:id="rId10"/>
    <p:sldLayoutId id="2147490645" r:id="rId11"/>
    <p:sldLayoutId id="2147490646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8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algn="ctr" eaLnBrk="1" hangingPunct="1">
              <a:defRPr/>
            </a:pPr>
            <a:endParaRPr kumimoji="1" lang="zh-CN" altLang="en-US" sz="2400" smtClean="0">
              <a:solidFill>
                <a:srgbClr val="000000"/>
              </a:solidFill>
            </a:endParaRPr>
          </a:p>
        </p:txBody>
      </p:sp>
      <p:sp>
        <p:nvSpPr>
          <p:cNvPr id="18435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algn="ctr" eaLnBrk="1" hangingPunct="1">
              <a:defRPr/>
            </a:pPr>
            <a:endParaRPr kumimoji="1" lang="zh-CN" altLang="en-US" sz="2400" smtClean="0">
              <a:solidFill>
                <a:srgbClr val="000000"/>
              </a:solidFill>
            </a:endParaRPr>
          </a:p>
        </p:txBody>
      </p:sp>
      <p:sp>
        <p:nvSpPr>
          <p:cNvPr id="18436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algn="ctr" eaLnBrk="1" hangingPunct="1">
              <a:defRPr/>
            </a:pPr>
            <a:endParaRPr kumimoji="1" lang="zh-CN" altLang="en-US" sz="2400" smtClean="0">
              <a:solidFill>
                <a:srgbClr val="000000"/>
              </a:solidFill>
            </a:endParaRPr>
          </a:p>
        </p:txBody>
      </p:sp>
      <p:sp>
        <p:nvSpPr>
          <p:cNvPr id="18437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algn="ctr" eaLnBrk="1" hangingPunct="1">
              <a:defRPr/>
            </a:pPr>
            <a:endParaRPr kumimoji="1" lang="zh-CN" altLang="en-US" sz="2400" smtClean="0">
              <a:solidFill>
                <a:srgbClr val="000000"/>
              </a:solidFill>
            </a:endParaRPr>
          </a:p>
        </p:txBody>
      </p:sp>
      <p:sp>
        <p:nvSpPr>
          <p:cNvPr id="18438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algn="ctr" eaLnBrk="1" hangingPunct="1">
              <a:defRPr/>
            </a:pPr>
            <a:endParaRPr kumimoji="1" lang="zh-CN" altLang="en-US" sz="2400" smtClean="0">
              <a:solidFill>
                <a:srgbClr val="000000"/>
              </a:solidFill>
            </a:endParaRPr>
          </a:p>
        </p:txBody>
      </p:sp>
      <p:sp>
        <p:nvSpPr>
          <p:cNvPr id="18439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algn="ctr" eaLnBrk="1" hangingPunct="1">
              <a:defRPr/>
            </a:pPr>
            <a:endParaRPr kumimoji="1" lang="zh-CN" altLang="en-US" sz="2400" smtClean="0">
              <a:solidFill>
                <a:srgbClr val="000000"/>
              </a:solidFill>
            </a:endParaRPr>
          </a:p>
        </p:txBody>
      </p:sp>
      <p:sp>
        <p:nvSpPr>
          <p:cNvPr id="18440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algn="ctr" eaLnBrk="1" hangingPunct="1">
              <a:defRPr/>
            </a:pPr>
            <a:endParaRPr kumimoji="1" lang="zh-CN" altLang="en-US" sz="2400" smtClean="0">
              <a:solidFill>
                <a:srgbClr val="000000"/>
              </a:solidFill>
            </a:endParaRPr>
          </a:p>
        </p:txBody>
      </p:sp>
      <p:sp>
        <p:nvSpPr>
          <p:cNvPr id="18441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18442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16E902DE-D505-404C-B676-7126267A3B3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90749" r:id="rId1"/>
    <p:sldLayoutId id="2147490647" r:id="rId2"/>
    <p:sldLayoutId id="2147490648" r:id="rId3"/>
    <p:sldLayoutId id="2147490649" r:id="rId4"/>
    <p:sldLayoutId id="2147490650" r:id="rId5"/>
    <p:sldLayoutId id="2147490651" r:id="rId6"/>
    <p:sldLayoutId id="2147490652" r:id="rId7"/>
    <p:sldLayoutId id="2147490653" r:id="rId8"/>
    <p:sldLayoutId id="2147490654" r:id="rId9"/>
    <p:sldLayoutId id="2147490655" r:id="rId10"/>
    <p:sldLayoutId id="2147490656" r:id="rId11"/>
    <p:sldLayoutId id="2147490657" r:id="rId12"/>
    <p:sldLayoutId id="2147490658" r:id="rId13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charset="-122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charset="-122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charset="-122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charset="-122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2051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2052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2053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2055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2056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2057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2058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E8731F93-BB8D-4643-8D54-D648327C33D5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90703" r:id="rId1"/>
    <p:sldLayoutId id="2147490505" r:id="rId2"/>
    <p:sldLayoutId id="2147490506" r:id="rId3"/>
    <p:sldLayoutId id="2147490507" r:id="rId4"/>
    <p:sldLayoutId id="2147490508" r:id="rId5"/>
    <p:sldLayoutId id="2147490509" r:id="rId6"/>
    <p:sldLayoutId id="2147490510" r:id="rId7"/>
    <p:sldLayoutId id="2147490511" r:id="rId8"/>
    <p:sldLayoutId id="2147490512" r:id="rId9"/>
    <p:sldLayoutId id="2147490513" r:id="rId10"/>
    <p:sldLayoutId id="2147490514" r:id="rId11"/>
    <p:sldLayoutId id="2147490515" r:id="rId12"/>
    <p:sldLayoutId id="2147490516" r:id="rId13"/>
    <p:sldLayoutId id="2147490517" r:id="rId14"/>
    <p:sldLayoutId id="2147490518" r:id="rId15"/>
    <p:sldLayoutId id="2147490519" r:id="rId16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3075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3076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3077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3078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3079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3080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3081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3082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8BCDE538-1536-4192-8646-AB906A35D23F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90704" r:id="rId1"/>
    <p:sldLayoutId id="2147490520" r:id="rId2"/>
    <p:sldLayoutId id="2147490521" r:id="rId3"/>
    <p:sldLayoutId id="2147490522" r:id="rId4"/>
    <p:sldLayoutId id="2147490523" r:id="rId5"/>
    <p:sldLayoutId id="2147490524" r:id="rId6"/>
    <p:sldLayoutId id="2147490525" r:id="rId7"/>
    <p:sldLayoutId id="2147490526" r:id="rId8"/>
    <p:sldLayoutId id="2147490527" r:id="rId9"/>
    <p:sldLayoutId id="2147490528" r:id="rId10"/>
    <p:sldLayoutId id="2147490529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4099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4100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4101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4102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4103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4104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4105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4106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5BAD5C67-A4A2-48DA-91BD-86D1460A1C43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90705" r:id="rId1"/>
    <p:sldLayoutId id="2147490530" r:id="rId2"/>
    <p:sldLayoutId id="2147490531" r:id="rId3"/>
    <p:sldLayoutId id="2147490532" r:id="rId4"/>
    <p:sldLayoutId id="2147490533" r:id="rId5"/>
    <p:sldLayoutId id="2147490534" r:id="rId6"/>
    <p:sldLayoutId id="2147490535" r:id="rId7"/>
    <p:sldLayoutId id="2147490536" r:id="rId8"/>
    <p:sldLayoutId id="2147490537" r:id="rId9"/>
    <p:sldLayoutId id="2147490538" r:id="rId10"/>
    <p:sldLayoutId id="2147490539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5123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5124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5125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5126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5127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5128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5129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5130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3EA3BCE5-CAFB-4F66-A959-18797CD96C12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90706" r:id="rId1"/>
    <p:sldLayoutId id="2147490540" r:id="rId2"/>
    <p:sldLayoutId id="2147490541" r:id="rId3"/>
    <p:sldLayoutId id="2147490542" r:id="rId4"/>
    <p:sldLayoutId id="2147490543" r:id="rId5"/>
    <p:sldLayoutId id="2147490544" r:id="rId6"/>
    <p:sldLayoutId id="2147490545" r:id="rId7"/>
    <p:sldLayoutId id="2147490546" r:id="rId8"/>
    <p:sldLayoutId id="2147490547" r:id="rId9"/>
    <p:sldLayoutId id="2147490548" r:id="rId10"/>
    <p:sldLayoutId id="2147490549" r:id="rId11"/>
    <p:sldLayoutId id="2147490550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6147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6148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6149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6150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6151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6152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6153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6154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B7980C55-B1FD-4F38-8AE3-42529DC4604D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90707" r:id="rId1"/>
    <p:sldLayoutId id="2147490551" r:id="rId2"/>
    <p:sldLayoutId id="2147490552" r:id="rId3"/>
    <p:sldLayoutId id="2147490553" r:id="rId4"/>
    <p:sldLayoutId id="2147490554" r:id="rId5"/>
    <p:sldLayoutId id="2147490555" r:id="rId6"/>
    <p:sldLayoutId id="2147490556" r:id="rId7"/>
    <p:sldLayoutId id="2147490557" r:id="rId8"/>
    <p:sldLayoutId id="2147490558" r:id="rId9"/>
    <p:sldLayoutId id="2147490559" r:id="rId10"/>
    <p:sldLayoutId id="2147490560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7171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7172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7173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7174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7175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7176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7177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7178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0C72392C-777D-4CB0-8EE5-5740A4237DC7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90708" r:id="rId1"/>
    <p:sldLayoutId id="2147490561" r:id="rId2"/>
    <p:sldLayoutId id="2147490562" r:id="rId3"/>
    <p:sldLayoutId id="2147490563" r:id="rId4"/>
    <p:sldLayoutId id="2147490564" r:id="rId5"/>
    <p:sldLayoutId id="2147490565" r:id="rId6"/>
    <p:sldLayoutId id="2147490566" r:id="rId7"/>
    <p:sldLayoutId id="2147490567" r:id="rId8"/>
    <p:sldLayoutId id="2147490568" r:id="rId9"/>
    <p:sldLayoutId id="2147490569" r:id="rId10"/>
    <p:sldLayoutId id="2147490570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8195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8196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8197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8198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8199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8200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8201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8202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 u="none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1BF39E40-7D48-43CA-860A-2C427E119771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90709" r:id="rId1"/>
    <p:sldLayoutId id="2147490571" r:id="rId2"/>
    <p:sldLayoutId id="2147490572" r:id="rId3"/>
    <p:sldLayoutId id="2147490573" r:id="rId4"/>
    <p:sldLayoutId id="2147490574" r:id="rId5"/>
    <p:sldLayoutId id="2147490575" r:id="rId6"/>
    <p:sldLayoutId id="2147490576" r:id="rId7"/>
    <p:sldLayoutId id="2147490577" r:id="rId8"/>
    <p:sldLayoutId id="2147490578" r:id="rId9"/>
    <p:sldLayoutId id="2147490579" r:id="rId10"/>
    <p:sldLayoutId id="2147490580" r:id="rId11"/>
    <p:sldLayoutId id="2147490581" r:id="rId1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ChangeArrowheads="1"/>
          </p:cNvSpPr>
          <p:nvPr/>
        </p:nvSpPr>
        <p:spPr bwMode="ltGray">
          <a:xfrm>
            <a:off x="347663" y="481013"/>
            <a:ext cx="438150" cy="474662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9219" name="Rectangle 3"/>
          <p:cNvSpPr>
            <a:spLocks noChangeArrowheads="1"/>
          </p:cNvSpPr>
          <p:nvPr/>
        </p:nvSpPr>
        <p:spPr bwMode="ltGray">
          <a:xfrm>
            <a:off x="730250" y="481013"/>
            <a:ext cx="328613" cy="474662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9220" name="Rectangle 4"/>
          <p:cNvSpPr>
            <a:spLocks noChangeArrowheads="1"/>
          </p:cNvSpPr>
          <p:nvPr/>
        </p:nvSpPr>
        <p:spPr bwMode="ltGray">
          <a:xfrm>
            <a:off x="471488" y="903288"/>
            <a:ext cx="422275" cy="474662"/>
          </a:xfrm>
          <a:prstGeom prst="rect">
            <a:avLst/>
          </a:prstGeom>
          <a:solidFill>
            <a:schemeClr val="folHlink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9221" name="Rectangle 5"/>
          <p:cNvSpPr>
            <a:spLocks noChangeArrowheads="1"/>
          </p:cNvSpPr>
          <p:nvPr/>
        </p:nvSpPr>
        <p:spPr bwMode="ltGray">
          <a:xfrm>
            <a:off x="841375" y="903288"/>
            <a:ext cx="368300" cy="474662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9222" name="Rectangle 6"/>
          <p:cNvSpPr>
            <a:spLocks noChangeArrowheads="1"/>
          </p:cNvSpPr>
          <p:nvPr/>
        </p:nvSpPr>
        <p:spPr bwMode="ltGray">
          <a:xfrm>
            <a:off x="57150" y="830263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9223" name="Rectangle 7"/>
          <p:cNvSpPr>
            <a:spLocks noChangeArrowheads="1"/>
          </p:cNvSpPr>
          <p:nvPr/>
        </p:nvSpPr>
        <p:spPr bwMode="gray">
          <a:xfrm>
            <a:off x="692150" y="373063"/>
            <a:ext cx="31750" cy="1052512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9224" name="Rectangle 8"/>
          <p:cNvSpPr>
            <a:spLocks noChangeArrowheads="1"/>
          </p:cNvSpPr>
          <p:nvPr/>
        </p:nvSpPr>
        <p:spPr bwMode="gray">
          <a:xfrm>
            <a:off x="373063" y="1163638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>
            <a:noFill/>
          </a:ln>
          <a:effectLst/>
          <a:extLst/>
        </p:spPr>
        <p:txBody>
          <a:bodyPr wrap="none" anchor="ctr"/>
          <a:lstStyle>
            <a:lvl1pPr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1pPr>
            <a:lvl2pPr marL="742950" indent="-28575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2pPr>
            <a:lvl3pPr marL="11430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3pPr>
            <a:lvl4pPr marL="16002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4pPr>
            <a:lvl5pPr marL="2057400" indent="-228600" eaLnBrk="0" hangingPunct="0"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kumimoji="1" sz="3200">
                <a:solidFill>
                  <a:schemeClr val="tx1"/>
                </a:solidFill>
                <a:latin typeface="Tahoma" pitchFamily="34" charset="0"/>
                <a:ea typeface="楷体_GB2312" pitchFamily="49" charset="-122"/>
              </a:defRPr>
            </a:lvl9pPr>
          </a:lstStyle>
          <a:p>
            <a:pPr algn="ctr" eaLnBrk="1" hangingPunct="1">
              <a:defRPr/>
            </a:pPr>
            <a:endParaRPr lang="zh-CN" altLang="en-US" sz="2400" smtClean="0">
              <a:solidFill>
                <a:srgbClr val="000000"/>
              </a:solidFill>
              <a:ea typeface="宋体" pitchFamily="2" charset="-122"/>
            </a:endParaRPr>
          </a:p>
        </p:txBody>
      </p:sp>
      <p:sp>
        <p:nvSpPr>
          <p:cNvPr id="9225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00138" y="33338"/>
            <a:ext cx="7793037" cy="116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单击此处编辑母版标题样式</a:t>
            </a:r>
          </a:p>
        </p:txBody>
      </p:sp>
      <p:sp>
        <p:nvSpPr>
          <p:cNvPr id="9226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</a:p>
        </p:txBody>
      </p:sp>
      <p:sp>
        <p:nvSpPr>
          <p:cNvPr id="42804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endParaRPr lang="en-US" altLang="zh-CN"/>
          </a:p>
        </p:txBody>
      </p:sp>
      <p:sp>
        <p:nvSpPr>
          <p:cNvPr id="42804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>
            <a:noFill/>
          </a:ln>
          <a:effectLst/>
          <a:ex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kumimoji="0" sz="1400">
                <a:solidFill>
                  <a:srgbClr val="000000"/>
                </a:solidFill>
                <a:ea typeface="+mn-ea"/>
              </a:defRPr>
            </a:lvl1pPr>
          </a:lstStyle>
          <a:p>
            <a:pPr>
              <a:defRPr/>
            </a:pPr>
            <a:fld id="{0CB841C4-29F1-4CBD-97DD-CDF6CC8A21B9}" type="slidenum">
              <a:rPr lang="zh-CN" altLang="en-US"/>
              <a:pPr>
                <a:defRPr/>
              </a:pPr>
              <a:t>‹#›</a:t>
            </a:fld>
            <a:endParaRPr lang="en-US" altLang="zh-C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90710" r:id="rId1"/>
    <p:sldLayoutId id="2147490582" r:id="rId2"/>
    <p:sldLayoutId id="2147490583" r:id="rId3"/>
    <p:sldLayoutId id="2147490584" r:id="rId4"/>
    <p:sldLayoutId id="2147490585" r:id="rId5"/>
    <p:sldLayoutId id="2147490586" r:id="rId6"/>
    <p:sldLayoutId id="2147490587" r:id="rId7"/>
    <p:sldLayoutId id="2147490588" r:id="rId8"/>
    <p:sldLayoutId id="2147490589" r:id="rId9"/>
    <p:sldLayoutId id="2147490590" r:id="rId10"/>
    <p:sldLayoutId id="2147490591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ea typeface="宋体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Text Box 6"/>
          <p:cNvSpPr txBox="1">
            <a:spLocks noChangeArrowheads="1"/>
          </p:cNvSpPr>
          <p:nvPr/>
        </p:nvSpPr>
        <p:spPr bwMode="auto">
          <a:xfrm>
            <a:off x="434975" y="598488"/>
            <a:ext cx="8709025" cy="2124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rgbClr val="3333CC"/>
              </a:buClr>
              <a:buSzPct val="60000"/>
              <a:buFont typeface="Wingdings" pitchFamily="2" charset="2"/>
              <a:buNone/>
            </a:pPr>
            <a:r>
              <a:rPr lang="zh-CN" altLang="en-US" sz="6000">
                <a:solidFill>
                  <a:srgbClr val="FF0000"/>
                </a:solidFill>
                <a:latin typeface="楷体" pitchFamily="49" charset="-122"/>
                <a:ea typeface="楷体" pitchFamily="49" charset="-122"/>
              </a:rPr>
              <a:t>第十七课 </a:t>
            </a:r>
            <a:endParaRPr lang="en-US" altLang="zh-CN" sz="6000">
              <a:solidFill>
                <a:srgbClr val="FF0000"/>
              </a:solidFill>
              <a:latin typeface="楷体" pitchFamily="49" charset="-122"/>
              <a:ea typeface="楷体" pitchFamily="49" charset="-122"/>
            </a:endParaRPr>
          </a:p>
          <a:p>
            <a:pPr algn="ctr" eaLnBrk="1" hangingPunct="1">
              <a:spcBef>
                <a:spcPct val="20000"/>
              </a:spcBef>
              <a:buClr>
                <a:srgbClr val="3333CC"/>
              </a:buClr>
              <a:buSzPct val="60000"/>
              <a:buFont typeface="Wingdings" pitchFamily="2" charset="2"/>
              <a:buNone/>
            </a:pPr>
            <a:r>
              <a:rPr lang="zh-CN" altLang="en-US" sz="6000">
                <a:solidFill>
                  <a:srgbClr val="FF0000"/>
                </a:solidFill>
                <a:latin typeface="楷体" pitchFamily="49" charset="-122"/>
                <a:ea typeface="楷体" pitchFamily="49" charset="-122"/>
              </a:rPr>
              <a:t>我和小豆豆的</a:t>
            </a:r>
            <a:r>
              <a:rPr lang="en-US" altLang="zh-CN" sz="6000">
                <a:solidFill>
                  <a:srgbClr val="FF0000"/>
                </a:solidFill>
                <a:latin typeface="楷体" pitchFamily="49" charset="-122"/>
                <a:ea typeface="楷体" pitchFamily="49" charset="-122"/>
              </a:rPr>
              <a:t>ABCD</a:t>
            </a:r>
            <a:r>
              <a:rPr lang="zh-CN" altLang="en-US" sz="6000">
                <a:solidFill>
                  <a:srgbClr val="FF0000"/>
                </a:solidFill>
                <a:latin typeface="楷体" pitchFamily="49" charset="-122"/>
                <a:ea typeface="楷体" pitchFamily="49" charset="-122"/>
              </a:rPr>
              <a:t>（</a:t>
            </a:r>
            <a:r>
              <a:rPr lang="en-US" altLang="zh-CN" sz="6000">
                <a:solidFill>
                  <a:srgbClr val="FF0000"/>
                </a:solidFill>
                <a:latin typeface="楷体" pitchFamily="49" charset="-122"/>
                <a:ea typeface="楷体" pitchFamily="49" charset="-122"/>
              </a:rPr>
              <a:t>2</a:t>
            </a:r>
            <a:r>
              <a:rPr lang="zh-CN" altLang="en-US" sz="6000">
                <a:solidFill>
                  <a:srgbClr val="FF0000"/>
                </a:solidFill>
                <a:latin typeface="楷体" pitchFamily="49" charset="-122"/>
                <a:ea typeface="楷体" pitchFamily="49" charset="-122"/>
              </a:rPr>
              <a:t>）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b="1" smtClean="0">
                <a:solidFill>
                  <a:schemeClr val="tx1"/>
                </a:solidFill>
              </a:rPr>
              <a:t>语法</a:t>
            </a:r>
            <a:r>
              <a:rPr lang="en-US" altLang="zh-CN" b="1" smtClean="0">
                <a:solidFill>
                  <a:schemeClr val="tx1"/>
                </a:solidFill>
              </a:rPr>
              <a:t>5</a:t>
            </a:r>
            <a:r>
              <a:rPr lang="zh-CN" altLang="en-US" b="1" smtClean="0">
                <a:solidFill>
                  <a:schemeClr val="tx1"/>
                </a:solidFill>
              </a:rPr>
              <a:t>：一口气（儿）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39750" y="1773238"/>
            <a:ext cx="8064500" cy="1727200"/>
          </a:xfrm>
        </p:spPr>
        <p:txBody>
          <a:bodyPr/>
          <a:lstStyle/>
          <a:p>
            <a:pPr marL="0" indent="0">
              <a:buFont typeface="Wingdings" pitchFamily="2" charset="2"/>
              <a:buNone/>
            </a:pPr>
            <a:r>
              <a:rPr lang="en-US" altLang="zh-CN" b="1" smtClean="0"/>
              <a:t>1.</a:t>
            </a:r>
            <a:r>
              <a:rPr lang="zh-CN" altLang="en-US" b="1" smtClean="0"/>
              <a:t>我昨天</a:t>
            </a:r>
            <a:r>
              <a:rPr lang="zh-CN" altLang="zh-CN" b="1" smtClean="0">
                <a:solidFill>
                  <a:srgbClr val="FF0000"/>
                </a:solidFill>
              </a:rPr>
              <a:t>一口气</a:t>
            </a:r>
            <a:r>
              <a:rPr lang="zh-CN" altLang="en-US" b="1" smtClean="0"/>
              <a:t>就</a:t>
            </a:r>
            <a:r>
              <a:rPr lang="zh-CN" altLang="zh-CN" b="1" smtClean="0"/>
              <a:t>把</a:t>
            </a:r>
            <a:r>
              <a:rPr lang="zh-CN" altLang="en-US" b="1" smtClean="0"/>
              <a:t>作业写</a:t>
            </a:r>
            <a:r>
              <a:rPr lang="zh-CN" altLang="en-US" b="1" smtClean="0">
                <a:solidFill>
                  <a:srgbClr val="0000FF"/>
                </a:solidFill>
              </a:rPr>
              <a:t>完</a:t>
            </a:r>
            <a:r>
              <a:rPr lang="zh-CN" altLang="en-US" b="1" smtClean="0"/>
              <a:t>了</a:t>
            </a:r>
            <a:r>
              <a:rPr lang="zh-CN" altLang="zh-CN" b="1" smtClean="0"/>
              <a:t>。</a:t>
            </a:r>
          </a:p>
          <a:p>
            <a:pPr marL="0" indent="0">
              <a:buFont typeface="Wingdings" pitchFamily="2" charset="2"/>
              <a:buNone/>
            </a:pPr>
            <a:r>
              <a:rPr lang="en-US" altLang="zh-CN" b="1" smtClean="0"/>
              <a:t>2.</a:t>
            </a:r>
            <a:r>
              <a:rPr lang="zh-CN" altLang="en-US" b="1" smtClean="0"/>
              <a:t>小李渴得要命，</a:t>
            </a:r>
            <a:r>
              <a:rPr lang="zh-CN" altLang="en-US" b="1" smtClean="0">
                <a:solidFill>
                  <a:srgbClr val="FF0000"/>
                </a:solidFill>
              </a:rPr>
              <a:t>一气</a:t>
            </a:r>
            <a:r>
              <a:rPr lang="zh-CN" altLang="en-US" b="1" smtClean="0"/>
              <a:t>喝了</a:t>
            </a:r>
            <a:r>
              <a:rPr lang="zh-CN" altLang="en-US" b="1" smtClean="0">
                <a:solidFill>
                  <a:srgbClr val="0000FF"/>
                </a:solidFill>
              </a:rPr>
              <a:t>三杯水</a:t>
            </a:r>
            <a:r>
              <a:rPr lang="zh-CN" altLang="en-US" b="1" smtClean="0"/>
              <a:t>。</a:t>
            </a:r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1331913" y="4149725"/>
            <a:ext cx="3384550" cy="525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tIns="46800" rIns="90000" bIns="4680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kumimoji="1" lang="zh-CN" altLang="en-US" sz="2800" b="1">
                <a:solidFill>
                  <a:srgbClr val="FF0000"/>
                </a:solidFill>
                <a:ea typeface="楷体_GB2312" pitchFamily="49" charset="-122"/>
              </a:rPr>
              <a:t>一（口）气</a:t>
            </a:r>
            <a:r>
              <a:rPr kumimoji="1" lang="en-US" altLang="zh-CN" sz="2800" b="1">
                <a:solidFill>
                  <a:srgbClr val="000000"/>
                </a:solidFill>
                <a:ea typeface="楷体_GB2312" pitchFamily="49" charset="-122"/>
              </a:rPr>
              <a:t>+</a:t>
            </a:r>
            <a:r>
              <a:rPr kumimoji="1" lang="zh-CN" altLang="en-US" sz="2800" b="1">
                <a:solidFill>
                  <a:srgbClr val="000000"/>
                </a:solidFill>
                <a:ea typeface="楷体_GB2312" pitchFamily="49" charset="-122"/>
              </a:rPr>
              <a:t>动词</a:t>
            </a:r>
            <a:r>
              <a:rPr kumimoji="1" lang="en-US" altLang="zh-CN" sz="2800" b="1">
                <a:solidFill>
                  <a:srgbClr val="000000"/>
                </a:solidFill>
                <a:ea typeface="楷体_GB2312" pitchFamily="49" charset="-122"/>
              </a:rPr>
              <a:t>+</a:t>
            </a:r>
            <a:endParaRPr kumimoji="1" lang="en-US" altLang="zh-CN" sz="2800" b="1" u="sng">
              <a:solidFill>
                <a:srgbClr val="000000"/>
              </a:solidFill>
              <a:ea typeface="楷体_GB2312" pitchFamily="49" charset="-122"/>
            </a:endParaRPr>
          </a:p>
        </p:txBody>
      </p:sp>
      <p:sp>
        <p:nvSpPr>
          <p:cNvPr id="5" name="Text Box 6"/>
          <p:cNvSpPr txBox="1">
            <a:spLocks noChangeArrowheads="1"/>
          </p:cNvSpPr>
          <p:nvPr/>
        </p:nvSpPr>
        <p:spPr bwMode="auto">
          <a:xfrm>
            <a:off x="4932363" y="3860800"/>
            <a:ext cx="936625" cy="1160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000" tIns="46800" rIns="90000" bIns="4680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kumimoji="1" lang="zh-CN" altLang="en-US" sz="2800" b="1">
                <a:solidFill>
                  <a:srgbClr val="0000FF"/>
                </a:solidFill>
                <a:ea typeface="楷体_GB2312" pitchFamily="49" charset="-122"/>
              </a:rPr>
              <a:t>数量</a:t>
            </a:r>
          </a:p>
          <a:p>
            <a:pPr eaLnBrk="1" hangingPunct="1">
              <a:spcBef>
                <a:spcPct val="50000"/>
              </a:spcBef>
            </a:pPr>
            <a:r>
              <a:rPr kumimoji="1" lang="zh-CN" altLang="en-US" sz="2800" b="1">
                <a:solidFill>
                  <a:srgbClr val="0000FF"/>
                </a:solidFill>
                <a:ea typeface="楷体_GB2312" pitchFamily="49" charset="-122"/>
              </a:rPr>
              <a:t>结果</a:t>
            </a:r>
            <a:endParaRPr kumimoji="1" lang="en-US" altLang="zh-CN" sz="2800" b="1" u="sng">
              <a:solidFill>
                <a:srgbClr val="0000FF"/>
              </a:solidFill>
              <a:ea typeface="楷体_GB2312" pitchFamily="49" charset="-122"/>
            </a:endParaRPr>
          </a:p>
        </p:txBody>
      </p:sp>
      <p:sp>
        <p:nvSpPr>
          <p:cNvPr id="6" name="AutoShape 7"/>
          <p:cNvSpPr>
            <a:spLocks/>
          </p:cNvSpPr>
          <p:nvPr/>
        </p:nvSpPr>
        <p:spPr bwMode="auto">
          <a:xfrm>
            <a:off x="4645025" y="4095750"/>
            <a:ext cx="179388" cy="682625"/>
          </a:xfrm>
          <a:prstGeom prst="leftBrace">
            <a:avLst>
              <a:gd name="adj1" fmla="val 49610"/>
              <a:gd name="adj2" fmla="val 50000"/>
            </a:avLst>
          </a:prstGeom>
          <a:noFill/>
          <a:ln w="9525">
            <a:solidFill>
              <a:srgbClr val="FF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90000" tIns="46800" rIns="90000" bIns="46800" anchor="ctr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kumimoji="1" lang="zh-CN" altLang="en-US" sz="3200" b="1" u="sng">
              <a:solidFill>
                <a:srgbClr val="000000"/>
              </a:solidFill>
              <a:ea typeface="楷体_GB2312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b="1" smtClean="0">
                <a:solidFill>
                  <a:schemeClr val="tx1"/>
                </a:solidFill>
              </a:rPr>
              <a:t>用“一口气”完成句子：</a:t>
            </a:r>
            <a:endParaRPr lang="zh-CN" altLang="en-US" smtClean="0">
              <a:solidFill>
                <a:schemeClr val="tx1"/>
              </a:solidFill>
            </a:endParaRPr>
          </a:p>
        </p:txBody>
      </p:sp>
      <p:sp>
        <p:nvSpPr>
          <p:cNvPr id="99331" name="内容占位符 2"/>
          <p:cNvSpPr>
            <a:spLocks noGrp="1"/>
          </p:cNvSpPr>
          <p:nvPr>
            <p:ph idx="1"/>
          </p:nvPr>
        </p:nvSpPr>
        <p:spPr>
          <a:xfrm>
            <a:off x="598488" y="1614488"/>
            <a:ext cx="8545512" cy="4114800"/>
          </a:xfrm>
        </p:spPr>
        <p:txBody>
          <a:bodyPr/>
          <a:lstStyle/>
          <a:p>
            <a:pPr marL="0" indent="0">
              <a:lnSpc>
                <a:spcPct val="150000"/>
              </a:lnSpc>
              <a:buFont typeface="Wingdings" pitchFamily="2" charset="2"/>
              <a:buNone/>
            </a:pPr>
            <a:r>
              <a:rPr lang="en-US" altLang="zh-CN" sz="2800" b="1" smtClean="0"/>
              <a:t>1.</a:t>
            </a:r>
            <a:r>
              <a:rPr lang="zh-CN" altLang="zh-CN" sz="2800" b="1" smtClean="0"/>
              <a:t>这本书太有意思了，</a:t>
            </a:r>
            <a:r>
              <a:rPr lang="en-US" altLang="zh-CN" sz="2800" b="1" smtClean="0"/>
              <a:t>_________________</a:t>
            </a:r>
            <a:r>
              <a:rPr lang="zh-CN" altLang="zh-CN" sz="2800" b="1" smtClean="0"/>
              <a:t>。</a:t>
            </a:r>
          </a:p>
          <a:p>
            <a:pPr marL="0" indent="0">
              <a:lnSpc>
                <a:spcPct val="150000"/>
              </a:lnSpc>
              <a:buFont typeface="Wingdings" pitchFamily="2" charset="2"/>
              <a:buNone/>
            </a:pPr>
            <a:r>
              <a:rPr lang="en-US" altLang="zh-CN" sz="2800" b="1" smtClean="0"/>
              <a:t>2.</a:t>
            </a:r>
            <a:r>
              <a:rPr lang="zh-CN" altLang="zh-CN" sz="2800" b="1" smtClean="0"/>
              <a:t>他太饿了，</a:t>
            </a:r>
            <a:r>
              <a:rPr lang="en-US" altLang="zh-CN" sz="2800" b="1" smtClean="0"/>
              <a:t>__________________</a:t>
            </a:r>
            <a:r>
              <a:rPr lang="zh-CN" altLang="zh-CN" sz="2800" b="1" smtClean="0"/>
              <a:t>。</a:t>
            </a:r>
          </a:p>
          <a:p>
            <a:pPr marL="0" indent="0">
              <a:lnSpc>
                <a:spcPct val="150000"/>
              </a:lnSpc>
              <a:buFont typeface="Wingdings" pitchFamily="2" charset="2"/>
              <a:buNone/>
            </a:pPr>
            <a:r>
              <a:rPr lang="en-US" altLang="zh-CN" sz="2800" b="1" smtClean="0"/>
              <a:t>3.__________________</a:t>
            </a:r>
            <a:r>
              <a:rPr lang="zh-CN" altLang="zh-CN" sz="2800" b="1" smtClean="0"/>
              <a:t>，看看表还来得及，才</a:t>
            </a:r>
            <a:r>
              <a:rPr lang="zh-CN" altLang="en-US" sz="2800" b="1" smtClean="0"/>
              <a:t>停下来休息了一下</a:t>
            </a:r>
            <a:r>
              <a:rPr lang="zh-CN" altLang="zh-CN" sz="2800" b="1" smtClean="0"/>
              <a:t>。</a:t>
            </a:r>
          </a:p>
          <a:p>
            <a:pPr marL="0" indent="0">
              <a:lnSpc>
                <a:spcPct val="150000"/>
              </a:lnSpc>
              <a:buFont typeface="Wingdings" pitchFamily="2" charset="2"/>
              <a:buNone/>
            </a:pPr>
            <a:r>
              <a:rPr lang="en-US" altLang="zh-CN" sz="2800" b="1" smtClean="0"/>
              <a:t>4.</a:t>
            </a:r>
            <a:r>
              <a:rPr lang="zh-CN" altLang="zh-CN" sz="2800" b="1" smtClean="0"/>
              <a:t>老师为了让我们明白这个词的用法，</a:t>
            </a:r>
            <a:r>
              <a:rPr lang="en-US" altLang="zh-CN" sz="2800" b="1" smtClean="0"/>
              <a:t>________________</a:t>
            </a:r>
            <a:r>
              <a:rPr lang="zh-CN" altLang="zh-CN" sz="2800" b="1" smtClean="0"/>
              <a:t>。</a:t>
            </a: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4427538" y="1557338"/>
            <a:ext cx="3816350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/>
            <a:r>
              <a:rPr lang="zh-CN" altLang="en-US" sz="2800" b="1">
                <a:solidFill>
                  <a:srgbClr val="0000FF"/>
                </a:solidFill>
              </a:rPr>
              <a:t>我</a:t>
            </a:r>
            <a:r>
              <a:rPr lang="zh-CN" altLang="en-US" sz="2800" b="1">
                <a:solidFill>
                  <a:srgbClr val="FF0000"/>
                </a:solidFill>
              </a:rPr>
              <a:t>一口气</a:t>
            </a:r>
            <a:r>
              <a:rPr lang="zh-CN" altLang="en-US" sz="2800" b="1">
                <a:solidFill>
                  <a:srgbClr val="0000FF"/>
                </a:solidFill>
              </a:rPr>
              <a:t>把它看完了</a:t>
            </a:r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3132138" y="2349500"/>
            <a:ext cx="3600450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/>
            <a:r>
              <a:rPr lang="zh-CN" altLang="en-US" sz="2800" b="1">
                <a:solidFill>
                  <a:srgbClr val="FF0000"/>
                </a:solidFill>
              </a:rPr>
              <a:t>一口气</a:t>
            </a:r>
            <a:r>
              <a:rPr lang="zh-CN" altLang="en-US" sz="2800" b="1">
                <a:solidFill>
                  <a:srgbClr val="0000FF"/>
                </a:solidFill>
              </a:rPr>
              <a:t>吃了三碗米饭</a:t>
            </a:r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1258888" y="3068638"/>
            <a:ext cx="3500437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/>
            <a:r>
              <a:rPr lang="zh-CN" altLang="en-US" sz="2800" b="1">
                <a:solidFill>
                  <a:srgbClr val="0000FF"/>
                </a:solidFill>
              </a:rPr>
              <a:t>我</a:t>
            </a:r>
            <a:r>
              <a:rPr lang="zh-CN" altLang="en-US" sz="2800" b="1">
                <a:solidFill>
                  <a:srgbClr val="FF0000"/>
                </a:solidFill>
              </a:rPr>
              <a:t>一口气</a:t>
            </a:r>
            <a:r>
              <a:rPr lang="zh-CN" altLang="en-US" sz="2800" b="1">
                <a:solidFill>
                  <a:srgbClr val="0000FF"/>
                </a:solidFill>
              </a:rPr>
              <a:t>跑到了学校</a:t>
            </a:r>
          </a:p>
        </p:txBody>
      </p:sp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611188" y="5065713"/>
            <a:ext cx="4932362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/>
            <a:r>
              <a:rPr lang="zh-CN" altLang="en-US" sz="2800" b="1">
                <a:solidFill>
                  <a:srgbClr val="FF0000"/>
                </a:solidFill>
              </a:rPr>
              <a:t>一口气</a:t>
            </a:r>
            <a:r>
              <a:rPr lang="zh-CN" altLang="en-US" sz="2800" b="1">
                <a:solidFill>
                  <a:srgbClr val="0000FF"/>
                </a:solidFill>
              </a:rPr>
              <a:t>举了好几个例子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2" grpId="0"/>
      <p:bldP spid="1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b="1" smtClean="0">
                <a:solidFill>
                  <a:schemeClr val="tx1"/>
                </a:solidFill>
              </a:rPr>
              <a:t>语法</a:t>
            </a:r>
            <a:r>
              <a:rPr lang="en-US" altLang="zh-CN" b="1" smtClean="0">
                <a:solidFill>
                  <a:schemeClr val="tx1"/>
                </a:solidFill>
              </a:rPr>
              <a:t>6</a:t>
            </a:r>
            <a:r>
              <a:rPr lang="zh-CN" altLang="en-US" b="1" smtClean="0">
                <a:solidFill>
                  <a:schemeClr val="tx1"/>
                </a:solidFill>
              </a:rPr>
              <a:t>：眼看</a:t>
            </a:r>
            <a:r>
              <a:rPr lang="en-US" altLang="zh-CN" b="1" smtClean="0">
                <a:solidFill>
                  <a:schemeClr val="tx1"/>
                </a:solidFill>
              </a:rPr>
              <a:t>A</a:t>
            </a:r>
            <a:endParaRPr lang="zh-CN" altLang="en-US" b="1" smtClean="0">
              <a:solidFill>
                <a:schemeClr val="tx1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39750" y="1700213"/>
            <a:ext cx="8604250" cy="1441450"/>
          </a:xfrm>
        </p:spPr>
        <p:txBody>
          <a:bodyPr/>
          <a:lstStyle/>
          <a:p>
            <a:pPr marL="0" indent="0">
              <a:buFont typeface="Wingdings" pitchFamily="2" charset="2"/>
              <a:buNone/>
            </a:pPr>
            <a:r>
              <a:rPr lang="en-US" altLang="zh-CN" b="1" dirty="0" smtClean="0"/>
              <a:t>1. </a:t>
            </a:r>
            <a:r>
              <a:rPr lang="zh-CN" altLang="zh-CN" b="1" dirty="0" smtClean="0">
                <a:solidFill>
                  <a:srgbClr val="FF0000"/>
                </a:solidFill>
              </a:rPr>
              <a:t>眼看</a:t>
            </a:r>
            <a:r>
              <a:rPr lang="zh-CN" altLang="en-US" b="1" dirty="0" smtClean="0"/>
              <a:t>夏天就要到了</a:t>
            </a:r>
            <a:r>
              <a:rPr lang="zh-CN" altLang="zh-CN" b="1" dirty="0" smtClean="0"/>
              <a:t>。</a:t>
            </a:r>
          </a:p>
          <a:p>
            <a:pPr marL="0" indent="0">
              <a:buFont typeface="Wingdings" pitchFamily="2" charset="2"/>
              <a:buNone/>
            </a:pPr>
            <a:r>
              <a:rPr lang="en-US" altLang="zh-CN" b="1" dirty="0" smtClean="0"/>
              <a:t>2. </a:t>
            </a:r>
            <a:r>
              <a:rPr lang="zh-CN" altLang="zh-CN" b="1" dirty="0" smtClean="0"/>
              <a:t>开会的时间</a:t>
            </a:r>
            <a:r>
              <a:rPr lang="zh-CN" altLang="zh-CN" b="1" dirty="0" smtClean="0">
                <a:solidFill>
                  <a:srgbClr val="FF0000"/>
                </a:solidFill>
              </a:rPr>
              <a:t>眼看</a:t>
            </a:r>
            <a:r>
              <a:rPr lang="zh-CN" altLang="zh-CN" b="1" dirty="0" smtClean="0"/>
              <a:t>就要到了，他却还没来。</a:t>
            </a:r>
          </a:p>
          <a:p>
            <a:pPr marL="0" indent="0">
              <a:buFont typeface="Wingdings" pitchFamily="2" charset="2"/>
              <a:buNone/>
            </a:pPr>
            <a:endParaRPr lang="zh-CN" altLang="en-US" b="1" dirty="0" smtClean="0"/>
          </a:p>
        </p:txBody>
      </p:sp>
      <p:sp>
        <p:nvSpPr>
          <p:cNvPr id="4" name="Text Box 5"/>
          <p:cNvSpPr txBox="1">
            <a:spLocks noChangeArrowheads="1"/>
          </p:cNvSpPr>
          <p:nvPr/>
        </p:nvSpPr>
        <p:spPr bwMode="auto">
          <a:xfrm>
            <a:off x="1331913" y="4005263"/>
            <a:ext cx="5111750" cy="587375"/>
          </a:xfrm>
          <a:prstGeom prst="rect">
            <a:avLst/>
          </a:prstGeom>
          <a:noFill/>
          <a:ln w="9525" algn="ctr">
            <a:solidFill>
              <a:schemeClr val="hlink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90000" tIns="46800" rIns="90000" bIns="4680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kumimoji="1" lang="en-US" altLang="zh-CN" sz="3200" b="1">
                <a:ea typeface="楷体_GB2312" pitchFamily="49" charset="-122"/>
              </a:rPr>
              <a:t>……</a:t>
            </a:r>
            <a:r>
              <a:rPr kumimoji="1" lang="zh-CN" altLang="en-US" sz="3200" b="1">
                <a:solidFill>
                  <a:srgbClr val="FF0000"/>
                </a:solidFill>
                <a:ea typeface="楷体_GB2312" pitchFamily="49" charset="-122"/>
              </a:rPr>
              <a:t>眼看</a:t>
            </a:r>
            <a:r>
              <a:rPr kumimoji="1" lang="en-US" altLang="zh-CN" sz="3200" b="1">
                <a:solidFill>
                  <a:srgbClr val="000000"/>
                </a:solidFill>
                <a:latin typeface="Arial" charset="0"/>
                <a:ea typeface="楷体_GB2312" pitchFamily="49" charset="-122"/>
              </a:rPr>
              <a:t>……</a:t>
            </a:r>
            <a:r>
              <a:rPr kumimoji="1" lang="zh-CN" altLang="en-US" sz="3200" b="1">
                <a:solidFill>
                  <a:srgbClr val="000000"/>
                </a:solidFill>
                <a:ea typeface="楷体_GB2312" pitchFamily="49" charset="-122"/>
              </a:rPr>
              <a:t>就（要）</a:t>
            </a:r>
            <a:r>
              <a:rPr kumimoji="1" lang="en-US" altLang="zh-CN" sz="3200" b="1">
                <a:solidFill>
                  <a:srgbClr val="000000"/>
                </a:solidFill>
                <a:latin typeface="Arial" charset="0"/>
                <a:ea typeface="楷体_GB2312" pitchFamily="49" charset="-122"/>
              </a:rPr>
              <a:t>……</a:t>
            </a:r>
            <a:endParaRPr kumimoji="1" lang="en-US" altLang="zh-CN" sz="3200" b="1">
              <a:solidFill>
                <a:srgbClr val="000000"/>
              </a:solidFill>
              <a:ea typeface="楷体_GB2312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2"/>
          <p:cNvSpPr>
            <a:spLocks noGrp="1" noChangeArrowheads="1"/>
          </p:cNvSpPr>
          <p:nvPr>
            <p:ph type="title"/>
          </p:nvPr>
        </p:nvSpPr>
        <p:spPr>
          <a:xfrm>
            <a:off x="1100138" y="33338"/>
            <a:ext cx="5600700" cy="1163637"/>
          </a:xfrm>
        </p:spPr>
        <p:txBody>
          <a:bodyPr/>
          <a:lstStyle/>
          <a:p>
            <a:pPr eaLnBrk="1" hangingPunct="1"/>
            <a:r>
              <a:rPr lang="zh-CN" altLang="en-US" sz="4000" smtClean="0">
                <a:solidFill>
                  <a:schemeClr val="tx1"/>
                </a:solidFill>
              </a:rPr>
              <a:t>练习    眼看</a:t>
            </a:r>
            <a:r>
              <a:rPr lang="en-US" altLang="zh-CN" sz="4000" smtClean="0">
                <a:solidFill>
                  <a:schemeClr val="tx1"/>
                </a:solidFill>
              </a:rPr>
              <a:t>/</a:t>
            </a:r>
            <a:r>
              <a:rPr lang="zh-CN" altLang="en-US" sz="4000" smtClean="0">
                <a:solidFill>
                  <a:schemeClr val="tx1"/>
                </a:solidFill>
              </a:rPr>
              <a:t>马上</a:t>
            </a:r>
          </a:p>
        </p:txBody>
      </p:sp>
      <p:sp>
        <p:nvSpPr>
          <p:cNvPr id="950275" name="Text Box 3"/>
          <p:cNvSpPr txBox="1">
            <a:spLocks noChangeArrowheads="1"/>
          </p:cNvSpPr>
          <p:nvPr/>
        </p:nvSpPr>
        <p:spPr bwMode="auto">
          <a:xfrm>
            <a:off x="179388" y="1916113"/>
            <a:ext cx="8964612" cy="2462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457200" indent="-4572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AutoNum type="arabicPeriod"/>
            </a:pPr>
            <a:r>
              <a:rPr kumimoji="1" lang="zh-CN" altLang="en-US" sz="2800" b="1">
                <a:solidFill>
                  <a:srgbClr val="000000"/>
                </a:solidFill>
                <a:ea typeface="楷体_GB2312" pitchFamily="49" charset="-122"/>
              </a:rPr>
              <a:t>（       ）就要到周末了。</a:t>
            </a:r>
          </a:p>
          <a:p>
            <a:pPr eaLnBrk="1" hangingPunct="1">
              <a:spcBef>
                <a:spcPct val="50000"/>
              </a:spcBef>
              <a:buFontTx/>
              <a:buAutoNum type="arabicPeriod"/>
            </a:pPr>
            <a:r>
              <a:rPr kumimoji="1" lang="zh-CN" altLang="en-US" sz="2800" b="1">
                <a:solidFill>
                  <a:srgbClr val="000000"/>
                </a:solidFill>
                <a:ea typeface="楷体_GB2312" pitchFamily="49" charset="-122"/>
              </a:rPr>
              <a:t>同学们（       ）就要毕业了，大家心里都有些舍不得。</a:t>
            </a:r>
          </a:p>
          <a:p>
            <a:pPr eaLnBrk="1" hangingPunct="1">
              <a:spcBef>
                <a:spcPct val="50000"/>
              </a:spcBef>
              <a:buFontTx/>
              <a:buAutoNum type="arabicPeriod"/>
            </a:pPr>
            <a:r>
              <a:rPr kumimoji="1" lang="zh-CN" altLang="en-US" sz="2800" b="1">
                <a:solidFill>
                  <a:srgbClr val="000000"/>
                </a:solidFill>
                <a:ea typeface="楷体_GB2312" pitchFamily="49" charset="-122"/>
              </a:rPr>
              <a:t>我们应该（         ）出发，否则就来不及了。</a:t>
            </a:r>
            <a:endParaRPr kumimoji="1" lang="en-US" altLang="zh-CN" sz="2800" b="1">
              <a:solidFill>
                <a:srgbClr val="000000"/>
              </a:solidFill>
              <a:ea typeface="楷体_GB2312" pitchFamily="49" charset="-122"/>
            </a:endParaRPr>
          </a:p>
          <a:p>
            <a:pPr eaLnBrk="1" hangingPunct="1">
              <a:spcBef>
                <a:spcPct val="50000"/>
              </a:spcBef>
              <a:buFontTx/>
              <a:buAutoNum type="arabicPeriod"/>
            </a:pPr>
            <a:r>
              <a:rPr kumimoji="1" lang="zh-CN" altLang="en-US" sz="2800" b="1">
                <a:solidFill>
                  <a:srgbClr val="000000"/>
                </a:solidFill>
                <a:ea typeface="楷体_GB2312" pitchFamily="49" charset="-122"/>
              </a:rPr>
              <a:t>听了这个消息，他（        ）就来了。</a:t>
            </a:r>
          </a:p>
        </p:txBody>
      </p:sp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1116013" y="1916113"/>
            <a:ext cx="935037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/>
            <a:r>
              <a:rPr lang="zh-CN" altLang="en-US" b="1">
                <a:solidFill>
                  <a:srgbClr val="FF0000"/>
                </a:solidFill>
              </a:rPr>
              <a:t>眼看</a:t>
            </a:r>
            <a:r>
              <a:rPr lang="en-US" altLang="zh-CN" b="1">
                <a:solidFill>
                  <a:srgbClr val="FF0000"/>
                </a:solidFill>
              </a:rPr>
              <a:t>/</a:t>
            </a:r>
            <a:r>
              <a:rPr lang="zh-CN" altLang="en-US" b="1">
                <a:solidFill>
                  <a:srgbClr val="FF0000"/>
                </a:solidFill>
              </a:rPr>
              <a:t>马上</a:t>
            </a: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2195513" y="2493963"/>
            <a:ext cx="936625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/>
            <a:r>
              <a:rPr lang="zh-CN" altLang="en-US" b="1">
                <a:solidFill>
                  <a:srgbClr val="FF0000"/>
                </a:solidFill>
              </a:rPr>
              <a:t>眼看</a:t>
            </a:r>
            <a:r>
              <a:rPr lang="en-US" altLang="zh-CN" b="1">
                <a:solidFill>
                  <a:srgbClr val="FF0000"/>
                </a:solidFill>
              </a:rPr>
              <a:t>/</a:t>
            </a:r>
            <a:r>
              <a:rPr lang="zh-CN" altLang="en-US" b="1">
                <a:solidFill>
                  <a:srgbClr val="FF0000"/>
                </a:solidFill>
              </a:rPr>
              <a:t>马上</a:t>
            </a: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2700338" y="3214688"/>
            <a:ext cx="935037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/>
            <a:r>
              <a:rPr lang="zh-CN" altLang="en-US" b="1">
                <a:solidFill>
                  <a:srgbClr val="FF0000"/>
                </a:solidFill>
              </a:rPr>
              <a:t>马上</a:t>
            </a:r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4068763" y="3922713"/>
            <a:ext cx="935037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/>
            <a:r>
              <a:rPr lang="zh-CN" altLang="en-US" b="1">
                <a:solidFill>
                  <a:srgbClr val="FF0000"/>
                </a:solidFill>
              </a:rPr>
              <a:t>马上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0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50275" grpId="0"/>
      <p:bldP spid="2" grpId="0"/>
      <p:bldP spid="5" grpId="0"/>
      <p:bldP spid="6" grpId="0"/>
      <p:bldP spid="8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b="1" smtClean="0">
                <a:solidFill>
                  <a:schemeClr val="tx1"/>
                </a:solidFill>
              </a:rPr>
              <a:t>语法</a:t>
            </a:r>
            <a:r>
              <a:rPr lang="en-US" altLang="zh-CN" b="1" smtClean="0">
                <a:solidFill>
                  <a:schemeClr val="tx1"/>
                </a:solidFill>
              </a:rPr>
              <a:t>6</a:t>
            </a:r>
            <a:r>
              <a:rPr lang="zh-CN" altLang="en-US" b="1" smtClean="0">
                <a:solidFill>
                  <a:schemeClr val="tx1"/>
                </a:solidFill>
              </a:rPr>
              <a:t>：眼看</a:t>
            </a:r>
            <a:r>
              <a:rPr lang="en-US" altLang="zh-CN" b="1" smtClean="0">
                <a:solidFill>
                  <a:schemeClr val="tx1"/>
                </a:solidFill>
              </a:rPr>
              <a:t>B</a:t>
            </a:r>
            <a:endParaRPr lang="zh-CN" altLang="en-US" b="1" smtClean="0">
              <a:solidFill>
                <a:schemeClr val="tx1"/>
              </a:solidFill>
            </a:endParaRPr>
          </a:p>
        </p:txBody>
      </p:sp>
      <p:sp>
        <p:nvSpPr>
          <p:cNvPr id="102403" name="内容占位符 2"/>
          <p:cNvSpPr>
            <a:spLocks noGrp="1"/>
          </p:cNvSpPr>
          <p:nvPr>
            <p:ph idx="1"/>
          </p:nvPr>
        </p:nvSpPr>
        <p:spPr>
          <a:xfrm>
            <a:off x="179388" y="1557338"/>
            <a:ext cx="8893175" cy="2808287"/>
          </a:xfrm>
        </p:spPr>
        <p:txBody>
          <a:bodyPr/>
          <a:lstStyle/>
          <a:p>
            <a:pPr marL="0" indent="0">
              <a:buFont typeface="Wingdings" pitchFamily="2" charset="2"/>
              <a:buNone/>
            </a:pPr>
            <a:r>
              <a:rPr lang="en-US" altLang="zh-CN" b="1" smtClean="0"/>
              <a:t>1. </a:t>
            </a:r>
            <a:r>
              <a:rPr lang="zh-CN" altLang="zh-CN" b="1" smtClean="0"/>
              <a:t>我</a:t>
            </a:r>
            <a:r>
              <a:rPr lang="zh-CN" altLang="zh-CN" b="1" smtClean="0">
                <a:solidFill>
                  <a:srgbClr val="FF0000"/>
                </a:solidFill>
              </a:rPr>
              <a:t>眼看</a:t>
            </a:r>
            <a:r>
              <a:rPr lang="zh-CN" altLang="zh-CN" b="1" smtClean="0"/>
              <a:t>着她进了办公室，怎么</a:t>
            </a:r>
            <a:r>
              <a:rPr lang="zh-CN" altLang="en-US" b="1" smtClean="0"/>
              <a:t>现在又</a:t>
            </a:r>
            <a:r>
              <a:rPr lang="zh-CN" altLang="zh-CN" b="1" smtClean="0"/>
              <a:t>找不</a:t>
            </a:r>
            <a:r>
              <a:rPr lang="zh-CN" altLang="en-US" b="1" smtClean="0"/>
              <a:t>着人了</a:t>
            </a:r>
            <a:r>
              <a:rPr lang="zh-CN" altLang="zh-CN" b="1" smtClean="0"/>
              <a:t>？</a:t>
            </a:r>
          </a:p>
          <a:p>
            <a:pPr marL="0" indent="0">
              <a:buFont typeface="Wingdings" pitchFamily="2" charset="2"/>
              <a:buNone/>
            </a:pPr>
            <a:r>
              <a:rPr lang="en-US" altLang="zh-CN" b="1" smtClean="0"/>
              <a:t>2. </a:t>
            </a:r>
            <a:r>
              <a:rPr lang="zh-CN" altLang="zh-CN" b="1" smtClean="0"/>
              <a:t>你怎么</a:t>
            </a:r>
            <a:r>
              <a:rPr lang="zh-CN" altLang="zh-CN" b="1" smtClean="0">
                <a:solidFill>
                  <a:srgbClr val="FF0000"/>
                </a:solidFill>
              </a:rPr>
              <a:t>眼看</a:t>
            </a:r>
            <a:r>
              <a:rPr lang="zh-CN" altLang="zh-CN" b="1" smtClean="0"/>
              <a:t>着小偷偷东西也不管？</a:t>
            </a:r>
            <a:endParaRPr lang="en-US" altLang="zh-CN" b="1" smtClean="0"/>
          </a:p>
          <a:p>
            <a:pPr marL="0" indent="0">
              <a:buFont typeface="Wingdings" pitchFamily="2" charset="2"/>
              <a:buNone/>
            </a:pPr>
            <a:r>
              <a:rPr lang="en-US" altLang="zh-CN" b="1" smtClean="0"/>
              <a:t>    </a:t>
            </a:r>
            <a:r>
              <a:rPr lang="zh-CN" altLang="en-US" b="1" smtClean="0"/>
              <a:t>或：小偷在偷东西，他竟然</a:t>
            </a:r>
            <a:r>
              <a:rPr lang="zh-CN" altLang="en-US" b="1" u="sng" smtClean="0">
                <a:solidFill>
                  <a:srgbClr val="FF0000"/>
                </a:solidFill>
              </a:rPr>
              <a:t>眼看</a:t>
            </a:r>
            <a:r>
              <a:rPr lang="zh-CN" altLang="en-US" b="1" u="sng" smtClean="0"/>
              <a:t>着不管</a:t>
            </a:r>
            <a:r>
              <a:rPr lang="zh-CN" altLang="en-US" b="1" smtClean="0"/>
              <a:t>。</a:t>
            </a:r>
            <a:endParaRPr lang="en-US" altLang="zh-CN" b="1" smtClean="0"/>
          </a:p>
          <a:p>
            <a:pPr marL="0" indent="0">
              <a:buFont typeface="Wingdings" pitchFamily="2" charset="2"/>
              <a:buNone/>
            </a:pPr>
            <a:r>
              <a:rPr lang="en-US" altLang="zh-CN" b="1" smtClean="0"/>
              <a:t>3. </a:t>
            </a:r>
            <a:r>
              <a:rPr lang="zh-CN" altLang="en-US" b="1" smtClean="0">
                <a:solidFill>
                  <a:srgbClr val="FF0000"/>
                </a:solidFill>
              </a:rPr>
              <a:t>眼看</a:t>
            </a:r>
            <a:r>
              <a:rPr lang="zh-CN" altLang="en-US" b="1" smtClean="0"/>
              <a:t>别人都答完了卷子，我心里十分着急。</a:t>
            </a:r>
            <a:endParaRPr lang="zh-CN" altLang="zh-CN" b="1" smtClean="0"/>
          </a:p>
          <a:p>
            <a:pPr marL="0" indent="0">
              <a:buFont typeface="Wingdings" pitchFamily="2" charset="2"/>
              <a:buNone/>
            </a:pPr>
            <a:r>
              <a:rPr lang="en-US" altLang="zh-CN" b="1" smtClean="0"/>
              <a:t> </a:t>
            </a:r>
            <a:endParaRPr lang="zh-CN" altLang="zh-CN" b="1" smtClean="0"/>
          </a:p>
          <a:p>
            <a:pPr marL="0" indent="0">
              <a:buFont typeface="Wingdings" pitchFamily="2" charset="2"/>
              <a:buNone/>
            </a:pPr>
            <a:endParaRPr lang="zh-CN" altLang="en-US" b="1" smtClean="0"/>
          </a:p>
        </p:txBody>
      </p:sp>
      <p:sp>
        <p:nvSpPr>
          <p:cNvPr id="4" name="Text Box 14"/>
          <p:cNvSpPr txBox="1">
            <a:spLocks noChangeArrowheads="1"/>
          </p:cNvSpPr>
          <p:nvPr/>
        </p:nvSpPr>
        <p:spPr bwMode="auto">
          <a:xfrm>
            <a:off x="1331913" y="4797425"/>
            <a:ext cx="5400675" cy="588963"/>
          </a:xfrm>
          <a:prstGeom prst="rect">
            <a:avLst/>
          </a:prstGeom>
          <a:noFill/>
          <a:ln w="9525" algn="ctr">
            <a:solidFill>
              <a:schemeClr val="hlink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90000" tIns="46800" rIns="90000" bIns="4680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buFontTx/>
              <a:buChar char="•"/>
            </a:pPr>
            <a:r>
              <a:rPr lang="zh-CN" altLang="en-US" sz="3200" b="1"/>
              <a:t>主语</a:t>
            </a:r>
            <a:r>
              <a:rPr lang="en-US" altLang="zh-CN" sz="3200" b="1"/>
              <a:t>+</a:t>
            </a:r>
            <a:r>
              <a:rPr lang="zh-CN" altLang="en-US" sz="3200" b="1">
                <a:solidFill>
                  <a:srgbClr val="FF0000"/>
                </a:solidFill>
              </a:rPr>
              <a:t>眼看</a:t>
            </a:r>
            <a:r>
              <a:rPr lang="zh-CN" altLang="en-US" sz="3200" b="1"/>
              <a:t>（着）</a:t>
            </a:r>
            <a:r>
              <a:rPr lang="en-US" altLang="zh-CN" sz="3200" b="1"/>
              <a:t>+</a:t>
            </a:r>
            <a:r>
              <a:rPr lang="zh-CN" altLang="en-US" sz="3200" b="1"/>
              <a:t>小句子</a:t>
            </a:r>
          </a:p>
        </p:txBody>
      </p:sp>
      <p:sp>
        <p:nvSpPr>
          <p:cNvPr id="5" name="Text Box 16"/>
          <p:cNvSpPr txBox="1">
            <a:spLocks noChangeArrowheads="1"/>
          </p:cNvSpPr>
          <p:nvPr/>
        </p:nvSpPr>
        <p:spPr bwMode="auto">
          <a:xfrm>
            <a:off x="1331913" y="5516563"/>
            <a:ext cx="3024187" cy="588962"/>
          </a:xfrm>
          <a:prstGeom prst="rect">
            <a:avLst/>
          </a:prstGeom>
          <a:noFill/>
          <a:ln w="9525" algn="ctr">
            <a:solidFill>
              <a:schemeClr val="hlink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lIns="90000" tIns="46800" rIns="90000" bIns="46800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buFontTx/>
              <a:buChar char="•"/>
            </a:pPr>
            <a:r>
              <a:rPr lang="zh-CN" altLang="en-US" sz="3200" b="1">
                <a:latin typeface="Arial" charset="0"/>
              </a:rPr>
              <a:t>“</a:t>
            </a:r>
            <a:r>
              <a:rPr lang="zh-CN" altLang="en-US" sz="3200" b="1">
                <a:solidFill>
                  <a:srgbClr val="FF0000"/>
                </a:solidFill>
              </a:rPr>
              <a:t>眼看</a:t>
            </a:r>
            <a:r>
              <a:rPr lang="zh-CN" altLang="en-US" sz="3200" b="1"/>
              <a:t>着不管</a:t>
            </a:r>
            <a:r>
              <a:rPr lang="zh-CN" altLang="en-US" sz="3200" b="1">
                <a:latin typeface="Arial" charset="0"/>
              </a:rPr>
              <a:t>”</a:t>
            </a:r>
            <a:endParaRPr lang="zh-CN" altLang="en-US" sz="3200" b="1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b="1" smtClean="0">
                <a:solidFill>
                  <a:schemeClr val="tx1"/>
                </a:solidFill>
              </a:rPr>
              <a:t>用“眼看”完成句子：</a:t>
            </a:r>
            <a:endParaRPr lang="zh-CN" altLang="en-US" smtClean="0">
              <a:solidFill>
                <a:schemeClr val="tx1"/>
              </a:solidFill>
            </a:endParaRPr>
          </a:p>
        </p:txBody>
      </p:sp>
      <p:sp>
        <p:nvSpPr>
          <p:cNvPr id="103427" name="内容占位符 2"/>
          <p:cNvSpPr>
            <a:spLocks noGrp="1"/>
          </p:cNvSpPr>
          <p:nvPr>
            <p:ph idx="1"/>
          </p:nvPr>
        </p:nvSpPr>
        <p:spPr>
          <a:xfrm>
            <a:off x="468313" y="1703388"/>
            <a:ext cx="8567737" cy="5038725"/>
          </a:xfrm>
        </p:spPr>
        <p:txBody>
          <a:bodyPr/>
          <a:lstStyle/>
          <a:p>
            <a:pPr marL="0" indent="0">
              <a:lnSpc>
                <a:spcPct val="150000"/>
              </a:lnSpc>
              <a:buFont typeface="Wingdings" pitchFamily="2" charset="2"/>
              <a:buNone/>
            </a:pPr>
            <a:r>
              <a:rPr lang="en-US" altLang="zh-CN" sz="2800" b="1" smtClean="0"/>
              <a:t>1</a:t>
            </a:r>
            <a:r>
              <a:rPr lang="zh-CN" altLang="zh-CN" sz="2800" b="1" smtClean="0"/>
              <a:t>．</a:t>
            </a:r>
            <a:r>
              <a:rPr lang="en-US" altLang="zh-CN" sz="2800" b="1" smtClean="0"/>
              <a:t>___________________</a:t>
            </a:r>
            <a:r>
              <a:rPr lang="zh-CN" altLang="zh-CN" sz="2800" b="1" smtClean="0"/>
              <a:t>，他肯定在屋里。</a:t>
            </a:r>
          </a:p>
          <a:p>
            <a:pPr marL="0" indent="0">
              <a:lnSpc>
                <a:spcPct val="150000"/>
              </a:lnSpc>
              <a:buFont typeface="Wingdings" pitchFamily="2" charset="2"/>
              <a:buNone/>
            </a:pPr>
            <a:r>
              <a:rPr lang="en-US" altLang="zh-CN" sz="2800" b="1" smtClean="0"/>
              <a:t>2</a:t>
            </a:r>
            <a:r>
              <a:rPr lang="zh-CN" altLang="zh-CN" sz="2800" b="1" smtClean="0"/>
              <a:t>．他实在跑不动了，</a:t>
            </a:r>
            <a:r>
              <a:rPr lang="en-US" altLang="zh-CN" sz="2800" b="1" smtClean="0"/>
              <a:t>__________________</a:t>
            </a:r>
            <a:r>
              <a:rPr lang="zh-CN" altLang="zh-CN" sz="2800" b="1" smtClean="0"/>
              <a:t>，最后只得了第二名。</a:t>
            </a:r>
          </a:p>
          <a:p>
            <a:pPr marL="0" indent="0">
              <a:lnSpc>
                <a:spcPct val="150000"/>
              </a:lnSpc>
              <a:buFont typeface="Wingdings" pitchFamily="2" charset="2"/>
              <a:buNone/>
            </a:pPr>
            <a:r>
              <a:rPr lang="en-US" altLang="zh-CN" sz="2800" b="1" smtClean="0"/>
              <a:t>3</a:t>
            </a:r>
            <a:r>
              <a:rPr lang="zh-CN" altLang="zh-CN" sz="2800" b="1" smtClean="0"/>
              <a:t>．她再不上课就不能参加考试了，你们是好朋友，</a:t>
            </a:r>
            <a:r>
              <a:rPr lang="en-US" altLang="zh-CN" sz="2800" b="1" smtClean="0"/>
              <a:t>_______________________</a:t>
            </a:r>
            <a:r>
              <a:rPr lang="zh-CN" altLang="zh-CN" sz="2800" b="1" smtClean="0"/>
              <a:t>。</a:t>
            </a:r>
            <a:endParaRPr lang="en-US" altLang="zh-CN" sz="2800" b="1" smtClean="0"/>
          </a:p>
          <a:p>
            <a:pPr marL="0" indent="0">
              <a:lnSpc>
                <a:spcPct val="150000"/>
              </a:lnSpc>
              <a:buFont typeface="Wingdings" pitchFamily="2" charset="2"/>
              <a:buNone/>
            </a:pPr>
            <a:endParaRPr lang="zh-CN" altLang="zh-CN" sz="2800" b="1" smtClean="0"/>
          </a:p>
          <a:p>
            <a:pPr marL="0" indent="0">
              <a:lnSpc>
                <a:spcPct val="150000"/>
              </a:lnSpc>
              <a:buFont typeface="Wingdings" pitchFamily="2" charset="2"/>
              <a:buNone/>
            </a:pPr>
            <a:r>
              <a:rPr lang="en-US" altLang="zh-CN" sz="2800" b="1" smtClean="0"/>
              <a:t>4</a:t>
            </a:r>
            <a:r>
              <a:rPr lang="zh-CN" altLang="zh-CN" sz="2800" b="1" smtClean="0"/>
              <a:t>．</a:t>
            </a:r>
            <a:r>
              <a:rPr lang="en-US" altLang="zh-CN" sz="2800" b="1" smtClean="0"/>
              <a:t>_________________</a:t>
            </a:r>
            <a:r>
              <a:rPr lang="zh-CN" altLang="zh-CN" sz="2800" b="1" smtClean="0"/>
              <a:t>，你准备得怎么样了？</a:t>
            </a:r>
          </a:p>
          <a:p>
            <a:pPr marL="0" indent="0">
              <a:lnSpc>
                <a:spcPct val="150000"/>
              </a:lnSpc>
              <a:buFont typeface="Wingdings" pitchFamily="2" charset="2"/>
              <a:buNone/>
            </a:pPr>
            <a:r>
              <a:rPr lang="en-US" altLang="zh-CN" sz="2800" b="1" smtClean="0"/>
              <a:t> </a:t>
            </a:r>
            <a:endParaRPr lang="zh-CN" altLang="zh-CN" sz="2800" b="1" smtClean="0"/>
          </a:p>
          <a:p>
            <a:pPr marL="0" indent="0">
              <a:buFont typeface="Wingdings" pitchFamily="2" charset="2"/>
              <a:buNone/>
            </a:pPr>
            <a:r>
              <a:rPr lang="en-US" altLang="zh-CN" sz="2800" b="1" smtClean="0"/>
              <a:t> </a:t>
            </a:r>
            <a:endParaRPr lang="zh-CN" altLang="zh-CN" sz="2800" b="1" smtClean="0"/>
          </a:p>
          <a:p>
            <a:pPr marL="0" indent="0">
              <a:buFont typeface="Wingdings" pitchFamily="2" charset="2"/>
              <a:buNone/>
            </a:pPr>
            <a:endParaRPr lang="zh-CN" altLang="en-US" sz="2800" b="1" smtClean="0"/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1258888" y="1717675"/>
            <a:ext cx="3817937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/>
            <a:r>
              <a:rPr lang="zh-CN" altLang="en-US" sz="2800" b="1">
                <a:solidFill>
                  <a:srgbClr val="0000FF"/>
                </a:solidFill>
              </a:rPr>
              <a:t>我</a:t>
            </a:r>
            <a:r>
              <a:rPr lang="zh-CN" altLang="en-US" sz="2800" b="1">
                <a:solidFill>
                  <a:srgbClr val="FF0000"/>
                </a:solidFill>
              </a:rPr>
              <a:t>眼看</a:t>
            </a:r>
            <a:r>
              <a:rPr lang="zh-CN" altLang="en-US" sz="2800" b="1">
                <a:solidFill>
                  <a:srgbClr val="0000FF"/>
                </a:solidFill>
              </a:rPr>
              <a:t>着他进了屋</a:t>
            </a:r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4067175" y="2492375"/>
            <a:ext cx="388937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/>
            <a:r>
              <a:rPr lang="zh-CN" altLang="en-US" sz="2800" b="1">
                <a:solidFill>
                  <a:srgbClr val="FF0000"/>
                </a:solidFill>
              </a:rPr>
              <a:t>眼看</a:t>
            </a:r>
            <a:r>
              <a:rPr lang="zh-CN" altLang="en-US" sz="2800" b="1">
                <a:solidFill>
                  <a:srgbClr val="0000FF"/>
                </a:solidFill>
              </a:rPr>
              <a:t>着别人超过了自己</a:t>
            </a:r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684213" y="4498975"/>
            <a:ext cx="4967287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/>
            <a:r>
              <a:rPr lang="zh-CN" altLang="en-US" sz="2800" b="1">
                <a:solidFill>
                  <a:srgbClr val="0000FF"/>
                </a:solidFill>
              </a:rPr>
              <a:t>不能</a:t>
            </a:r>
            <a:r>
              <a:rPr lang="zh-CN" altLang="en-US" sz="2800" b="1">
                <a:solidFill>
                  <a:srgbClr val="FF0000"/>
                </a:solidFill>
              </a:rPr>
              <a:t>眼看</a:t>
            </a:r>
            <a:r>
              <a:rPr lang="zh-CN" altLang="en-US" sz="2800" b="1">
                <a:solidFill>
                  <a:srgbClr val="0000FF"/>
                </a:solidFill>
              </a:rPr>
              <a:t>着她被取消考试资格</a:t>
            </a:r>
          </a:p>
        </p:txBody>
      </p:sp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1120775" y="5857875"/>
            <a:ext cx="493077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/>
            <a:r>
              <a:rPr lang="zh-CN" altLang="en-US" sz="2800" b="1">
                <a:solidFill>
                  <a:srgbClr val="FF0000"/>
                </a:solidFill>
              </a:rPr>
              <a:t>眼看</a:t>
            </a:r>
            <a:r>
              <a:rPr lang="zh-CN" altLang="en-US" sz="2800" b="1">
                <a:solidFill>
                  <a:srgbClr val="0000FF"/>
                </a:solidFill>
              </a:rPr>
              <a:t>就要考试了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2" grpId="0"/>
      <p:bldP spid="14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b="1" smtClean="0">
                <a:solidFill>
                  <a:srgbClr val="000000"/>
                </a:solidFill>
              </a:rPr>
              <a:t>课文</a:t>
            </a:r>
            <a:r>
              <a:rPr lang="en-US" altLang="zh-CN" b="1" smtClean="0">
                <a:solidFill>
                  <a:srgbClr val="000000"/>
                </a:solidFill>
              </a:rPr>
              <a:t>B</a:t>
            </a:r>
            <a:r>
              <a:rPr lang="zh-CN" altLang="en-US" b="1" smtClean="0">
                <a:solidFill>
                  <a:srgbClr val="000000"/>
                </a:solidFill>
              </a:rPr>
              <a:t>：爱是需要引导的</a:t>
            </a:r>
            <a:r>
              <a:rPr lang="en-US" altLang="zh-CN" b="1" smtClean="0">
                <a:solidFill>
                  <a:srgbClr val="000000"/>
                </a:solidFill>
              </a:rPr>
              <a:t>1</a:t>
            </a:r>
            <a:endParaRPr lang="zh-CN" altLang="en-US" b="1" smtClean="0">
              <a:solidFill>
                <a:schemeClr val="tx1"/>
              </a:solidFill>
            </a:endParaRPr>
          </a:p>
        </p:txBody>
      </p:sp>
      <p:graphicFrame>
        <p:nvGraphicFramePr>
          <p:cNvPr id="4" name="表格 3"/>
          <p:cNvGraphicFramePr>
            <a:graphicFrameLocks noGrp="1"/>
          </p:cNvGraphicFramePr>
          <p:nvPr/>
        </p:nvGraphicFramePr>
        <p:xfrm>
          <a:off x="250825" y="1611313"/>
          <a:ext cx="8766175" cy="3384779"/>
        </p:xfrm>
        <a:graphic>
          <a:graphicData uri="http://schemas.openxmlformats.org/drawingml/2006/table">
            <a:tbl>
              <a:tblPr/>
              <a:tblGrid>
                <a:gridCol w="1584141"/>
                <a:gridCol w="7182034"/>
              </a:tblGrid>
              <a:tr h="881604">
                <a:tc>
                  <a:txBody>
                    <a:bodyPr/>
                    <a:lstStyle/>
                    <a:p>
                      <a:r>
                        <a:rPr lang="zh-CN" altLang="en-US" sz="2400" b="1" dirty="0" smtClean="0"/>
                        <a:t>发生了什么事？</a:t>
                      </a:r>
                      <a:endParaRPr lang="zh-CN" altLang="en-US" sz="2400" b="1" dirty="0"/>
                    </a:p>
                  </a:txBody>
                  <a:tcPr marL="91435" marR="91435" marT="45709" marB="45709"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2400" dirty="0"/>
                    </a:p>
                  </a:txBody>
                  <a:tcPr marL="91435" marR="91435" marT="45709" marB="45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48717">
                <a:tc>
                  <a:txBody>
                    <a:bodyPr/>
                    <a:lstStyle/>
                    <a:p>
                      <a:r>
                        <a:rPr lang="zh-CN" altLang="en-US" sz="2400" b="1" dirty="0" smtClean="0"/>
                        <a:t>“我”是怎么做的？</a:t>
                      </a:r>
                      <a:endParaRPr lang="zh-CN" altLang="en-US" sz="2400" b="1" dirty="0"/>
                    </a:p>
                  </a:txBody>
                  <a:tcPr marL="91435" marR="91435" marT="45709" marB="45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2400" dirty="0"/>
                    </a:p>
                  </a:txBody>
                  <a:tcPr marL="91435" marR="91435" marT="45709" marB="45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54229">
                <a:tc>
                  <a:txBody>
                    <a:bodyPr/>
                    <a:lstStyle/>
                    <a:p>
                      <a:r>
                        <a:rPr lang="zh-CN" altLang="en-US" sz="2400" b="1" dirty="0" smtClean="0"/>
                        <a:t>为什么这么做？</a:t>
                      </a:r>
                      <a:endParaRPr lang="en-US" altLang="zh-CN" sz="2400" b="1" dirty="0" smtClean="0"/>
                    </a:p>
                    <a:p>
                      <a:endParaRPr lang="en-US" altLang="zh-CN" sz="2400" b="1" dirty="0" smtClean="0"/>
                    </a:p>
                    <a:p>
                      <a:endParaRPr lang="en-US" altLang="zh-CN" sz="2400" b="1" dirty="0" smtClean="0"/>
                    </a:p>
                  </a:txBody>
                  <a:tcPr marL="91435" marR="91435" marT="45709" marB="45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endParaRPr lang="zh-CN" altLang="en-US" sz="2400" dirty="0"/>
                    </a:p>
                  </a:txBody>
                  <a:tcPr marL="91435" marR="91435" marT="45709" marB="4570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0" name="内容占位符 2"/>
          <p:cNvSpPr>
            <a:spLocks noGrp="1"/>
          </p:cNvSpPr>
          <p:nvPr>
            <p:ph idx="1"/>
          </p:nvPr>
        </p:nvSpPr>
        <p:spPr>
          <a:xfrm>
            <a:off x="1871663" y="1700213"/>
            <a:ext cx="6948487" cy="649287"/>
          </a:xfrm>
          <a:ln>
            <a:solidFill>
              <a:schemeClr val="bg1"/>
            </a:solidFill>
            <a:miter lim="800000"/>
            <a:headEnd/>
            <a:tailEnd/>
          </a:ln>
        </p:spPr>
        <p:txBody>
          <a:bodyPr/>
          <a:lstStyle/>
          <a:p>
            <a:pPr marL="0" indent="0">
              <a:buFont typeface="Wingdings" pitchFamily="2" charset="2"/>
              <a:buNone/>
            </a:pPr>
            <a:r>
              <a:rPr lang="zh-CN" altLang="en-US" b="1" smtClean="0">
                <a:solidFill>
                  <a:srgbClr val="0000FF"/>
                </a:solidFill>
              </a:rPr>
              <a:t>划伤  流血</a:t>
            </a:r>
            <a:endParaRPr lang="en-US" altLang="zh-CN" b="1" smtClean="0">
              <a:solidFill>
                <a:srgbClr val="0000FF"/>
              </a:solidFill>
            </a:endParaRPr>
          </a:p>
        </p:txBody>
      </p:sp>
      <p:sp>
        <p:nvSpPr>
          <p:cNvPr id="11" name="内容占位符 2"/>
          <p:cNvSpPr txBox="1">
            <a:spLocks/>
          </p:cNvSpPr>
          <p:nvPr/>
        </p:nvSpPr>
        <p:spPr bwMode="auto">
          <a:xfrm>
            <a:off x="1835150" y="2566988"/>
            <a:ext cx="7308850" cy="574675"/>
          </a:xfrm>
          <a:prstGeom prst="rect">
            <a:avLst/>
          </a:prstGeom>
          <a:noFill/>
          <a:ln>
            <a:solidFill>
              <a:schemeClr val="bg1"/>
            </a:solidFill>
            <a:miter lim="800000"/>
            <a:headEnd/>
            <a:tailEnd/>
          </a:ln>
          <a:extLst/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>
              <a:buClr>
                <a:srgbClr val="3333CC"/>
              </a:buClr>
              <a:buFont typeface="Wingdings" pitchFamily="2" charset="2"/>
              <a:buNone/>
              <a:defRPr/>
            </a:pPr>
            <a:r>
              <a:rPr lang="zh-CN" altLang="en-US" b="1" kern="0" dirty="0" smtClean="0">
                <a:solidFill>
                  <a:srgbClr val="FF0000"/>
                </a:solidFill>
              </a:rPr>
              <a:t>特意</a:t>
            </a:r>
            <a:r>
              <a:rPr lang="zh-CN" altLang="en-US" b="1" kern="0" dirty="0" smtClean="0">
                <a:solidFill>
                  <a:srgbClr val="0000FF"/>
                </a:solidFill>
              </a:rPr>
              <a:t>   帮忙   指点   撕开   </a:t>
            </a:r>
            <a:r>
              <a:rPr lang="zh-CN" altLang="en-US" b="1" kern="0" dirty="0" smtClean="0">
                <a:solidFill>
                  <a:srgbClr val="FF0000"/>
                </a:solidFill>
              </a:rPr>
              <a:t>并</a:t>
            </a:r>
            <a:r>
              <a:rPr lang="zh-CN" altLang="en-US" b="1" kern="0" dirty="0" smtClean="0">
                <a:solidFill>
                  <a:srgbClr val="0000FF"/>
                </a:solidFill>
              </a:rPr>
              <a:t>   贴上</a:t>
            </a:r>
            <a:endParaRPr lang="en-US" altLang="zh-CN" b="1" kern="0" dirty="0" smtClean="0">
              <a:solidFill>
                <a:srgbClr val="0000FF"/>
              </a:solidFill>
            </a:endParaRPr>
          </a:p>
        </p:txBody>
      </p:sp>
      <p:sp>
        <p:nvSpPr>
          <p:cNvPr id="12" name="内容占位符 2"/>
          <p:cNvSpPr txBox="1">
            <a:spLocks/>
          </p:cNvSpPr>
          <p:nvPr/>
        </p:nvSpPr>
        <p:spPr bwMode="auto">
          <a:xfrm>
            <a:off x="1835150" y="3502025"/>
            <a:ext cx="7308850" cy="1150938"/>
          </a:xfrm>
          <a:prstGeom prst="rect">
            <a:avLst/>
          </a:prstGeom>
          <a:noFill/>
          <a:ln>
            <a:solidFill>
              <a:schemeClr val="bg1"/>
            </a:solidFill>
            <a:miter lim="800000"/>
            <a:headEnd/>
            <a:tailEnd/>
          </a:ln>
          <a:extLst/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+mn-lt"/>
                <a:ea typeface="+mn-ea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+mn-lt"/>
                <a:ea typeface="+mn-ea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  <a:ea typeface="+mn-ea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  <a:ea typeface="+mn-ea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  <a:ea typeface="+mn-ea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  <a:ea typeface="+mn-ea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  <a:ea typeface="+mn-ea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+mn-lt"/>
                <a:ea typeface="+mn-ea"/>
              </a:defRPr>
            </a:lvl9pPr>
          </a:lstStyle>
          <a:p>
            <a:pPr marL="0" indent="0">
              <a:buClr>
                <a:srgbClr val="3333CC"/>
              </a:buClr>
              <a:buFont typeface="Wingdings" pitchFamily="2" charset="2"/>
              <a:buNone/>
              <a:defRPr/>
            </a:pPr>
            <a:r>
              <a:rPr lang="zh-CN" altLang="en-US" b="1" kern="0" dirty="0" smtClean="0">
                <a:solidFill>
                  <a:srgbClr val="0000FF"/>
                </a:solidFill>
              </a:rPr>
              <a:t>其实   但是   偏故意</a:t>
            </a:r>
            <a:endParaRPr lang="en-US" altLang="zh-CN" b="1" kern="0" dirty="0" smtClean="0">
              <a:solidFill>
                <a:srgbClr val="0000FF"/>
              </a:solidFill>
            </a:endParaRPr>
          </a:p>
          <a:p>
            <a:pPr marL="0" indent="0">
              <a:buClr>
                <a:srgbClr val="3333CC"/>
              </a:buClr>
              <a:buFont typeface="Wingdings" pitchFamily="2" charset="2"/>
              <a:buNone/>
              <a:defRPr/>
            </a:pPr>
            <a:r>
              <a:rPr lang="zh-CN" altLang="en-US" b="1" kern="0" dirty="0" smtClean="0">
                <a:solidFill>
                  <a:srgbClr val="0000FF"/>
                </a:solidFill>
              </a:rPr>
              <a:t>不仅   示范   而且   有意识   </a:t>
            </a:r>
            <a:r>
              <a:rPr lang="zh-CN" altLang="en-US" b="1" kern="0" dirty="0" smtClean="0">
                <a:solidFill>
                  <a:srgbClr val="FF0000"/>
                </a:solidFill>
              </a:rPr>
              <a:t>引导</a:t>
            </a:r>
            <a:r>
              <a:rPr lang="zh-CN" altLang="en-US" b="1" kern="0" dirty="0" smtClean="0">
                <a:solidFill>
                  <a:srgbClr val="0000FF"/>
                </a:solidFill>
              </a:rPr>
              <a:t>  关爱</a:t>
            </a:r>
            <a:endParaRPr lang="zh-CN" altLang="en-US" sz="2400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zh-CN" altLang="en-US" smtClean="0"/>
              <a:t>小结</a:t>
            </a:r>
          </a:p>
        </p:txBody>
      </p:sp>
      <p:sp>
        <p:nvSpPr>
          <p:cNvPr id="111619" name="Rectangle 3"/>
          <p:cNvSpPr>
            <a:spLocks noGrp="1" noChangeArrowheads="1"/>
          </p:cNvSpPr>
          <p:nvPr>
            <p:ph idx="1"/>
          </p:nvPr>
        </p:nvSpPr>
        <p:spPr>
          <a:xfrm>
            <a:off x="179388" y="1916113"/>
            <a:ext cx="8964612" cy="3384550"/>
          </a:xfrm>
        </p:spPr>
        <p:txBody>
          <a:bodyPr/>
          <a:lstStyle/>
          <a:p>
            <a:pPr eaLnBrk="1" hangingPunct="1">
              <a:buFont typeface="Wingdings" pitchFamily="2" charset="2"/>
              <a:buChar char="Ø"/>
            </a:pPr>
            <a:r>
              <a:rPr lang="zh-CN" altLang="en-US" b="1" dirty="0" smtClean="0"/>
              <a:t>重点词： </a:t>
            </a:r>
            <a:r>
              <a:rPr lang="zh-CN" altLang="en-US" b="1" dirty="0" smtClean="0">
                <a:solidFill>
                  <a:srgbClr val="0000FF"/>
                </a:solidFill>
                <a:ea typeface="楷体_GB2312" pitchFamily="49" charset="-122"/>
              </a:rPr>
              <a:t>引导，责备</a:t>
            </a:r>
          </a:p>
          <a:p>
            <a:pPr eaLnBrk="1" hangingPunct="1">
              <a:buFont typeface="Wingdings" pitchFamily="2" charset="2"/>
              <a:buChar char="Ø"/>
            </a:pPr>
            <a:r>
              <a:rPr lang="zh-CN" altLang="en-US" b="1" dirty="0" smtClean="0"/>
              <a:t>语法：</a:t>
            </a:r>
            <a:r>
              <a:rPr lang="zh-CN" altLang="en-US" b="1" dirty="0" smtClean="0">
                <a:solidFill>
                  <a:srgbClr val="0000FF"/>
                </a:solidFill>
                <a:ea typeface="楷体_GB2312" pitchFamily="49" charset="-122"/>
              </a:rPr>
              <a:t>特意，</a:t>
            </a:r>
            <a:r>
              <a:rPr lang="zh-CN" altLang="en-US" b="1" dirty="0" smtClean="0">
                <a:solidFill>
                  <a:srgbClr val="FF0000"/>
                </a:solidFill>
                <a:ea typeface="楷体_GB2312" pitchFamily="49" charset="-122"/>
              </a:rPr>
              <a:t>并</a:t>
            </a:r>
            <a:r>
              <a:rPr lang="zh-CN" altLang="en-US" b="1" dirty="0" smtClean="0">
                <a:solidFill>
                  <a:srgbClr val="0000FF"/>
                </a:solidFill>
                <a:ea typeface="楷体_GB2312" pitchFamily="49" charset="-122"/>
              </a:rPr>
              <a:t>，一口气，</a:t>
            </a:r>
            <a:r>
              <a:rPr lang="zh-CN" altLang="en-US" b="1" dirty="0" smtClean="0">
                <a:solidFill>
                  <a:srgbClr val="FF0000"/>
                </a:solidFill>
                <a:ea typeface="楷体_GB2312" pitchFamily="49" charset="-122"/>
              </a:rPr>
              <a:t>眼看</a:t>
            </a:r>
            <a:endParaRPr lang="en-US" altLang="zh-CN" b="1" dirty="0" smtClean="0">
              <a:solidFill>
                <a:srgbClr val="FF0000"/>
              </a:solidFill>
              <a:ea typeface="楷体_GB2312" pitchFamily="49" charset="-122"/>
            </a:endParaRPr>
          </a:p>
          <a:p>
            <a:pPr eaLnBrk="1" hangingPunct="1">
              <a:buFont typeface="Wingdings" pitchFamily="2" charset="2"/>
              <a:buChar char="Ø"/>
            </a:pPr>
            <a:r>
              <a:rPr lang="zh-CN" altLang="en-US" b="1" dirty="0" smtClean="0">
                <a:solidFill>
                  <a:schemeClr val="tx2"/>
                </a:solidFill>
                <a:latin typeface="楷体_GB2312" pitchFamily="49" charset="-122"/>
                <a:ea typeface="楷体_GB2312" pitchFamily="49" charset="-122"/>
              </a:rPr>
              <a:t>课文：</a:t>
            </a:r>
            <a:endParaRPr lang="en-US" altLang="zh-CN" b="1" dirty="0" smtClean="0">
              <a:solidFill>
                <a:schemeClr val="tx2"/>
              </a:solidFill>
              <a:latin typeface="楷体_GB2312" pitchFamily="49" charset="-122"/>
              <a:ea typeface="楷体_GB2312" pitchFamily="49" charset="-122"/>
            </a:endParaRPr>
          </a:p>
          <a:p>
            <a:pPr marL="400050" lvl="1" indent="0" eaLnBrk="1" hangingPunct="1">
              <a:buNone/>
            </a:pPr>
            <a:r>
              <a:rPr lang="zh-CN" altLang="en-US" b="1" dirty="0" smtClean="0">
                <a:solidFill>
                  <a:schemeClr val="tx2"/>
                </a:solidFill>
                <a:latin typeface="楷体_GB2312" pitchFamily="49" charset="-122"/>
                <a:ea typeface="楷体_GB2312" pitchFamily="49" charset="-122"/>
              </a:rPr>
              <a:t>“我”的手划伤时是怎么做的？为什么让小豆豆帮忙？（口头</a:t>
            </a:r>
            <a:r>
              <a:rPr lang="zh-CN" altLang="en-US" b="1" dirty="0" smtClean="0">
                <a:solidFill>
                  <a:schemeClr val="tx2"/>
                </a:solidFill>
                <a:latin typeface="楷体_GB2312" pitchFamily="49" charset="-122"/>
                <a:ea typeface="楷体_GB2312" pitchFamily="49" charset="-122"/>
              </a:rPr>
              <a:t>）</a:t>
            </a:r>
            <a:endParaRPr lang="zh-CN" altLang="en-US" b="1" dirty="0" smtClean="0">
              <a:solidFill>
                <a:schemeClr val="tx2"/>
              </a:solidFill>
              <a:latin typeface="楷体_GB2312" pitchFamily="49" charset="-122"/>
              <a:ea typeface="楷体_GB2312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>
                <a:solidFill>
                  <a:schemeClr val="tx1"/>
                </a:solidFill>
              </a:rPr>
              <a:t>预习：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250825" y="1844675"/>
            <a:ext cx="8785225" cy="4114800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  <a:defRPr/>
            </a:pPr>
            <a:r>
              <a:rPr lang="zh-CN" altLang="en-US" b="1" dirty="0" smtClean="0"/>
              <a:t>生词</a:t>
            </a:r>
            <a:r>
              <a:rPr lang="en-US" altLang="zh-CN" b="1" dirty="0" smtClean="0"/>
              <a:t>44—57</a:t>
            </a:r>
            <a:r>
              <a:rPr lang="zh-CN" altLang="en-US" b="1" dirty="0" smtClean="0"/>
              <a:t>（重点词：</a:t>
            </a:r>
            <a:r>
              <a:rPr lang="zh-CN" altLang="en-US" b="1" dirty="0" smtClean="0">
                <a:solidFill>
                  <a:srgbClr val="0000FF"/>
                </a:solidFill>
              </a:rPr>
              <a:t>谈论，格外</a:t>
            </a:r>
            <a:r>
              <a:rPr lang="zh-CN" altLang="en-US" b="1" dirty="0" smtClean="0"/>
              <a:t>）</a:t>
            </a:r>
            <a:endParaRPr lang="en-US" altLang="zh-CN" b="1" dirty="0" smtClean="0"/>
          </a:p>
          <a:p>
            <a:pPr marL="514350" indent="-514350">
              <a:buFont typeface="+mj-lt"/>
              <a:buAutoNum type="arabicPeriod"/>
              <a:defRPr/>
            </a:pPr>
            <a:r>
              <a:rPr lang="zh-CN" altLang="en-US" b="1" dirty="0"/>
              <a:t>语</a:t>
            </a:r>
            <a:r>
              <a:rPr lang="zh-CN" altLang="en-US" b="1" dirty="0" smtClean="0"/>
              <a:t>法：</a:t>
            </a:r>
            <a:r>
              <a:rPr lang="zh-CN" altLang="en-US" b="1" dirty="0" smtClean="0">
                <a:solidFill>
                  <a:srgbClr val="0000FF"/>
                </a:solidFill>
              </a:rPr>
              <a:t>打</a:t>
            </a:r>
            <a:r>
              <a:rPr lang="zh-CN" altLang="en-US" b="1" dirty="0">
                <a:solidFill>
                  <a:srgbClr val="0000FF"/>
                </a:solidFill>
              </a:rPr>
              <a:t>招</a:t>
            </a:r>
            <a:r>
              <a:rPr lang="zh-CN" altLang="en-US" b="1" dirty="0" smtClean="0">
                <a:solidFill>
                  <a:srgbClr val="0000FF"/>
                </a:solidFill>
              </a:rPr>
              <a:t>呼，下来</a:t>
            </a:r>
            <a:endParaRPr lang="en-US" altLang="zh-CN" b="1" dirty="0" smtClean="0">
              <a:solidFill>
                <a:srgbClr val="0000FF"/>
              </a:solidFill>
            </a:endParaRPr>
          </a:p>
          <a:p>
            <a:pPr marL="514350" indent="-514350">
              <a:buFont typeface="+mj-lt"/>
              <a:buAutoNum type="arabicPeriod"/>
              <a:defRPr/>
            </a:pPr>
            <a:r>
              <a:rPr lang="zh-CN" altLang="en-US" b="1" dirty="0" smtClean="0"/>
              <a:t>预习课文</a:t>
            </a:r>
            <a:r>
              <a:rPr lang="en-US" altLang="zh-CN" b="1" dirty="0" smtClean="0"/>
              <a:t>8—13</a:t>
            </a:r>
            <a:r>
              <a:rPr lang="zh-CN" altLang="en-US" b="1" dirty="0" smtClean="0"/>
              <a:t>段：</a:t>
            </a:r>
            <a:endParaRPr lang="en-US" altLang="zh-CN" b="1" dirty="0" smtClean="0"/>
          </a:p>
          <a:p>
            <a:pPr marL="914400" lvl="1" indent="-514350">
              <a:buFont typeface="+mj-lt"/>
              <a:buAutoNum type="arabicPeriod"/>
              <a:defRPr/>
            </a:pPr>
            <a:r>
              <a:rPr lang="zh-CN" altLang="en-US" b="1" dirty="0" smtClean="0"/>
              <a:t>邀请亲友来家里做客时，“我”是怎么做的？全家出去旅游时，“我”会怎么做？这么做的目的是什么？</a:t>
            </a:r>
            <a:endParaRPr lang="en-US" altLang="zh-CN" b="1" dirty="0" smtClean="0"/>
          </a:p>
          <a:p>
            <a:pPr marL="914400" lvl="1" indent="-514350">
              <a:buFont typeface="+mj-lt"/>
              <a:buAutoNum type="arabicPeriod"/>
              <a:defRPr/>
            </a:pPr>
            <a:r>
              <a:rPr lang="zh-CN" altLang="en-US" b="1" dirty="0"/>
              <a:t>小豆</a:t>
            </a:r>
            <a:r>
              <a:rPr lang="zh-CN" altLang="en-US" b="1" dirty="0" smtClean="0"/>
              <a:t>豆看电影和碰碎花瓶时哭了，“我”是怎么做的？为什么？</a:t>
            </a:r>
            <a:endParaRPr lang="en-US" altLang="zh-CN" b="1" dirty="0" smtClean="0"/>
          </a:p>
          <a:p>
            <a:pPr marL="400050" lvl="1" indent="0">
              <a:buFont typeface="Wingdings" pitchFamily="2" charset="2"/>
              <a:buNone/>
              <a:defRPr/>
            </a:pPr>
            <a:endParaRPr lang="en-US" altLang="zh-CN" b="1" dirty="0" smtClean="0"/>
          </a:p>
          <a:p>
            <a:pPr marL="400050" lvl="1" indent="0">
              <a:buFont typeface="Wingdings" pitchFamily="2" charset="2"/>
              <a:buNone/>
              <a:defRPr/>
            </a:pPr>
            <a:endParaRPr lang="en-US" altLang="zh-CN" b="1" dirty="0" smtClean="0"/>
          </a:p>
          <a:p>
            <a:pPr marL="0" indent="0">
              <a:buFont typeface="Wingdings" pitchFamily="2" charset="2"/>
              <a:buNone/>
              <a:defRPr/>
            </a:pPr>
            <a:endParaRPr lang="en-US" altLang="zh-CN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b="1" smtClean="0">
                <a:solidFill>
                  <a:schemeClr val="tx1"/>
                </a:solidFill>
              </a:rPr>
              <a:t>引导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79388" y="1700213"/>
            <a:ext cx="8604250" cy="5113337"/>
          </a:xfrm>
        </p:spPr>
        <p:txBody>
          <a:bodyPr/>
          <a:lstStyle/>
          <a:p>
            <a:pPr marL="0" indent="0">
              <a:buFont typeface="Wingdings" pitchFamily="2" charset="2"/>
              <a:buNone/>
            </a:pPr>
            <a:r>
              <a:rPr lang="zh-CN" altLang="zh-CN" b="1" smtClean="0">
                <a:solidFill>
                  <a:srgbClr val="FF0000"/>
                </a:solidFill>
              </a:rPr>
              <a:t>引导</a:t>
            </a:r>
            <a:r>
              <a:rPr lang="zh-CN" altLang="zh-CN" b="1" smtClean="0"/>
              <a:t>我们参观</a:t>
            </a:r>
            <a:r>
              <a:rPr lang="en-US" altLang="zh-CN" b="1" smtClean="0"/>
              <a:t>   </a:t>
            </a:r>
            <a:r>
              <a:rPr lang="zh-CN" altLang="zh-CN" b="1" smtClean="0">
                <a:solidFill>
                  <a:srgbClr val="FF0000"/>
                </a:solidFill>
              </a:rPr>
              <a:t>引导</a:t>
            </a:r>
            <a:r>
              <a:rPr lang="zh-CN" altLang="zh-CN" b="1" smtClean="0"/>
              <a:t>学生</a:t>
            </a:r>
            <a:r>
              <a:rPr lang="zh-CN" altLang="en-US" b="1" smtClean="0"/>
              <a:t>理解课文</a:t>
            </a:r>
            <a:endParaRPr lang="zh-CN" altLang="zh-CN" b="1" smtClean="0"/>
          </a:p>
          <a:p>
            <a:pPr marL="0" indent="0">
              <a:buFont typeface="Wingdings" pitchFamily="2" charset="2"/>
              <a:buNone/>
            </a:pPr>
            <a:endParaRPr lang="zh-CN" altLang="zh-CN" b="1" smtClean="0"/>
          </a:p>
          <a:p>
            <a:pPr marL="0" indent="0">
              <a:buFont typeface="Wingdings" pitchFamily="2" charset="2"/>
              <a:buNone/>
            </a:pPr>
            <a:r>
              <a:rPr lang="en-US" altLang="zh-CN" b="1" smtClean="0"/>
              <a:t>(1)</a:t>
            </a:r>
            <a:r>
              <a:rPr lang="zh-CN" altLang="zh-CN" b="1" smtClean="0"/>
              <a:t>导游</a:t>
            </a:r>
            <a:r>
              <a:rPr lang="zh-CN" altLang="zh-CN" b="1" smtClean="0">
                <a:solidFill>
                  <a:srgbClr val="FF0000"/>
                </a:solidFill>
              </a:rPr>
              <a:t>引导</a:t>
            </a:r>
            <a:r>
              <a:rPr lang="zh-CN" altLang="zh-CN" b="1" smtClean="0"/>
              <a:t>我们参观了故宫，并向我们介绍了它的历史。</a:t>
            </a:r>
          </a:p>
          <a:p>
            <a:pPr marL="0" indent="0">
              <a:buFont typeface="Wingdings" pitchFamily="2" charset="2"/>
              <a:buNone/>
            </a:pPr>
            <a:r>
              <a:rPr lang="en-US" altLang="zh-CN" b="1" smtClean="0"/>
              <a:t>(2)</a:t>
            </a:r>
            <a:r>
              <a:rPr lang="zh-CN" altLang="zh-CN" b="1" smtClean="0"/>
              <a:t>刚开始大家谁都不说话，会议主持人</a:t>
            </a:r>
            <a:r>
              <a:rPr lang="zh-CN" altLang="zh-CN" b="1" smtClean="0">
                <a:solidFill>
                  <a:srgbClr val="FF0000"/>
                </a:solidFill>
              </a:rPr>
              <a:t>引导</a:t>
            </a:r>
            <a:r>
              <a:rPr lang="zh-CN" altLang="zh-CN" b="1" smtClean="0"/>
              <a:t>了一番，气氛渐渐热烈起来。</a:t>
            </a:r>
            <a:endParaRPr lang="en-US" altLang="zh-CN" b="1" smtClean="0"/>
          </a:p>
          <a:p>
            <a:pPr marL="0" indent="0">
              <a:buFont typeface="Wingdings" pitchFamily="2" charset="2"/>
              <a:buNone/>
            </a:pPr>
            <a:r>
              <a:rPr lang="en-US" altLang="zh-CN" b="1" smtClean="0"/>
              <a:t>(3)_________________</a:t>
            </a:r>
            <a:r>
              <a:rPr lang="zh-CN" altLang="en-US" b="1" smtClean="0"/>
              <a:t>，大家终于理解了这篇文章。（在</a:t>
            </a:r>
            <a:r>
              <a:rPr lang="en-US" altLang="zh-CN" b="1" smtClean="0"/>
              <a:t>……</a:t>
            </a:r>
            <a:r>
              <a:rPr lang="zh-CN" altLang="en-US" b="1" smtClean="0"/>
              <a:t>下）</a:t>
            </a:r>
            <a:endParaRPr lang="zh-CN" altLang="zh-CN" b="1" smtClean="0"/>
          </a:p>
          <a:p>
            <a:pPr marL="0" indent="0">
              <a:buFont typeface="Wingdings" pitchFamily="2" charset="2"/>
              <a:buNone/>
            </a:pPr>
            <a:endParaRPr lang="zh-CN" altLang="en-US" b="1" smtClean="0"/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1258888" y="5013325"/>
            <a:ext cx="4105275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/>
            <a:r>
              <a:rPr lang="zh-CN" altLang="en-US" sz="2800" b="1"/>
              <a:t>在老师的</a:t>
            </a:r>
            <a:r>
              <a:rPr lang="zh-CN" altLang="en-US" sz="2800" b="1">
                <a:solidFill>
                  <a:srgbClr val="FF0000"/>
                </a:solidFill>
              </a:rPr>
              <a:t>引导</a:t>
            </a:r>
            <a:r>
              <a:rPr lang="zh-CN" altLang="en-US" sz="2800" b="1"/>
              <a:t>下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b="1" smtClean="0">
                <a:solidFill>
                  <a:schemeClr val="tx1"/>
                </a:solidFill>
              </a:rPr>
              <a:t>责备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79388" y="1628775"/>
            <a:ext cx="9072562" cy="4752975"/>
          </a:xfrm>
        </p:spPr>
        <p:txBody>
          <a:bodyPr/>
          <a:lstStyle/>
          <a:p>
            <a:pPr marL="0" indent="0">
              <a:buFont typeface="Wingdings" pitchFamily="2" charset="2"/>
              <a:buNone/>
            </a:pPr>
            <a:r>
              <a:rPr lang="zh-CN" altLang="zh-CN" b="1" smtClean="0">
                <a:solidFill>
                  <a:srgbClr val="FF0000"/>
                </a:solidFill>
              </a:rPr>
              <a:t>责备</a:t>
            </a:r>
            <a:r>
              <a:rPr lang="zh-CN" altLang="zh-CN" b="1" smtClean="0"/>
              <a:t>她</a:t>
            </a:r>
            <a:r>
              <a:rPr lang="en-US" altLang="zh-CN" b="1" smtClean="0"/>
              <a:t>   </a:t>
            </a:r>
            <a:r>
              <a:rPr lang="zh-CN" altLang="zh-CN" b="1" smtClean="0">
                <a:solidFill>
                  <a:srgbClr val="FF0000"/>
                </a:solidFill>
              </a:rPr>
              <a:t>责备</a:t>
            </a:r>
            <a:r>
              <a:rPr lang="zh-CN" altLang="zh-CN" b="1" smtClean="0"/>
              <a:t>他的表现</a:t>
            </a:r>
            <a:r>
              <a:rPr lang="en-US" altLang="zh-CN" b="1" smtClean="0"/>
              <a:t>  </a:t>
            </a:r>
            <a:r>
              <a:rPr lang="zh-CN" altLang="zh-CN" b="1" smtClean="0">
                <a:solidFill>
                  <a:srgbClr val="FF0000"/>
                </a:solidFill>
              </a:rPr>
              <a:t>责备</a:t>
            </a:r>
            <a:r>
              <a:rPr lang="zh-CN" altLang="zh-CN" b="1" smtClean="0"/>
              <a:t>他</a:t>
            </a:r>
            <a:r>
              <a:rPr lang="zh-CN" altLang="en-US" b="1" smtClean="0"/>
              <a:t>来晚了</a:t>
            </a:r>
            <a:endParaRPr lang="zh-CN" altLang="zh-CN" b="1" smtClean="0"/>
          </a:p>
          <a:p>
            <a:pPr marL="0" indent="0">
              <a:buFont typeface="Wingdings" pitchFamily="2" charset="2"/>
              <a:buNone/>
            </a:pPr>
            <a:r>
              <a:rPr lang="zh-CN" altLang="zh-CN" b="1" smtClean="0"/>
              <a:t>受到大家的</a:t>
            </a:r>
            <a:r>
              <a:rPr lang="zh-CN" altLang="zh-CN" b="1" smtClean="0">
                <a:solidFill>
                  <a:srgbClr val="FF0000"/>
                </a:solidFill>
              </a:rPr>
              <a:t>责备</a:t>
            </a:r>
            <a:r>
              <a:rPr lang="en-US" altLang="zh-CN" b="1" smtClean="0"/>
              <a:t>   </a:t>
            </a:r>
            <a:r>
              <a:rPr lang="zh-CN" altLang="zh-CN" b="1" smtClean="0"/>
              <a:t>当面</a:t>
            </a:r>
            <a:r>
              <a:rPr lang="zh-CN" altLang="zh-CN" b="1" smtClean="0">
                <a:solidFill>
                  <a:srgbClr val="FF0000"/>
                </a:solidFill>
              </a:rPr>
              <a:t>责备</a:t>
            </a:r>
            <a:endParaRPr lang="en-US" altLang="zh-CN" b="1" smtClean="0">
              <a:solidFill>
                <a:srgbClr val="FF0000"/>
              </a:solidFill>
            </a:endParaRPr>
          </a:p>
          <a:p>
            <a:pPr marL="0" indent="0">
              <a:buFont typeface="Wingdings" pitchFamily="2" charset="2"/>
              <a:buNone/>
            </a:pPr>
            <a:endParaRPr lang="zh-CN" altLang="zh-CN" b="1" smtClean="0"/>
          </a:p>
          <a:p>
            <a:pPr marL="0" indent="0">
              <a:buFont typeface="Wingdings" pitchFamily="2" charset="2"/>
              <a:buNone/>
            </a:pPr>
            <a:r>
              <a:rPr lang="en-US" altLang="zh-CN" b="1" smtClean="0"/>
              <a:t>(1)</a:t>
            </a:r>
            <a:r>
              <a:rPr lang="zh-CN" altLang="en-US" b="1" smtClean="0"/>
              <a:t>他这是做好事，</a:t>
            </a:r>
            <a:r>
              <a:rPr lang="zh-CN" altLang="zh-CN" b="1" smtClean="0"/>
              <a:t>不应该</a:t>
            </a:r>
            <a:r>
              <a:rPr lang="zh-CN" altLang="en-US" b="1" smtClean="0"/>
              <a:t>受</a:t>
            </a:r>
            <a:r>
              <a:rPr lang="zh-CN" altLang="zh-CN" b="1" smtClean="0">
                <a:solidFill>
                  <a:srgbClr val="FF0000"/>
                </a:solidFill>
              </a:rPr>
              <a:t>责备</a:t>
            </a:r>
            <a:r>
              <a:rPr lang="zh-CN" altLang="zh-CN" b="1" smtClean="0"/>
              <a:t>。</a:t>
            </a:r>
          </a:p>
          <a:p>
            <a:pPr marL="0" indent="0">
              <a:buFont typeface="Wingdings" pitchFamily="2" charset="2"/>
              <a:buNone/>
            </a:pPr>
            <a:r>
              <a:rPr lang="en-US" altLang="zh-CN" b="1" smtClean="0"/>
              <a:t>(2)</a:t>
            </a:r>
            <a:r>
              <a:rPr lang="zh-CN" altLang="zh-CN" b="1" smtClean="0"/>
              <a:t>爸爸</a:t>
            </a:r>
            <a:r>
              <a:rPr lang="zh-CN" altLang="zh-CN" b="1" smtClean="0">
                <a:solidFill>
                  <a:srgbClr val="FF0000"/>
                </a:solidFill>
              </a:rPr>
              <a:t>责备</a:t>
            </a:r>
            <a:r>
              <a:rPr lang="zh-CN" altLang="zh-CN" b="1" smtClean="0"/>
              <a:t>他不好好念书，他却显得毫不在乎。</a:t>
            </a:r>
            <a:endParaRPr lang="en-US" altLang="zh-CN" b="1" smtClean="0"/>
          </a:p>
          <a:p>
            <a:pPr marL="0" indent="0">
              <a:buFont typeface="Wingdings" pitchFamily="2" charset="2"/>
              <a:buNone/>
            </a:pPr>
            <a:r>
              <a:rPr lang="en-US" altLang="zh-CN" b="1" smtClean="0"/>
              <a:t>(3)</a:t>
            </a:r>
            <a:r>
              <a:rPr lang="zh-CN" altLang="en-US" b="1" smtClean="0"/>
              <a:t>他来晚了，大家</a:t>
            </a:r>
            <a:r>
              <a:rPr lang="en-US" altLang="zh-CN" b="1" smtClean="0"/>
              <a:t>_________________</a:t>
            </a:r>
            <a:r>
              <a:rPr lang="zh-CN" altLang="en-US" b="1" smtClean="0"/>
              <a:t>。</a:t>
            </a:r>
          </a:p>
          <a:p>
            <a:pPr marL="0" indent="0">
              <a:buFont typeface="Wingdings" pitchFamily="2" charset="2"/>
              <a:buNone/>
            </a:pPr>
            <a:r>
              <a:rPr lang="en-US" altLang="zh-CN" b="1" smtClean="0"/>
              <a:t>(4)</a:t>
            </a:r>
            <a:r>
              <a:rPr lang="zh-CN" altLang="en-US" b="1" smtClean="0"/>
              <a:t>“你怎么连我的生日都忘了呢？”，女朋友</a:t>
            </a:r>
            <a:r>
              <a:rPr lang="en-US" altLang="zh-CN" b="1" smtClean="0"/>
              <a:t>__________</a:t>
            </a:r>
            <a:r>
              <a:rPr lang="zh-CN" altLang="en-US" b="1" smtClean="0"/>
              <a:t>。</a:t>
            </a:r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3851275" y="4581525"/>
            <a:ext cx="4103688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/>
            <a:r>
              <a:rPr lang="zh-CN" altLang="en-US" sz="2800" b="1">
                <a:solidFill>
                  <a:srgbClr val="0000FF"/>
                </a:solidFill>
              </a:rPr>
              <a:t>都</a:t>
            </a:r>
            <a:r>
              <a:rPr lang="zh-CN" altLang="en-US" sz="2800" b="1">
                <a:solidFill>
                  <a:srgbClr val="FF0000"/>
                </a:solidFill>
              </a:rPr>
              <a:t>责备</a:t>
            </a:r>
            <a:r>
              <a:rPr lang="zh-CN" altLang="en-US" sz="2800" b="1">
                <a:solidFill>
                  <a:srgbClr val="0000FF"/>
                </a:solidFill>
              </a:rPr>
              <a:t>他</a:t>
            </a: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323850" y="5641975"/>
            <a:ext cx="4103688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/>
            <a:r>
              <a:rPr lang="zh-CN" altLang="en-US" sz="2800" b="1">
                <a:solidFill>
                  <a:srgbClr val="FF0000"/>
                </a:solidFill>
              </a:rPr>
              <a:t>责备</a:t>
            </a:r>
            <a:r>
              <a:rPr lang="zh-CN" altLang="en-US" sz="2800" b="1">
                <a:solidFill>
                  <a:srgbClr val="0000FF"/>
                </a:solidFill>
              </a:rPr>
              <a:t>了他半天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  <p:bldP spid="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5"/>
          <p:cNvSpPr>
            <a:spLocks noGrp="1" noChangeArrowheads="1"/>
          </p:cNvSpPr>
          <p:nvPr>
            <p:ph sz="half" idx="1"/>
          </p:nvPr>
        </p:nvSpPr>
        <p:spPr>
          <a:xfrm>
            <a:off x="1044575" y="1341438"/>
            <a:ext cx="2663825" cy="5516562"/>
          </a:xfrm>
        </p:spPr>
        <p:txBody>
          <a:bodyPr/>
          <a:lstStyle/>
          <a:p>
            <a:pPr marL="514350" indent="-514350" eaLnBrk="1" hangingPunct="1">
              <a:lnSpc>
                <a:spcPct val="120000"/>
              </a:lnSpc>
              <a:buFont typeface="Tahoma" pitchFamily="34" charset="0"/>
              <a:buAutoNum type="arabicPeriod" startAt="28"/>
            </a:pPr>
            <a:r>
              <a:rPr lang="zh-CN" altLang="en-US" b="1" smtClean="0">
                <a:solidFill>
                  <a:srgbClr val="FF0000"/>
                </a:solidFill>
              </a:rPr>
              <a:t>引导</a:t>
            </a:r>
            <a:r>
              <a:rPr lang="zh-CN" altLang="en-US" b="1" u="sng" smtClean="0">
                <a:solidFill>
                  <a:schemeClr val="tx2"/>
                </a:solidFill>
              </a:rPr>
              <a:t>    </a:t>
            </a:r>
            <a:endParaRPr lang="en-US" altLang="zh-CN" b="1" u="sng" smtClean="0">
              <a:solidFill>
                <a:schemeClr val="tx2"/>
              </a:solidFill>
            </a:endParaRPr>
          </a:p>
          <a:p>
            <a:pPr marL="514350" indent="-514350" eaLnBrk="1" hangingPunct="1">
              <a:lnSpc>
                <a:spcPct val="120000"/>
              </a:lnSpc>
              <a:buFont typeface="Tahoma" pitchFamily="34" charset="0"/>
              <a:buAutoNum type="arabicPeriod" startAt="28"/>
            </a:pPr>
            <a:r>
              <a:rPr lang="zh-CN" altLang="en-US" b="1" smtClean="0">
                <a:solidFill>
                  <a:schemeClr val="tx2"/>
                </a:solidFill>
              </a:rPr>
              <a:t>特意   </a:t>
            </a:r>
            <a:endParaRPr lang="en-US" altLang="zh-CN" b="1" smtClean="0">
              <a:solidFill>
                <a:schemeClr val="tx2"/>
              </a:solidFill>
            </a:endParaRPr>
          </a:p>
          <a:p>
            <a:pPr marL="514350" indent="-514350" eaLnBrk="1" hangingPunct="1">
              <a:lnSpc>
                <a:spcPct val="120000"/>
              </a:lnSpc>
              <a:buFont typeface="Tahoma" pitchFamily="34" charset="0"/>
              <a:buAutoNum type="arabicPeriod" startAt="28"/>
            </a:pPr>
            <a:r>
              <a:rPr lang="zh-CN" altLang="en-US" b="1" smtClean="0">
                <a:solidFill>
                  <a:schemeClr val="tx2"/>
                </a:solidFill>
              </a:rPr>
              <a:t>医药    </a:t>
            </a:r>
            <a:endParaRPr lang="en-US" altLang="zh-CN" b="1" smtClean="0">
              <a:solidFill>
                <a:schemeClr val="tx2"/>
              </a:solidFill>
            </a:endParaRPr>
          </a:p>
          <a:p>
            <a:pPr marL="514350" indent="-514350" eaLnBrk="1" hangingPunct="1">
              <a:lnSpc>
                <a:spcPct val="120000"/>
              </a:lnSpc>
              <a:buFont typeface="Tahoma" pitchFamily="34" charset="0"/>
              <a:buAutoNum type="arabicPeriod" startAt="28"/>
            </a:pPr>
            <a:r>
              <a:rPr lang="zh-CN" altLang="en-US" b="1" smtClean="0">
                <a:solidFill>
                  <a:schemeClr val="tx2"/>
                </a:solidFill>
              </a:rPr>
              <a:t>酒精  </a:t>
            </a:r>
            <a:endParaRPr lang="en-US" altLang="zh-CN" b="1" smtClean="0">
              <a:solidFill>
                <a:schemeClr val="tx2"/>
              </a:solidFill>
            </a:endParaRPr>
          </a:p>
          <a:p>
            <a:pPr marL="514350" indent="-514350" eaLnBrk="1" hangingPunct="1">
              <a:lnSpc>
                <a:spcPct val="120000"/>
              </a:lnSpc>
              <a:buFont typeface="Tahoma" pitchFamily="34" charset="0"/>
              <a:buAutoNum type="arabicPeriod" startAt="28"/>
            </a:pPr>
            <a:r>
              <a:rPr lang="zh-CN" altLang="en-US" b="1" smtClean="0">
                <a:solidFill>
                  <a:schemeClr val="tx2"/>
                </a:solidFill>
              </a:rPr>
              <a:t>创可贴  </a:t>
            </a:r>
            <a:endParaRPr lang="en-US" altLang="zh-CN" b="1" smtClean="0">
              <a:solidFill>
                <a:schemeClr val="tx2"/>
              </a:solidFill>
            </a:endParaRPr>
          </a:p>
          <a:p>
            <a:pPr marL="514350" indent="-514350" eaLnBrk="1" hangingPunct="1">
              <a:lnSpc>
                <a:spcPct val="120000"/>
              </a:lnSpc>
              <a:buFont typeface="Tahoma" pitchFamily="34" charset="0"/>
              <a:buAutoNum type="arabicPeriod" startAt="28"/>
            </a:pPr>
            <a:r>
              <a:rPr lang="zh-CN" altLang="en-US" b="1" smtClean="0">
                <a:solidFill>
                  <a:schemeClr val="tx2"/>
                </a:solidFill>
              </a:rPr>
              <a:t>撕   </a:t>
            </a:r>
            <a:endParaRPr lang="en-US" altLang="zh-CN" b="1" smtClean="0">
              <a:solidFill>
                <a:schemeClr val="tx2"/>
              </a:solidFill>
            </a:endParaRPr>
          </a:p>
          <a:p>
            <a:pPr marL="514350" indent="-514350" eaLnBrk="1" hangingPunct="1">
              <a:lnSpc>
                <a:spcPct val="120000"/>
              </a:lnSpc>
              <a:buFont typeface="Tahoma" pitchFamily="34" charset="0"/>
              <a:buAutoNum type="arabicPeriod" startAt="28"/>
            </a:pPr>
            <a:r>
              <a:rPr lang="zh-CN" altLang="en-US" b="1" smtClean="0">
                <a:solidFill>
                  <a:schemeClr val="tx2"/>
                </a:solidFill>
              </a:rPr>
              <a:t>包装   </a:t>
            </a:r>
            <a:endParaRPr lang="en-US" altLang="zh-CN" b="1" smtClean="0">
              <a:solidFill>
                <a:schemeClr val="tx2"/>
              </a:solidFill>
            </a:endParaRPr>
          </a:p>
          <a:p>
            <a:pPr marL="514350" indent="-514350" eaLnBrk="1" hangingPunct="1">
              <a:lnSpc>
                <a:spcPct val="120000"/>
              </a:lnSpc>
              <a:buFont typeface="Tahoma" pitchFamily="34" charset="0"/>
              <a:buAutoNum type="arabicPeriod" startAt="28"/>
            </a:pPr>
            <a:r>
              <a:rPr lang="zh-CN" altLang="en-US" b="1" smtClean="0">
                <a:solidFill>
                  <a:schemeClr val="tx2"/>
                </a:solidFill>
              </a:rPr>
              <a:t>示范   </a:t>
            </a:r>
          </a:p>
        </p:txBody>
      </p:sp>
      <p:sp>
        <p:nvSpPr>
          <p:cNvPr id="90115" name="Rectangle 6"/>
          <p:cNvSpPr>
            <a:spLocks noGrp="1" noChangeArrowheads="1"/>
          </p:cNvSpPr>
          <p:nvPr>
            <p:ph sz="half" idx="2"/>
          </p:nvPr>
        </p:nvSpPr>
        <p:spPr>
          <a:xfrm>
            <a:off x="4859338" y="1296988"/>
            <a:ext cx="2160587" cy="5516562"/>
          </a:xfrm>
        </p:spPr>
        <p:txBody>
          <a:bodyPr/>
          <a:lstStyle/>
          <a:p>
            <a:pPr marL="514350" indent="-514350" eaLnBrk="1" hangingPunct="1">
              <a:lnSpc>
                <a:spcPct val="120000"/>
              </a:lnSpc>
              <a:buFont typeface="Tahoma" pitchFamily="34" charset="0"/>
              <a:buAutoNum type="arabicPeriod" startAt="36"/>
            </a:pPr>
            <a:r>
              <a:rPr lang="zh-CN" altLang="en-US" b="1" smtClean="0"/>
              <a:t>受伤    </a:t>
            </a:r>
            <a:endParaRPr lang="en-US" altLang="zh-CN" b="1" smtClean="0"/>
          </a:p>
          <a:p>
            <a:pPr marL="514350" indent="-514350" eaLnBrk="1" hangingPunct="1">
              <a:lnSpc>
                <a:spcPct val="120000"/>
              </a:lnSpc>
              <a:buFont typeface="Tahoma" pitchFamily="34" charset="0"/>
              <a:buAutoNum type="arabicPeriod" startAt="36"/>
            </a:pPr>
            <a:r>
              <a:rPr lang="zh-CN" altLang="en-US" b="1" smtClean="0"/>
              <a:t>草莓    </a:t>
            </a:r>
            <a:endParaRPr lang="en-US" altLang="zh-CN" b="1" smtClean="0"/>
          </a:p>
          <a:p>
            <a:pPr marL="514350" indent="-514350" eaLnBrk="1" hangingPunct="1">
              <a:lnSpc>
                <a:spcPct val="120000"/>
              </a:lnSpc>
              <a:buFont typeface="Tahoma" pitchFamily="34" charset="0"/>
              <a:buAutoNum type="arabicPeriod" startAt="36"/>
            </a:pPr>
            <a:r>
              <a:rPr lang="zh-CN" altLang="en-US" b="1" smtClean="0"/>
              <a:t>眼看    </a:t>
            </a:r>
            <a:endParaRPr lang="en-US" altLang="zh-CN" b="1" smtClean="0"/>
          </a:p>
          <a:p>
            <a:pPr marL="514350" indent="-514350" eaLnBrk="1" hangingPunct="1">
              <a:lnSpc>
                <a:spcPct val="120000"/>
              </a:lnSpc>
              <a:buFont typeface="Tahoma" pitchFamily="34" charset="0"/>
              <a:buAutoNum type="arabicPeriod" startAt="36"/>
            </a:pPr>
            <a:r>
              <a:rPr lang="zh-CN" altLang="en-US" b="1" smtClean="0"/>
              <a:t>有意  </a:t>
            </a:r>
            <a:endParaRPr lang="en-US" altLang="zh-CN" b="1" smtClean="0"/>
          </a:p>
          <a:p>
            <a:pPr marL="514350" indent="-514350" eaLnBrk="1" hangingPunct="1">
              <a:lnSpc>
                <a:spcPct val="120000"/>
              </a:lnSpc>
              <a:buFont typeface="Tahoma" pitchFamily="34" charset="0"/>
              <a:buAutoNum type="arabicPeriod" startAt="36"/>
            </a:pPr>
            <a:r>
              <a:rPr lang="zh-CN" altLang="en-US" b="1" smtClean="0">
                <a:solidFill>
                  <a:srgbClr val="FF0000"/>
                </a:solidFill>
              </a:rPr>
              <a:t>责备</a:t>
            </a:r>
            <a:r>
              <a:rPr lang="zh-CN" altLang="en-US" b="1" u="sng" smtClean="0"/>
              <a:t>    </a:t>
            </a:r>
            <a:endParaRPr lang="en-US" altLang="zh-CN" b="1" u="sng" smtClean="0"/>
          </a:p>
          <a:p>
            <a:pPr marL="514350" indent="-514350" eaLnBrk="1" hangingPunct="1">
              <a:lnSpc>
                <a:spcPct val="120000"/>
              </a:lnSpc>
              <a:buFont typeface="Tahoma" pitchFamily="34" charset="0"/>
              <a:buAutoNum type="arabicPeriod" startAt="36"/>
            </a:pPr>
            <a:r>
              <a:rPr lang="zh-CN" altLang="en-US" b="1" smtClean="0"/>
              <a:t>夸张    </a:t>
            </a:r>
            <a:endParaRPr lang="en-US" altLang="zh-CN" b="1" smtClean="0"/>
          </a:p>
          <a:p>
            <a:pPr marL="514350" indent="-514350" eaLnBrk="1" hangingPunct="1">
              <a:lnSpc>
                <a:spcPct val="120000"/>
              </a:lnSpc>
              <a:buFont typeface="Tahoma" pitchFamily="34" charset="0"/>
              <a:buAutoNum type="arabicPeriod" startAt="36"/>
            </a:pPr>
            <a:r>
              <a:rPr lang="zh-CN" altLang="en-US" b="1" smtClean="0"/>
              <a:t>郑重</a:t>
            </a:r>
            <a:endParaRPr lang="en-US" altLang="zh-CN" b="1" smtClean="0"/>
          </a:p>
          <a:p>
            <a:pPr marL="514350" indent="-514350" eaLnBrk="1" hangingPunct="1">
              <a:lnSpc>
                <a:spcPct val="120000"/>
              </a:lnSpc>
              <a:buFont typeface="Tahoma" pitchFamily="34" charset="0"/>
              <a:buAutoNum type="arabicPeriod" startAt="36"/>
            </a:pPr>
            <a:r>
              <a:rPr lang="zh-CN" altLang="en-US" b="1" smtClean="0"/>
              <a:t>欣慰</a:t>
            </a:r>
          </a:p>
        </p:txBody>
      </p:sp>
      <p:sp>
        <p:nvSpPr>
          <p:cNvPr id="9011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生词：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b="1" smtClean="0">
                <a:solidFill>
                  <a:schemeClr val="tx1"/>
                </a:solidFill>
              </a:rPr>
              <a:t>语法</a:t>
            </a:r>
            <a:r>
              <a:rPr lang="en-US" altLang="zh-CN" b="1" smtClean="0">
                <a:solidFill>
                  <a:schemeClr val="tx1"/>
                </a:solidFill>
              </a:rPr>
              <a:t>3</a:t>
            </a:r>
            <a:r>
              <a:rPr lang="zh-CN" altLang="en-US" b="1" smtClean="0">
                <a:solidFill>
                  <a:schemeClr val="tx1"/>
                </a:solidFill>
              </a:rPr>
              <a:t>：特意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79388" y="1916113"/>
            <a:ext cx="8748712" cy="2233612"/>
          </a:xfrm>
        </p:spPr>
        <p:txBody>
          <a:bodyPr/>
          <a:lstStyle/>
          <a:p>
            <a:pPr marL="0" indent="0">
              <a:buFont typeface="Wingdings" pitchFamily="2" charset="2"/>
              <a:buNone/>
            </a:pPr>
            <a:r>
              <a:rPr lang="en-US" altLang="zh-CN" b="1" smtClean="0"/>
              <a:t>1.</a:t>
            </a:r>
            <a:r>
              <a:rPr lang="zh-CN" altLang="en-US" b="1" smtClean="0"/>
              <a:t>为了看我，妈妈</a:t>
            </a:r>
            <a:r>
              <a:rPr lang="zh-CN" altLang="en-US" b="1" smtClean="0">
                <a:solidFill>
                  <a:srgbClr val="FF0000"/>
                </a:solidFill>
              </a:rPr>
              <a:t>特意</a:t>
            </a:r>
            <a:r>
              <a:rPr lang="zh-CN" altLang="en-US" b="1" smtClean="0"/>
              <a:t>来到了北京。</a:t>
            </a:r>
            <a:endParaRPr lang="en-US" altLang="zh-CN" b="1" smtClean="0"/>
          </a:p>
          <a:p>
            <a:pPr marL="0" indent="0">
              <a:buFont typeface="Wingdings" pitchFamily="2" charset="2"/>
              <a:buNone/>
            </a:pPr>
            <a:r>
              <a:rPr lang="en-US" altLang="zh-CN" b="1" smtClean="0"/>
              <a:t>2.</a:t>
            </a:r>
            <a:r>
              <a:rPr lang="zh-CN" altLang="zh-CN" b="1" smtClean="0"/>
              <a:t>在</a:t>
            </a:r>
            <a:r>
              <a:rPr lang="zh-CN" altLang="en-US" b="1" smtClean="0"/>
              <a:t>毕业</a:t>
            </a:r>
            <a:r>
              <a:rPr lang="zh-CN" altLang="zh-CN" b="1" smtClean="0"/>
              <a:t>典礼上，他</a:t>
            </a:r>
            <a:r>
              <a:rPr lang="zh-CN" altLang="zh-CN" b="1" smtClean="0">
                <a:solidFill>
                  <a:srgbClr val="FF0000"/>
                </a:solidFill>
              </a:rPr>
              <a:t>特意</a:t>
            </a:r>
            <a:r>
              <a:rPr lang="zh-CN" altLang="zh-CN" b="1" smtClean="0"/>
              <a:t>戴上了领带以示正式。</a:t>
            </a:r>
          </a:p>
          <a:p>
            <a:pPr marL="0" indent="0">
              <a:buFont typeface="Wingdings" pitchFamily="2" charset="2"/>
              <a:buNone/>
            </a:pPr>
            <a:r>
              <a:rPr lang="en-US" altLang="zh-CN" b="1" smtClean="0"/>
              <a:t> </a:t>
            </a:r>
            <a:endParaRPr lang="zh-CN" altLang="zh-CN" b="1" smtClean="0"/>
          </a:p>
          <a:p>
            <a:pPr marL="0" indent="0">
              <a:buFont typeface="Wingdings" pitchFamily="2" charset="2"/>
              <a:buNone/>
            </a:pPr>
            <a:endParaRPr lang="zh-CN" altLang="en-US" b="1" smtClean="0"/>
          </a:p>
        </p:txBody>
      </p:sp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2051050" y="4221163"/>
            <a:ext cx="3168650" cy="58420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/>
            <a:r>
              <a:rPr lang="zh-CN" altLang="en-US" sz="3200" b="1">
                <a:solidFill>
                  <a:srgbClr val="FF0000"/>
                </a:solidFill>
              </a:rPr>
              <a:t>特意</a:t>
            </a:r>
            <a:r>
              <a:rPr lang="en-US" altLang="zh-CN" sz="3200" b="1"/>
              <a:t>+</a:t>
            </a:r>
            <a:r>
              <a:rPr lang="zh-CN" altLang="en-US" sz="3200" b="1"/>
              <a:t>动词</a:t>
            </a:r>
            <a:r>
              <a:rPr lang="en-US" altLang="zh-CN" sz="3200" b="1"/>
              <a:t>……</a:t>
            </a:r>
            <a:endParaRPr lang="zh-CN" altLang="en-US" sz="3200" b="1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b="1" smtClean="0">
                <a:solidFill>
                  <a:schemeClr val="tx1"/>
                </a:solidFill>
              </a:rPr>
              <a:t>用“特意”完成句子：</a:t>
            </a:r>
            <a:endParaRPr lang="zh-CN" altLang="en-US" smtClean="0">
              <a:solidFill>
                <a:schemeClr val="tx1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23850" y="1628775"/>
            <a:ext cx="8640763" cy="3024188"/>
          </a:xfrm>
        </p:spPr>
        <p:txBody>
          <a:bodyPr>
            <a:normAutofit fontScale="85000" lnSpcReduction="10000"/>
          </a:bodyPr>
          <a:lstStyle/>
          <a:p>
            <a:pPr marL="0" indent="0">
              <a:lnSpc>
                <a:spcPct val="150000"/>
              </a:lnSpc>
              <a:buFont typeface="Wingdings" pitchFamily="2" charset="2"/>
              <a:buNone/>
              <a:defRPr/>
            </a:pPr>
            <a:r>
              <a:rPr lang="en-US" altLang="zh-CN" b="1" dirty="0" smtClean="0"/>
              <a:t>1</a:t>
            </a:r>
            <a:r>
              <a:rPr lang="zh-CN" altLang="zh-CN" b="1" dirty="0" smtClean="0"/>
              <a:t>．</a:t>
            </a:r>
            <a:r>
              <a:rPr lang="en-US" altLang="zh-CN" b="1" dirty="0" smtClean="0"/>
              <a:t>_____________________</a:t>
            </a:r>
            <a:r>
              <a:rPr lang="zh-CN" altLang="zh-CN" b="1" dirty="0" smtClean="0"/>
              <a:t>，你怎么不吃呢？</a:t>
            </a:r>
          </a:p>
          <a:p>
            <a:pPr marL="0" indent="0">
              <a:lnSpc>
                <a:spcPct val="150000"/>
              </a:lnSpc>
              <a:buFont typeface="Wingdings" pitchFamily="2" charset="2"/>
              <a:buNone/>
              <a:defRPr/>
            </a:pPr>
            <a:r>
              <a:rPr lang="en-US" altLang="zh-CN" b="1" dirty="0" smtClean="0"/>
              <a:t>2</a:t>
            </a:r>
            <a:r>
              <a:rPr lang="zh-CN" altLang="zh-CN" b="1" dirty="0" smtClean="0"/>
              <a:t>．</a:t>
            </a:r>
            <a:r>
              <a:rPr lang="en-US" altLang="zh-CN" b="1" dirty="0" smtClean="0"/>
              <a:t>______________________</a:t>
            </a:r>
            <a:r>
              <a:rPr lang="zh-CN" altLang="zh-CN" b="1" dirty="0" smtClean="0"/>
              <a:t>，没想到他不在。</a:t>
            </a:r>
          </a:p>
          <a:p>
            <a:pPr marL="0" indent="0">
              <a:lnSpc>
                <a:spcPct val="150000"/>
              </a:lnSpc>
              <a:buFont typeface="Wingdings" pitchFamily="2" charset="2"/>
              <a:buNone/>
              <a:defRPr/>
            </a:pPr>
            <a:r>
              <a:rPr lang="en-US" altLang="zh-CN" b="1" dirty="0" smtClean="0"/>
              <a:t>3</a:t>
            </a:r>
            <a:r>
              <a:rPr lang="zh-CN" altLang="zh-CN" b="1" dirty="0" smtClean="0"/>
              <a:t>．他过生日时，</a:t>
            </a:r>
            <a:r>
              <a:rPr lang="en-US" altLang="zh-CN" b="1" dirty="0" smtClean="0"/>
              <a:t>_______________________</a:t>
            </a:r>
            <a:r>
              <a:rPr lang="zh-CN" altLang="zh-CN" b="1" dirty="0" smtClean="0"/>
              <a:t>。</a:t>
            </a:r>
          </a:p>
          <a:p>
            <a:pPr marL="0" indent="0">
              <a:lnSpc>
                <a:spcPct val="150000"/>
              </a:lnSpc>
              <a:buFont typeface="Wingdings" pitchFamily="2" charset="2"/>
              <a:buNone/>
              <a:defRPr/>
            </a:pPr>
            <a:r>
              <a:rPr lang="en-US" altLang="zh-CN" b="1" dirty="0" smtClean="0"/>
              <a:t>4</a:t>
            </a:r>
            <a:r>
              <a:rPr lang="zh-CN" altLang="zh-CN" b="1" dirty="0" smtClean="0"/>
              <a:t>．下雨了，</a:t>
            </a:r>
            <a:r>
              <a:rPr lang="en-US" altLang="zh-CN" b="1" dirty="0" smtClean="0"/>
              <a:t>_______________________</a:t>
            </a:r>
            <a:r>
              <a:rPr lang="zh-CN" altLang="zh-CN" b="1" dirty="0" smtClean="0"/>
              <a:t>。</a:t>
            </a:r>
            <a:r>
              <a:rPr lang="en-US" altLang="zh-CN" b="1" dirty="0" smtClean="0"/>
              <a:t>  </a:t>
            </a:r>
            <a:endParaRPr lang="zh-CN" altLang="zh-CN" b="1" dirty="0" smtClean="0"/>
          </a:p>
          <a:p>
            <a:pPr marL="0" indent="0">
              <a:lnSpc>
                <a:spcPct val="150000"/>
              </a:lnSpc>
              <a:buFont typeface="Wingdings" pitchFamily="2" charset="2"/>
              <a:buNone/>
              <a:defRPr/>
            </a:pPr>
            <a:endParaRPr lang="zh-CN" altLang="en-US" b="1" dirty="0"/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1403350" y="1628775"/>
            <a:ext cx="381635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/>
            <a:r>
              <a:rPr lang="zh-CN" altLang="en-US" sz="2800" b="1"/>
              <a:t>这是我</a:t>
            </a:r>
            <a:r>
              <a:rPr lang="zh-CN" altLang="en-US" sz="2800" b="1">
                <a:solidFill>
                  <a:srgbClr val="FF0000"/>
                </a:solidFill>
              </a:rPr>
              <a:t>特意</a:t>
            </a:r>
            <a:r>
              <a:rPr lang="zh-CN" altLang="en-US" sz="2800" b="1"/>
              <a:t>为你做的</a:t>
            </a:r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1403350" y="2305050"/>
            <a:ext cx="3071813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/>
            <a:r>
              <a:rPr lang="zh-CN" altLang="en-US" sz="2800" b="1"/>
              <a:t>我</a:t>
            </a:r>
            <a:r>
              <a:rPr lang="zh-CN" altLang="en-US" sz="2800" b="1">
                <a:solidFill>
                  <a:srgbClr val="FF0000"/>
                </a:solidFill>
              </a:rPr>
              <a:t>特意</a:t>
            </a:r>
            <a:r>
              <a:rPr lang="zh-CN" altLang="en-US" sz="2800" b="1"/>
              <a:t>去看他</a:t>
            </a:r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3203575" y="2924175"/>
            <a:ext cx="446405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/>
            <a:r>
              <a:rPr lang="zh-CN" altLang="en-US" sz="2800" b="1"/>
              <a:t>我</a:t>
            </a:r>
            <a:r>
              <a:rPr lang="zh-CN" altLang="en-US" sz="2800" b="1">
                <a:solidFill>
                  <a:srgbClr val="FF0000"/>
                </a:solidFill>
              </a:rPr>
              <a:t>特意</a:t>
            </a:r>
            <a:r>
              <a:rPr lang="zh-CN" altLang="en-US" sz="2800" b="1"/>
              <a:t>为他买了一件礼物</a:t>
            </a:r>
          </a:p>
        </p:txBody>
      </p:sp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2484438" y="3625850"/>
            <a:ext cx="374332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/>
            <a:r>
              <a:rPr lang="zh-CN" altLang="en-US" sz="2800" b="1"/>
              <a:t>他</a:t>
            </a:r>
            <a:r>
              <a:rPr lang="zh-CN" altLang="en-US" sz="2800" b="1">
                <a:solidFill>
                  <a:srgbClr val="FF0000"/>
                </a:solidFill>
              </a:rPr>
              <a:t>特意</a:t>
            </a:r>
            <a:r>
              <a:rPr lang="zh-CN" altLang="en-US" sz="2800" b="1"/>
              <a:t>给我送来了伞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2" grpId="0"/>
      <p:bldP spid="1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b="1" smtClean="0">
                <a:solidFill>
                  <a:schemeClr val="tx1"/>
                </a:solidFill>
              </a:rPr>
              <a:t>语法</a:t>
            </a:r>
            <a:r>
              <a:rPr lang="en-US" altLang="zh-CN" b="1" smtClean="0">
                <a:solidFill>
                  <a:schemeClr val="tx1"/>
                </a:solidFill>
              </a:rPr>
              <a:t>4</a:t>
            </a:r>
            <a:r>
              <a:rPr lang="zh-CN" altLang="en-US" b="1" smtClean="0">
                <a:solidFill>
                  <a:schemeClr val="tx1"/>
                </a:solidFill>
              </a:rPr>
              <a:t>：并</a:t>
            </a:r>
            <a:r>
              <a:rPr lang="en-US" altLang="zh-CN" b="1" smtClean="0">
                <a:solidFill>
                  <a:schemeClr val="tx1"/>
                </a:solidFill>
              </a:rPr>
              <a:t>A</a:t>
            </a:r>
            <a:endParaRPr lang="zh-CN" altLang="en-US" b="1" smtClean="0">
              <a:solidFill>
                <a:schemeClr val="tx1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250825" y="1401763"/>
            <a:ext cx="8893175" cy="3106737"/>
          </a:xfrm>
        </p:spPr>
        <p:txBody>
          <a:bodyPr/>
          <a:lstStyle/>
          <a:p>
            <a:pPr marL="0" indent="0">
              <a:buFont typeface="Wingdings" pitchFamily="2" charset="2"/>
              <a:buNone/>
            </a:pPr>
            <a:r>
              <a:rPr lang="en-US" altLang="zh-CN" b="1" smtClean="0"/>
              <a:t>1.</a:t>
            </a:r>
            <a:r>
              <a:rPr lang="zh-CN" altLang="en-US" b="1" smtClean="0"/>
              <a:t>这次</a:t>
            </a:r>
            <a:r>
              <a:rPr lang="zh-CN" altLang="zh-CN" b="1" smtClean="0"/>
              <a:t>会议</a:t>
            </a:r>
            <a:r>
              <a:rPr lang="zh-CN" altLang="zh-CN" b="1" u="sng" smtClean="0"/>
              <a:t>讨论</a:t>
            </a:r>
            <a:r>
              <a:rPr lang="zh-CN" altLang="zh-CN" b="1" smtClean="0">
                <a:solidFill>
                  <a:srgbClr val="FF0000"/>
                </a:solidFill>
              </a:rPr>
              <a:t>并</a:t>
            </a:r>
            <a:r>
              <a:rPr lang="zh-CN" altLang="zh-CN" b="1" u="sng" smtClean="0"/>
              <a:t>通过</a:t>
            </a:r>
            <a:r>
              <a:rPr lang="zh-CN" altLang="zh-CN" b="1" smtClean="0"/>
              <a:t>了我们提出的计划。</a:t>
            </a:r>
            <a:endParaRPr lang="en-US" altLang="zh-CN" b="1" smtClean="0"/>
          </a:p>
          <a:p>
            <a:pPr marL="0" indent="0">
              <a:buFont typeface="Wingdings" pitchFamily="2" charset="2"/>
              <a:buNone/>
            </a:pPr>
            <a:r>
              <a:rPr lang="en-US" altLang="zh-CN" b="1" smtClean="0"/>
              <a:t>2.</a:t>
            </a:r>
            <a:r>
              <a:rPr lang="zh-CN" altLang="en-US" b="1" smtClean="0"/>
              <a:t>上周，我们去茶馆</a:t>
            </a:r>
            <a:r>
              <a:rPr lang="zh-CN" altLang="en-US" b="1" u="sng" smtClean="0"/>
              <a:t>喝了茶</a:t>
            </a:r>
            <a:r>
              <a:rPr lang="zh-CN" altLang="en-US" b="1" smtClean="0"/>
              <a:t>，</a:t>
            </a:r>
            <a:r>
              <a:rPr lang="zh-CN" altLang="en-US" b="1" smtClean="0">
                <a:solidFill>
                  <a:srgbClr val="FF0000"/>
                </a:solidFill>
              </a:rPr>
              <a:t>并</a:t>
            </a:r>
            <a:r>
              <a:rPr lang="zh-CN" altLang="en-US" b="1" u="sng" smtClean="0"/>
              <a:t>观看了演出</a:t>
            </a:r>
            <a:r>
              <a:rPr lang="zh-CN" altLang="en-US" b="1" smtClean="0"/>
              <a:t>。</a:t>
            </a:r>
            <a:endParaRPr lang="en-US" altLang="zh-CN" b="1" smtClean="0"/>
          </a:p>
          <a:p>
            <a:pPr marL="0" indent="0">
              <a:buFont typeface="Wingdings" pitchFamily="2" charset="2"/>
              <a:buNone/>
            </a:pPr>
            <a:r>
              <a:rPr lang="en-US" altLang="zh-CN" b="1" smtClean="0"/>
              <a:t>3.</a:t>
            </a:r>
            <a:r>
              <a:rPr lang="zh-CN" altLang="zh-CN" b="1" smtClean="0"/>
              <a:t>我让她</a:t>
            </a:r>
            <a:r>
              <a:rPr lang="zh-CN" altLang="zh-CN" b="1" u="sng" smtClean="0"/>
              <a:t>多去看看他</a:t>
            </a:r>
            <a:r>
              <a:rPr lang="zh-CN" altLang="zh-CN" b="1" smtClean="0"/>
              <a:t>，</a:t>
            </a:r>
            <a:r>
              <a:rPr lang="zh-CN" altLang="zh-CN" b="1" smtClean="0">
                <a:solidFill>
                  <a:srgbClr val="FF0000"/>
                </a:solidFill>
              </a:rPr>
              <a:t>并</a:t>
            </a:r>
            <a:r>
              <a:rPr lang="zh-CN" altLang="zh-CN" b="1" u="sng" smtClean="0"/>
              <a:t>在可能的情况下多帮帮他</a:t>
            </a:r>
            <a:r>
              <a:rPr lang="zh-CN" altLang="zh-CN" b="1" smtClean="0"/>
              <a:t>。</a:t>
            </a:r>
            <a:endParaRPr lang="en-US" altLang="zh-CN" b="1" smtClean="0"/>
          </a:p>
          <a:p>
            <a:pPr marL="0" indent="0">
              <a:buFont typeface="Wingdings" pitchFamily="2" charset="2"/>
              <a:buNone/>
            </a:pPr>
            <a:endParaRPr lang="zh-CN" altLang="en-US" b="1" smtClean="0"/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755650" y="4508500"/>
            <a:ext cx="8064500" cy="1570038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xtLst/>
        </p:spPr>
        <p:txBody>
          <a:bodyPr>
            <a:spAutoFit/>
          </a:bodyPr>
          <a:lstStyle>
            <a:lvl1pPr marL="457200" indent="-457200" eaLnBrk="0" hangingPunct="0">
              <a:spcBef>
                <a:spcPct val="20000"/>
              </a:spcBef>
              <a:buClr>
                <a:schemeClr val="folHlink"/>
              </a:buClr>
              <a:buSzPct val="6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folHlink"/>
              </a:buClr>
              <a:buSzPct val="5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2"/>
              </a:buClr>
              <a:buSzPct val="55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5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 typeface="Arial" charset="0"/>
              <a:buChar char="•"/>
              <a:defRPr/>
            </a:pPr>
            <a:r>
              <a:rPr lang="zh-CN" altLang="en-US" b="1" dirty="0" smtClean="0"/>
              <a:t>动词</a:t>
            </a:r>
            <a:r>
              <a:rPr lang="en-US" altLang="zh-CN" b="1" dirty="0" smtClean="0"/>
              <a:t>1+</a:t>
            </a:r>
            <a:r>
              <a:rPr lang="zh-CN" altLang="en-US" b="1" dirty="0" smtClean="0">
                <a:solidFill>
                  <a:srgbClr val="FF0000"/>
                </a:solidFill>
              </a:rPr>
              <a:t>并</a:t>
            </a:r>
            <a:r>
              <a:rPr lang="en-US" altLang="zh-CN" b="1" dirty="0" smtClean="0"/>
              <a:t>+</a:t>
            </a:r>
            <a:r>
              <a:rPr lang="zh-CN" altLang="en-US" b="1" dirty="0" smtClean="0"/>
              <a:t>动词</a:t>
            </a:r>
            <a:r>
              <a:rPr lang="en-US" altLang="zh-CN" b="1" dirty="0" smtClean="0"/>
              <a:t>2</a:t>
            </a:r>
          </a:p>
          <a:p>
            <a:pPr eaLnBrk="1" hangingPunct="1">
              <a:spcBef>
                <a:spcPct val="0"/>
              </a:spcBef>
              <a:buClrTx/>
              <a:buSzTx/>
              <a:buFont typeface="Arial" charset="0"/>
              <a:buChar char="•"/>
              <a:defRPr/>
            </a:pPr>
            <a:r>
              <a:rPr lang="en-US" altLang="zh-CN" b="1" dirty="0" smtClean="0"/>
              <a:t>……</a:t>
            </a:r>
            <a:r>
              <a:rPr lang="zh-CN" altLang="en-US" b="1" dirty="0" smtClean="0"/>
              <a:t>动词短语</a:t>
            </a:r>
            <a:r>
              <a:rPr lang="en-US" altLang="zh-CN" b="1" dirty="0" smtClean="0"/>
              <a:t>1……</a:t>
            </a:r>
            <a:r>
              <a:rPr lang="zh-CN" altLang="en-US" b="1" dirty="0" smtClean="0"/>
              <a:t>，</a:t>
            </a:r>
            <a:r>
              <a:rPr lang="zh-CN" altLang="en-US" b="1" dirty="0" smtClean="0">
                <a:solidFill>
                  <a:srgbClr val="FF0000"/>
                </a:solidFill>
              </a:rPr>
              <a:t>并</a:t>
            </a:r>
            <a:r>
              <a:rPr lang="en-US" altLang="zh-CN" b="1" dirty="0" smtClean="0"/>
              <a:t>+</a:t>
            </a:r>
            <a:r>
              <a:rPr lang="zh-CN" altLang="en-US" b="1" dirty="0" smtClean="0"/>
              <a:t>动词短语</a:t>
            </a:r>
            <a:r>
              <a:rPr lang="en-US" altLang="zh-CN" b="1" dirty="0" smtClean="0"/>
              <a:t>2……</a:t>
            </a:r>
          </a:p>
          <a:p>
            <a:pPr marL="0" indent="0" eaLnBrk="1" hangingPunct="1">
              <a:spcBef>
                <a:spcPct val="0"/>
              </a:spcBef>
              <a:buClrTx/>
              <a:buSzTx/>
              <a:buFont typeface="Wingdings" pitchFamily="2" charset="2"/>
              <a:buNone/>
              <a:defRPr/>
            </a:pPr>
            <a:r>
              <a:rPr lang="zh-CN" altLang="en-US" b="1" dirty="0" smtClean="0">
                <a:solidFill>
                  <a:srgbClr val="FF0000"/>
                </a:solidFill>
              </a:rPr>
              <a:t>（书面语）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b="1" smtClean="0">
                <a:solidFill>
                  <a:srgbClr val="000000"/>
                </a:solidFill>
              </a:rPr>
              <a:t>语法</a:t>
            </a:r>
            <a:r>
              <a:rPr lang="en-US" altLang="zh-CN" b="1" smtClean="0">
                <a:solidFill>
                  <a:srgbClr val="000000"/>
                </a:solidFill>
              </a:rPr>
              <a:t>4</a:t>
            </a:r>
            <a:r>
              <a:rPr lang="zh-CN" altLang="en-US" b="1" smtClean="0">
                <a:solidFill>
                  <a:srgbClr val="000000"/>
                </a:solidFill>
              </a:rPr>
              <a:t>：并</a:t>
            </a:r>
            <a:r>
              <a:rPr lang="en-US" altLang="zh-CN" b="1" smtClean="0">
                <a:solidFill>
                  <a:srgbClr val="000000"/>
                </a:solidFill>
              </a:rPr>
              <a:t>B</a:t>
            </a:r>
            <a:endParaRPr lang="zh-CN" altLang="en-US" b="1" smtClean="0">
              <a:solidFill>
                <a:schemeClr val="tx1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23850" y="1844675"/>
            <a:ext cx="8928100" cy="2663825"/>
          </a:xfrm>
        </p:spPr>
        <p:txBody>
          <a:bodyPr/>
          <a:lstStyle/>
          <a:p>
            <a:pPr marL="0" indent="0">
              <a:buFont typeface="Wingdings" pitchFamily="2" charset="2"/>
              <a:buNone/>
            </a:pPr>
            <a:r>
              <a:rPr lang="en-US" altLang="zh-CN" b="1" smtClean="0"/>
              <a:t>1.A: </a:t>
            </a:r>
            <a:r>
              <a:rPr lang="zh-CN" altLang="en-US" b="1" smtClean="0"/>
              <a:t>汉语一定很难学吧？</a:t>
            </a:r>
            <a:endParaRPr lang="en-US" altLang="zh-CN" b="1" smtClean="0"/>
          </a:p>
          <a:p>
            <a:pPr marL="0" indent="0">
              <a:buFont typeface="Wingdings" pitchFamily="2" charset="2"/>
              <a:buNone/>
            </a:pPr>
            <a:r>
              <a:rPr lang="en-US" altLang="zh-CN" b="1" smtClean="0"/>
              <a:t>   B: </a:t>
            </a:r>
            <a:r>
              <a:rPr lang="zh-CN" altLang="en-US" b="1" smtClean="0"/>
              <a:t>其实，只要掌握了方法，汉语</a:t>
            </a:r>
            <a:r>
              <a:rPr lang="zh-CN" altLang="zh-CN" b="1" smtClean="0">
                <a:solidFill>
                  <a:srgbClr val="FF0000"/>
                </a:solidFill>
              </a:rPr>
              <a:t>并</a:t>
            </a:r>
            <a:r>
              <a:rPr lang="zh-CN" altLang="zh-CN" b="1" smtClean="0">
                <a:solidFill>
                  <a:srgbClr val="0000FF"/>
                </a:solidFill>
              </a:rPr>
              <a:t>不</a:t>
            </a:r>
            <a:r>
              <a:rPr lang="zh-CN" altLang="en-US" b="1" smtClean="0"/>
              <a:t>难学</a:t>
            </a:r>
            <a:r>
              <a:rPr lang="zh-CN" altLang="zh-CN" b="1" smtClean="0"/>
              <a:t>。</a:t>
            </a:r>
          </a:p>
          <a:p>
            <a:pPr marL="0" indent="0">
              <a:buFont typeface="Wingdings" pitchFamily="2" charset="2"/>
              <a:buNone/>
            </a:pPr>
            <a:r>
              <a:rPr lang="en-US" altLang="zh-CN" b="1" smtClean="0"/>
              <a:t>2.A: </a:t>
            </a:r>
            <a:r>
              <a:rPr lang="zh-CN" altLang="en-US" b="1" smtClean="0"/>
              <a:t>他是不是早就告诉你了？</a:t>
            </a:r>
            <a:endParaRPr lang="en-US" altLang="zh-CN" b="1" smtClean="0"/>
          </a:p>
          <a:p>
            <a:pPr marL="0" indent="0">
              <a:buFont typeface="Wingdings" pitchFamily="2" charset="2"/>
              <a:buNone/>
            </a:pPr>
            <a:r>
              <a:rPr lang="en-US" altLang="zh-CN" b="1" smtClean="0"/>
              <a:t>   B: </a:t>
            </a:r>
            <a:r>
              <a:rPr lang="zh-CN" altLang="zh-CN" b="1" smtClean="0"/>
              <a:t>我真的不骗你，这件事情他</a:t>
            </a:r>
            <a:r>
              <a:rPr lang="zh-CN" altLang="zh-CN" b="1" smtClean="0">
                <a:solidFill>
                  <a:srgbClr val="FF0000"/>
                </a:solidFill>
              </a:rPr>
              <a:t>并</a:t>
            </a:r>
            <a:r>
              <a:rPr lang="zh-CN" altLang="zh-CN" b="1" smtClean="0">
                <a:solidFill>
                  <a:srgbClr val="0000FF"/>
                </a:solidFill>
              </a:rPr>
              <a:t>没</a:t>
            </a:r>
            <a:r>
              <a:rPr lang="zh-CN" altLang="zh-CN" b="1" smtClean="0"/>
              <a:t>告诉我。</a:t>
            </a:r>
          </a:p>
          <a:p>
            <a:pPr marL="0" indent="0">
              <a:buFont typeface="Wingdings" pitchFamily="2" charset="2"/>
              <a:buNone/>
            </a:pPr>
            <a:endParaRPr lang="zh-CN" altLang="zh-CN" b="1" smtClean="0"/>
          </a:p>
          <a:p>
            <a:pPr marL="0" indent="0">
              <a:buFont typeface="Wingdings" pitchFamily="2" charset="2"/>
              <a:buNone/>
            </a:pPr>
            <a:endParaRPr lang="zh-CN" altLang="en-US" b="1" smtClean="0"/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2051050" y="4652963"/>
            <a:ext cx="5834063" cy="58420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/>
            <a:r>
              <a:rPr lang="zh-CN" altLang="en-US" sz="3200" b="1">
                <a:solidFill>
                  <a:srgbClr val="FF0000"/>
                </a:solidFill>
              </a:rPr>
              <a:t>并</a:t>
            </a:r>
            <a:r>
              <a:rPr lang="en-US" altLang="zh-CN" sz="3200" b="1"/>
              <a:t>+</a:t>
            </a:r>
            <a:r>
              <a:rPr lang="zh-CN" altLang="en-US" sz="3200" b="1"/>
              <a:t>不</a:t>
            </a:r>
            <a:r>
              <a:rPr lang="en-US" altLang="zh-CN" sz="3200" b="1"/>
              <a:t>/</a:t>
            </a:r>
            <a:r>
              <a:rPr lang="zh-CN" altLang="en-US" sz="3200" b="1"/>
              <a:t>没</a:t>
            </a:r>
            <a:r>
              <a:rPr lang="en-US" altLang="zh-CN" sz="3200" b="1"/>
              <a:t>(</a:t>
            </a:r>
            <a:r>
              <a:rPr lang="zh-CN" altLang="en-US" sz="3200" b="1"/>
              <a:t>有</a:t>
            </a:r>
            <a:r>
              <a:rPr lang="en-US" altLang="zh-CN" sz="3200" b="1"/>
              <a:t>)/</a:t>
            </a:r>
            <a:r>
              <a:rPr lang="zh-CN" altLang="en-US" sz="3200" b="1"/>
              <a:t>未</a:t>
            </a:r>
            <a:r>
              <a:rPr lang="en-US" altLang="zh-CN" sz="3200" b="1"/>
              <a:t>/</a:t>
            </a:r>
            <a:r>
              <a:rPr lang="zh-CN" altLang="en-US" sz="3200" b="1"/>
              <a:t>非</a:t>
            </a:r>
            <a:r>
              <a:rPr lang="en-US" altLang="zh-CN" sz="3200" b="1"/>
              <a:t>……</a:t>
            </a:r>
            <a:endParaRPr lang="zh-CN" altLang="en-US" sz="3200" b="1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标题 1"/>
          <p:cNvSpPr>
            <a:spLocks noGrp="1"/>
          </p:cNvSpPr>
          <p:nvPr>
            <p:ph type="title"/>
          </p:nvPr>
        </p:nvSpPr>
        <p:spPr>
          <a:xfrm>
            <a:off x="1100138" y="115888"/>
            <a:ext cx="7793037" cy="876300"/>
          </a:xfrm>
        </p:spPr>
        <p:txBody>
          <a:bodyPr/>
          <a:lstStyle/>
          <a:p>
            <a:r>
              <a:rPr lang="zh-CN" altLang="en-US" b="1" smtClean="0">
                <a:solidFill>
                  <a:schemeClr val="tx1"/>
                </a:solidFill>
              </a:rPr>
              <a:t>用“并”完成对话：</a:t>
            </a:r>
            <a:endParaRPr lang="zh-CN" altLang="en-US" smtClean="0">
              <a:solidFill>
                <a:schemeClr val="tx1"/>
              </a:solidFill>
            </a:endParaRPr>
          </a:p>
        </p:txBody>
      </p:sp>
      <p:sp>
        <p:nvSpPr>
          <p:cNvPr id="97283" name="内容占位符 2"/>
          <p:cNvSpPr>
            <a:spLocks noGrp="1"/>
          </p:cNvSpPr>
          <p:nvPr>
            <p:ph idx="1"/>
          </p:nvPr>
        </p:nvSpPr>
        <p:spPr>
          <a:xfrm>
            <a:off x="515938" y="1835150"/>
            <a:ext cx="8628062" cy="4906963"/>
          </a:xfrm>
        </p:spPr>
        <p:txBody>
          <a:bodyPr/>
          <a:lstStyle/>
          <a:p>
            <a:pPr marL="0" indent="0">
              <a:buFont typeface="Wingdings" pitchFamily="2" charset="2"/>
              <a:buNone/>
            </a:pPr>
            <a:r>
              <a:rPr lang="en-US" altLang="zh-CN" sz="2800" b="1" smtClean="0"/>
              <a:t>1</a:t>
            </a:r>
            <a:r>
              <a:rPr lang="zh-CN" altLang="zh-CN" sz="2800" b="1" smtClean="0"/>
              <a:t>．</a:t>
            </a:r>
            <a:r>
              <a:rPr lang="en-US" altLang="zh-CN" sz="2800" b="1" smtClean="0"/>
              <a:t>A</a:t>
            </a:r>
            <a:r>
              <a:rPr lang="zh-CN" altLang="zh-CN" sz="2800" b="1" smtClean="0"/>
              <a:t>：你们昨天做什么了？</a:t>
            </a:r>
          </a:p>
          <a:p>
            <a:pPr marL="0" indent="0">
              <a:buFont typeface="Wingdings" pitchFamily="2" charset="2"/>
              <a:buNone/>
            </a:pPr>
            <a:r>
              <a:rPr lang="en-US" altLang="zh-CN" sz="2800" b="1" smtClean="0"/>
              <a:t>      B</a:t>
            </a:r>
            <a:r>
              <a:rPr lang="zh-CN" altLang="zh-CN" sz="2800" b="1" smtClean="0"/>
              <a:t>：我们参观了工厂，</a:t>
            </a:r>
            <a:r>
              <a:rPr lang="en-US" altLang="zh-CN" sz="2800" b="1" smtClean="0"/>
              <a:t>________________</a:t>
            </a:r>
            <a:r>
              <a:rPr lang="zh-CN" altLang="zh-CN" sz="2800" b="1" smtClean="0"/>
              <a:t>。</a:t>
            </a:r>
          </a:p>
          <a:p>
            <a:pPr marL="0" indent="0">
              <a:buFont typeface="Wingdings" pitchFamily="2" charset="2"/>
              <a:buNone/>
            </a:pPr>
            <a:r>
              <a:rPr lang="en-US" altLang="zh-CN" sz="2800" b="1" smtClean="0"/>
              <a:t>2</a:t>
            </a:r>
            <a:r>
              <a:rPr lang="zh-CN" altLang="zh-CN" sz="2800" b="1" smtClean="0"/>
              <a:t>．</a:t>
            </a:r>
            <a:r>
              <a:rPr lang="en-US" altLang="zh-CN" sz="2800" b="1" smtClean="0"/>
              <a:t>A</a:t>
            </a:r>
            <a:r>
              <a:rPr lang="zh-CN" altLang="zh-CN" sz="2800" b="1" smtClean="0"/>
              <a:t>：你们刚才在干什么呢？</a:t>
            </a:r>
          </a:p>
          <a:p>
            <a:pPr marL="0" indent="0">
              <a:buFont typeface="Wingdings" pitchFamily="2" charset="2"/>
              <a:buNone/>
            </a:pPr>
            <a:r>
              <a:rPr lang="en-US" altLang="zh-CN" sz="2800" b="1" smtClean="0"/>
              <a:t>      B</a:t>
            </a:r>
            <a:r>
              <a:rPr lang="zh-CN" altLang="zh-CN" sz="2800" b="1" smtClean="0"/>
              <a:t>：他要了我的手机号，</a:t>
            </a:r>
            <a:r>
              <a:rPr lang="en-US" altLang="zh-CN" sz="2800" b="1" smtClean="0"/>
              <a:t>______________</a:t>
            </a:r>
            <a:r>
              <a:rPr lang="zh-CN" altLang="zh-CN" sz="2800" b="1" smtClean="0"/>
              <a:t>。</a:t>
            </a:r>
          </a:p>
          <a:p>
            <a:pPr marL="0" indent="0">
              <a:buFont typeface="Wingdings" pitchFamily="2" charset="2"/>
              <a:buNone/>
            </a:pPr>
            <a:endParaRPr lang="en-US" altLang="zh-CN" sz="2800" b="1" smtClean="0"/>
          </a:p>
          <a:p>
            <a:pPr marL="0" indent="0">
              <a:buFont typeface="Wingdings" pitchFamily="2" charset="2"/>
              <a:buNone/>
            </a:pPr>
            <a:r>
              <a:rPr lang="en-US" altLang="zh-CN" sz="2800" b="1" smtClean="0"/>
              <a:t>3</a:t>
            </a:r>
            <a:r>
              <a:rPr lang="zh-CN" altLang="zh-CN" sz="2800" b="1" smtClean="0"/>
              <a:t>．</a:t>
            </a:r>
            <a:r>
              <a:rPr lang="en-US" altLang="zh-CN" sz="2800" b="1" smtClean="0"/>
              <a:t>A</a:t>
            </a:r>
            <a:r>
              <a:rPr lang="zh-CN" altLang="zh-CN" sz="2800" b="1" smtClean="0"/>
              <a:t>：大家都说你很喜欢他，是真的吗？</a:t>
            </a:r>
          </a:p>
          <a:p>
            <a:pPr marL="0" indent="0">
              <a:buFont typeface="Wingdings" pitchFamily="2" charset="2"/>
              <a:buNone/>
            </a:pPr>
            <a:r>
              <a:rPr lang="en-US" altLang="zh-CN" sz="2800" b="1" smtClean="0"/>
              <a:t>      B</a:t>
            </a:r>
            <a:r>
              <a:rPr lang="zh-CN" altLang="zh-CN" sz="2800" b="1" smtClean="0"/>
              <a:t>：别听他们瞎说，</a:t>
            </a:r>
            <a:r>
              <a:rPr lang="en-US" altLang="zh-CN" sz="2800" b="1" smtClean="0"/>
              <a:t>__________________</a:t>
            </a:r>
            <a:r>
              <a:rPr lang="zh-CN" altLang="zh-CN" sz="2800" b="1" smtClean="0"/>
              <a:t>。</a:t>
            </a:r>
          </a:p>
          <a:p>
            <a:pPr marL="0" indent="0">
              <a:buFont typeface="Wingdings" pitchFamily="2" charset="2"/>
              <a:buNone/>
            </a:pPr>
            <a:r>
              <a:rPr lang="en-US" altLang="zh-CN" sz="2800" b="1" smtClean="0"/>
              <a:t>4</a:t>
            </a:r>
            <a:r>
              <a:rPr lang="zh-CN" altLang="zh-CN" sz="2800" b="1" smtClean="0"/>
              <a:t>．</a:t>
            </a:r>
            <a:r>
              <a:rPr lang="en-US" altLang="zh-CN" sz="2800" b="1" smtClean="0"/>
              <a:t>A</a:t>
            </a:r>
            <a:r>
              <a:rPr lang="zh-CN" altLang="zh-CN" sz="2800" b="1" smtClean="0"/>
              <a:t>：你怎么能在老板背后说他的坏话呢！</a:t>
            </a:r>
          </a:p>
          <a:p>
            <a:pPr marL="0" indent="0">
              <a:buFont typeface="Wingdings" pitchFamily="2" charset="2"/>
              <a:buNone/>
            </a:pPr>
            <a:r>
              <a:rPr lang="en-US" altLang="zh-CN" sz="2800" b="1" smtClean="0"/>
              <a:t>      B</a:t>
            </a:r>
            <a:r>
              <a:rPr lang="zh-CN" altLang="zh-CN" sz="2800" b="1" smtClean="0"/>
              <a:t>：这是谁说的？</a:t>
            </a:r>
            <a:r>
              <a:rPr lang="en-US" altLang="zh-CN" sz="2800" b="1" smtClean="0"/>
              <a:t>__________________</a:t>
            </a:r>
            <a:r>
              <a:rPr lang="zh-CN" altLang="zh-CN" sz="2800" b="1" smtClean="0"/>
              <a:t>。</a:t>
            </a:r>
          </a:p>
          <a:p>
            <a:pPr marL="0" indent="0">
              <a:buFont typeface="Wingdings" pitchFamily="2" charset="2"/>
              <a:buNone/>
            </a:pPr>
            <a:endParaRPr lang="zh-CN" altLang="en-US" sz="2800" b="1" smtClean="0"/>
          </a:p>
        </p:txBody>
      </p:sp>
      <p:sp>
        <p:nvSpPr>
          <p:cNvPr id="97284" name="TextBox 8"/>
          <p:cNvSpPr txBox="1">
            <a:spLocks noChangeArrowheads="1"/>
          </p:cNvSpPr>
          <p:nvPr/>
        </p:nvSpPr>
        <p:spPr bwMode="auto">
          <a:xfrm>
            <a:off x="5003800" y="2257425"/>
            <a:ext cx="381635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/>
            <a:r>
              <a:rPr lang="zh-CN" altLang="en-US" sz="2800" b="1">
                <a:solidFill>
                  <a:srgbClr val="FF0000"/>
                </a:solidFill>
              </a:rPr>
              <a:t>并</a:t>
            </a:r>
            <a:r>
              <a:rPr lang="zh-CN" altLang="en-US" sz="2800" b="1">
                <a:solidFill>
                  <a:srgbClr val="0000FF"/>
                </a:solidFill>
              </a:rPr>
              <a:t>跟工人们谈了话</a:t>
            </a:r>
          </a:p>
        </p:txBody>
      </p:sp>
      <p:sp>
        <p:nvSpPr>
          <p:cNvPr id="97285" name="TextBox 9"/>
          <p:cNvSpPr txBox="1">
            <a:spLocks noChangeArrowheads="1"/>
          </p:cNvSpPr>
          <p:nvPr/>
        </p:nvSpPr>
        <p:spPr bwMode="auto">
          <a:xfrm>
            <a:off x="5024438" y="3265488"/>
            <a:ext cx="360045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/>
            <a:r>
              <a:rPr lang="zh-CN" altLang="en-US" sz="2800" b="1">
                <a:solidFill>
                  <a:srgbClr val="FF0000"/>
                </a:solidFill>
              </a:rPr>
              <a:t>并</a:t>
            </a:r>
            <a:r>
              <a:rPr lang="zh-CN" altLang="en-US" sz="2800" b="1">
                <a:solidFill>
                  <a:srgbClr val="0000FF"/>
                </a:solidFill>
              </a:rPr>
              <a:t>跟我聊了一会儿</a:t>
            </a:r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4672013" y="4830763"/>
            <a:ext cx="3500437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/>
            <a:r>
              <a:rPr lang="zh-CN" altLang="en-US" sz="2800" b="1">
                <a:solidFill>
                  <a:srgbClr val="0000FF"/>
                </a:solidFill>
              </a:rPr>
              <a:t>我</a:t>
            </a:r>
            <a:r>
              <a:rPr lang="zh-CN" altLang="en-US" sz="2800" b="1">
                <a:solidFill>
                  <a:srgbClr val="FF0000"/>
                </a:solidFill>
              </a:rPr>
              <a:t>并</a:t>
            </a:r>
            <a:r>
              <a:rPr lang="zh-CN" altLang="en-US" sz="2800" b="1">
                <a:solidFill>
                  <a:srgbClr val="0000FF"/>
                </a:solidFill>
              </a:rPr>
              <a:t>不喜欢他</a:t>
            </a:r>
          </a:p>
        </p:txBody>
      </p:sp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4103688" y="5857875"/>
            <a:ext cx="4932362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/>
            <a:r>
              <a:rPr lang="zh-CN" altLang="en-US" sz="2800" b="1">
                <a:solidFill>
                  <a:srgbClr val="0000FF"/>
                </a:solidFill>
              </a:rPr>
              <a:t>我</a:t>
            </a:r>
            <a:r>
              <a:rPr lang="zh-CN" altLang="en-US" sz="2800" b="1">
                <a:solidFill>
                  <a:srgbClr val="FF0000"/>
                </a:solidFill>
              </a:rPr>
              <a:t>并</a:t>
            </a:r>
            <a:r>
              <a:rPr lang="zh-CN" altLang="en-US" sz="2800" b="1">
                <a:solidFill>
                  <a:srgbClr val="0000FF"/>
                </a:solidFill>
              </a:rPr>
              <a:t>没有说他的坏话</a:t>
            </a:r>
          </a:p>
        </p:txBody>
      </p:sp>
      <p:sp>
        <p:nvSpPr>
          <p:cNvPr id="97288" name="TextBox 7"/>
          <p:cNvSpPr txBox="1">
            <a:spLocks noChangeArrowheads="1"/>
          </p:cNvSpPr>
          <p:nvPr/>
        </p:nvSpPr>
        <p:spPr bwMode="auto">
          <a:xfrm>
            <a:off x="1066800" y="1209675"/>
            <a:ext cx="5356225" cy="706438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marL="457200" indent="-4572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>
              <a:buFont typeface="Arial" charset="0"/>
              <a:buChar char="•"/>
            </a:pPr>
            <a:r>
              <a:rPr lang="zh-CN" altLang="en-US" sz="2000" b="1"/>
              <a:t>动词</a:t>
            </a:r>
            <a:r>
              <a:rPr lang="en-US" altLang="zh-CN" sz="2000" b="1"/>
              <a:t>1+</a:t>
            </a:r>
            <a:r>
              <a:rPr lang="zh-CN" altLang="en-US" sz="2000" b="1">
                <a:solidFill>
                  <a:srgbClr val="FF0000"/>
                </a:solidFill>
              </a:rPr>
              <a:t>并</a:t>
            </a:r>
            <a:r>
              <a:rPr lang="en-US" altLang="zh-CN" sz="2000" b="1"/>
              <a:t>+</a:t>
            </a:r>
            <a:r>
              <a:rPr lang="zh-CN" altLang="en-US" sz="2000" b="1"/>
              <a:t>动词</a:t>
            </a:r>
            <a:r>
              <a:rPr lang="en-US" altLang="zh-CN" sz="2000" b="1"/>
              <a:t>2</a:t>
            </a:r>
          </a:p>
          <a:p>
            <a:pPr eaLnBrk="1" hangingPunct="1">
              <a:buFont typeface="Arial" charset="0"/>
              <a:buChar char="•"/>
            </a:pPr>
            <a:r>
              <a:rPr lang="en-US" altLang="zh-CN" sz="2000" b="1"/>
              <a:t>……</a:t>
            </a:r>
            <a:r>
              <a:rPr lang="zh-CN" altLang="en-US" sz="2000" b="1"/>
              <a:t>动词短语</a:t>
            </a:r>
            <a:r>
              <a:rPr lang="en-US" altLang="zh-CN" sz="2000" b="1"/>
              <a:t>1……</a:t>
            </a:r>
            <a:r>
              <a:rPr lang="zh-CN" altLang="en-US" sz="2000" b="1"/>
              <a:t>，</a:t>
            </a:r>
            <a:r>
              <a:rPr lang="zh-CN" altLang="en-US" sz="2000" b="1">
                <a:solidFill>
                  <a:srgbClr val="FF0000"/>
                </a:solidFill>
              </a:rPr>
              <a:t>并</a:t>
            </a:r>
            <a:r>
              <a:rPr lang="en-US" altLang="zh-CN" sz="2000" b="1"/>
              <a:t>+</a:t>
            </a:r>
            <a:r>
              <a:rPr lang="zh-CN" altLang="en-US" sz="2000" b="1"/>
              <a:t>动词短语</a:t>
            </a:r>
            <a:r>
              <a:rPr lang="en-US" altLang="zh-CN" sz="2000" b="1"/>
              <a:t>2……</a:t>
            </a:r>
          </a:p>
        </p:txBody>
      </p:sp>
      <p:sp>
        <p:nvSpPr>
          <p:cNvPr id="97289" name="TextBox 10"/>
          <p:cNvSpPr txBox="1">
            <a:spLocks noChangeArrowheads="1"/>
          </p:cNvSpPr>
          <p:nvPr/>
        </p:nvSpPr>
        <p:spPr bwMode="auto">
          <a:xfrm>
            <a:off x="1258888" y="4037013"/>
            <a:ext cx="3413125" cy="400050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itchFamily="34" charset="0"/>
                <a:ea typeface="宋体" pitchFamily="2" charset="-122"/>
              </a:defRPr>
            </a:lvl9pPr>
          </a:lstStyle>
          <a:p>
            <a:pPr eaLnBrk="1" hangingPunct="1"/>
            <a:r>
              <a:rPr lang="zh-CN" altLang="en-US" sz="2000" b="1">
                <a:solidFill>
                  <a:srgbClr val="FF0000"/>
                </a:solidFill>
              </a:rPr>
              <a:t>并</a:t>
            </a:r>
            <a:r>
              <a:rPr lang="en-US" altLang="zh-CN" sz="2000" b="1"/>
              <a:t>+</a:t>
            </a:r>
            <a:r>
              <a:rPr lang="zh-CN" altLang="en-US" sz="2000" b="1"/>
              <a:t>不</a:t>
            </a:r>
            <a:r>
              <a:rPr lang="en-US" altLang="zh-CN" sz="2000" b="1"/>
              <a:t>/</a:t>
            </a:r>
            <a:r>
              <a:rPr lang="zh-CN" altLang="en-US" sz="2000" b="1"/>
              <a:t>没</a:t>
            </a:r>
            <a:r>
              <a:rPr lang="en-US" altLang="zh-CN" sz="2000" b="1"/>
              <a:t>(</a:t>
            </a:r>
            <a:r>
              <a:rPr lang="zh-CN" altLang="en-US" sz="2000" b="1"/>
              <a:t>有</a:t>
            </a:r>
            <a:r>
              <a:rPr lang="en-US" altLang="zh-CN" sz="2000" b="1"/>
              <a:t>)/</a:t>
            </a:r>
            <a:r>
              <a:rPr lang="zh-CN" altLang="en-US" sz="2000" b="1"/>
              <a:t>未</a:t>
            </a:r>
            <a:r>
              <a:rPr lang="en-US" altLang="zh-CN" sz="2000" b="1"/>
              <a:t>/</a:t>
            </a:r>
            <a:r>
              <a:rPr lang="zh-CN" altLang="en-US" sz="2000" b="1"/>
              <a:t>非</a:t>
            </a:r>
            <a:r>
              <a:rPr lang="en-US" altLang="zh-CN" sz="2000" b="1"/>
              <a:t>……</a:t>
            </a:r>
            <a:endParaRPr lang="zh-CN" altLang="en-US" sz="2000" b="1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4" grpId="0"/>
    </p:bldLst>
  </p:timing>
</p:sld>
</file>

<file path=ppt/theme/theme1.xml><?xml version="1.0" encoding="utf-8"?>
<a:theme xmlns:a="http://schemas.openxmlformats.org/drawingml/2006/main" name="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0.xml><?xml version="1.0" encoding="utf-8"?>
<a:theme xmlns:a="http://schemas.openxmlformats.org/drawingml/2006/main" name="12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1.xml><?xml version="1.0" encoding="utf-8"?>
<a:theme xmlns:a="http://schemas.openxmlformats.org/drawingml/2006/main" name="13_Blends">
  <a:themeElements>
    <a:clrScheme name="Blends 3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2.xml><?xml version="1.0" encoding="utf-8"?>
<a:theme xmlns:a="http://schemas.openxmlformats.org/drawingml/2006/main" name="14_Blends">
  <a:themeElements>
    <a:clrScheme name="Blends 3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3.xml><?xml version="1.0" encoding="utf-8"?>
<a:theme xmlns:a="http://schemas.openxmlformats.org/drawingml/2006/main" name="4_Blends">
  <a:themeElements>
    <a:clrScheme name="Blends 3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4.xml><?xml version="1.0" encoding="utf-8"?>
<a:theme xmlns:a="http://schemas.openxmlformats.org/drawingml/2006/main" name="5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5.xml><?xml version="1.0" encoding="utf-8"?>
<a:theme xmlns:a="http://schemas.openxmlformats.org/drawingml/2006/main" name="6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6.xml><?xml version="1.0" encoding="utf-8"?>
<a:theme xmlns:a="http://schemas.openxmlformats.org/drawingml/2006/main" name="15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7.xml><?xml version="1.0" encoding="utf-8"?>
<a:theme xmlns:a="http://schemas.openxmlformats.org/drawingml/2006/main" name="17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8.xml><?xml version="1.0" encoding="utf-8"?>
<a:theme xmlns:a="http://schemas.openxmlformats.org/drawingml/2006/main" name="16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18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18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19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2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9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3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7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7.xml><?xml version="1.0" encoding="utf-8"?>
<a:theme xmlns:a="http://schemas.openxmlformats.org/drawingml/2006/main" name="8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8.xml><?xml version="1.0" encoding="utf-8"?>
<a:theme xmlns:a="http://schemas.openxmlformats.org/drawingml/2006/main" name="10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sng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9.xml><?xml version="1.0" encoding="utf-8"?>
<a:theme xmlns:a="http://schemas.openxmlformats.org/drawingml/2006/main" name="11_Blends">
  <a:themeElements>
    <a:clrScheme name="Blends 14">
      <a:dk1>
        <a:srgbClr val="000000"/>
      </a:dk1>
      <a:lt1>
        <a:srgbClr val="FFFFFF"/>
      </a:lt1>
      <a:dk2>
        <a:srgbClr val="000000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Blends">
      <a:majorFont>
        <a:latin typeface="Tahoma"/>
        <a:ea typeface="宋体"/>
        <a:cs typeface=""/>
      </a:majorFont>
      <a:minorFont>
        <a:latin typeface="Tahoma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solidFill>
            <a:srgbClr val="FF0066"/>
          </a:solidFill>
          <a:prstDash val="solid"/>
          <a:round/>
          <a:headEnd type="none" w="med" len="med"/>
          <a:tailEnd type="none" w="med" len="med"/>
        </a:ln>
        <a:effectLst/>
        <a:extLst>
          <a:ext uri="{909E8E84-426E-40DD-AFC4-6F175D3DCCD1}">
            <a14:hiddenFill xmlns:a14="http://schemas.microsoft.com/office/drawing/2010/main">
              <a:solidFill>
                <a:srgbClr val="FFFF00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1" lang="en-US" altLang="zh-CN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  <a:ea typeface="楷体_GB2312" pitchFamily="49" charset="-122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66CC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B8E2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8">
        <a:dk1>
          <a:srgbClr val="000000"/>
        </a:dk1>
        <a:lt1>
          <a:srgbClr val="D5F1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E7F7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9">
        <a:dk1>
          <a:srgbClr val="000000"/>
        </a:dk1>
        <a:lt1>
          <a:srgbClr val="EAEAEA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3F3F3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0">
        <a:dk1>
          <a:srgbClr val="000000"/>
        </a:dk1>
        <a:lt1>
          <a:srgbClr val="F6F6F6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AFAFA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1">
        <a:dk1>
          <a:srgbClr val="000000"/>
        </a:dk1>
        <a:lt1>
          <a:srgbClr val="FBFBFB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DFDFD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2">
        <a:dk1>
          <a:srgbClr val="000000"/>
        </a:dk1>
        <a:lt1>
          <a:srgbClr val="FFE5E5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0F0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3">
        <a:dk1>
          <a:srgbClr val="000000"/>
        </a:dk1>
        <a:lt1>
          <a:srgbClr val="F8F8F8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BFBFB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14">
        <a:dk1>
          <a:srgbClr val="000000"/>
        </a:dk1>
        <a:lt1>
          <a:srgbClr val="FFFFFF"/>
        </a:lt1>
        <a:dk2>
          <a:srgbClr val="000000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（2）坐在时光上ppt1</Template>
  <TotalTime>6316</TotalTime>
  <Words>1100</Words>
  <Application>Microsoft Office PowerPoint</Application>
  <PresentationFormat>全屏显示(4:3)</PresentationFormat>
  <Paragraphs>148</Paragraphs>
  <Slides>18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18</vt:i4>
      </vt:variant>
      <vt:variant>
        <vt:lpstr>幻灯片标题</vt:lpstr>
      </vt:variant>
      <vt:variant>
        <vt:i4>18</vt:i4>
      </vt:variant>
    </vt:vector>
  </HeadingPairs>
  <TitlesOfParts>
    <vt:vector size="43" baseType="lpstr">
      <vt:lpstr>Tahoma</vt:lpstr>
      <vt:lpstr>宋体</vt:lpstr>
      <vt:lpstr>Arial</vt:lpstr>
      <vt:lpstr>Wingdings</vt:lpstr>
      <vt:lpstr>Calibri</vt:lpstr>
      <vt:lpstr>楷体_GB2312</vt:lpstr>
      <vt:lpstr>楷体</vt:lpstr>
      <vt:lpstr>Blends</vt:lpstr>
      <vt:lpstr>1_Blends</vt:lpstr>
      <vt:lpstr>2_Blends</vt:lpstr>
      <vt:lpstr>9_Blends</vt:lpstr>
      <vt:lpstr>3_Blends</vt:lpstr>
      <vt:lpstr>7_Blends</vt:lpstr>
      <vt:lpstr>8_Blends</vt:lpstr>
      <vt:lpstr>10_Blends</vt:lpstr>
      <vt:lpstr>11_Blends</vt:lpstr>
      <vt:lpstr>12_Blends</vt:lpstr>
      <vt:lpstr>13_Blends</vt:lpstr>
      <vt:lpstr>14_Blends</vt:lpstr>
      <vt:lpstr>4_Blends</vt:lpstr>
      <vt:lpstr>5_Blends</vt:lpstr>
      <vt:lpstr>6_Blends</vt:lpstr>
      <vt:lpstr>15_Blends</vt:lpstr>
      <vt:lpstr>17_Blends</vt:lpstr>
      <vt:lpstr>16_Blends</vt:lpstr>
      <vt:lpstr>PowerPoint 演示文稿</vt:lpstr>
      <vt:lpstr>引导</vt:lpstr>
      <vt:lpstr>责备</vt:lpstr>
      <vt:lpstr>生词：</vt:lpstr>
      <vt:lpstr>语法3：特意</vt:lpstr>
      <vt:lpstr>用“特意”完成句子：</vt:lpstr>
      <vt:lpstr>语法4：并A</vt:lpstr>
      <vt:lpstr>语法4：并B</vt:lpstr>
      <vt:lpstr>用“并”完成对话：</vt:lpstr>
      <vt:lpstr>语法5：一口气（儿）</vt:lpstr>
      <vt:lpstr>用“一口气”完成句子：</vt:lpstr>
      <vt:lpstr>语法6：眼看A</vt:lpstr>
      <vt:lpstr>练习    眼看/马上</vt:lpstr>
      <vt:lpstr>语法6：眼看B</vt:lpstr>
      <vt:lpstr>用“眼看”完成句子：</vt:lpstr>
      <vt:lpstr>课文B：爱是需要引导的1</vt:lpstr>
      <vt:lpstr>小结</vt:lpstr>
      <vt:lpstr>预习：</vt:lpstr>
    </vt:vector>
  </TitlesOfParts>
  <Company>WWW.YlmF.CoM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第六课</dc:title>
  <dc:creator>雨林木风</dc:creator>
  <cp:lastModifiedBy>N</cp:lastModifiedBy>
  <cp:revision>358</cp:revision>
  <dcterms:created xsi:type="dcterms:W3CDTF">2011-10-16T07:10:07Z</dcterms:created>
  <dcterms:modified xsi:type="dcterms:W3CDTF">2015-05-11T06:45:53Z</dcterms:modified>
</cp:coreProperties>
</file>