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61" r:id="rId4"/>
    <p:sldId id="262" r:id="rId5"/>
    <p:sldId id="259" r:id="rId6"/>
    <p:sldId id="263" r:id="rId7"/>
    <p:sldId id="266" r:id="rId8"/>
    <p:sldId id="260" r:id="rId9"/>
    <p:sldId id="264" r:id="rId10"/>
    <p:sldId id="265" r:id="rId11"/>
    <p:sldId id="258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14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01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548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336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246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185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8356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91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60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77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8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92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677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352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31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49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4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49EC3B-57F1-EA47-BDAD-C6E9641F665C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1D24DC-3B7A-5C4F-A2FF-9AE497B40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52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51012" y="486889"/>
            <a:ext cx="8689976" cy="49757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Sanİtasyon uygulamalarında kullanılan başlıca dezenfektanlar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671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463138"/>
            <a:ext cx="10363826" cy="6068291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E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n yaygın kullanılan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kuarterner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amonyum bileşikleri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setiltrimetil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amonyum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bromid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ve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laurildimetilbenzil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amonyum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kloriddir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. </a:t>
            </a:r>
          </a:p>
          <a:p>
            <a:pPr algn="just">
              <a:lnSpc>
                <a:spcPct val="17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Klorlu bileşiklerden farklı olarak organik maddelerden genellikle etkilenmezler, ayrıca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koroziv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ve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irritan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özellikte değildirler.</a:t>
            </a:r>
          </a:p>
        </p:txBody>
      </p:sp>
    </p:spTree>
    <p:extLst>
      <p:ext uri="{BB962C8B-B14F-4D97-AF65-F5344CB8AC3E}">
        <p14:creationId xmlns:p14="http://schemas.microsoft.com/office/powerpoint/2010/main" val="496592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22744"/>
            <a:ext cx="10363826" cy="466845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tr-TR" sz="3600" b="1" cap="none" dirty="0" err="1" smtClean="0">
                <a:latin typeface="Times New Roman" charset="0"/>
                <a:ea typeface="Times New Roman" charset="0"/>
                <a:cs typeface="Times New Roman" charset="0"/>
              </a:rPr>
              <a:t>Amfoterik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 bileşikler</a:t>
            </a:r>
          </a:p>
          <a:p>
            <a:pPr marL="742950" indent="-742950">
              <a:buFont typeface="+mj-lt"/>
              <a:buAutoNum type="arabicPeriod" startAt="4"/>
            </a:pPr>
            <a:endParaRPr lang="tr-TR" sz="36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buFont typeface="+mj-lt"/>
              <a:buAutoNum type="arabicPeriod" startAt="4"/>
            </a:pP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081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80656"/>
            <a:ext cx="10363826" cy="4710544"/>
          </a:xfrm>
        </p:spPr>
        <p:txBody>
          <a:bodyPr>
            <a:normAutofit/>
          </a:bodyPr>
          <a:lstStyle/>
          <a:p>
            <a:pPr marL="742950" indent="-74295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3600" b="1" dirty="0">
                <a:latin typeface="Times New Roman" charset="0"/>
                <a:ea typeface="Times New Roman" charset="0"/>
                <a:cs typeface="Times New Roman" charset="0"/>
              </a:rPr>
              <a:t>A</a:t>
            </a:r>
            <a:r>
              <a:rPr lang="tr-TR" sz="3600" b="1" cap="none" dirty="0">
                <a:latin typeface="Times New Roman" charset="0"/>
                <a:ea typeface="Times New Roman" charset="0"/>
                <a:cs typeface="Times New Roman" charset="0"/>
              </a:rPr>
              <a:t>sit ve alkaliler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78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973778"/>
            <a:ext cx="10363826" cy="481742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tr-TR" sz="3600" b="1" cap="none" dirty="0">
                <a:latin typeface="Times New Roman" charset="0"/>
                <a:ea typeface="Times New Roman" charset="0"/>
                <a:cs typeface="Times New Roman" charset="0"/>
              </a:rPr>
              <a:t>A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ktif klor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bileşikler: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ıda endüstrisinde en çok kullanılan dezenfektanlardan biridir. Dezenfektan olarak kullanılan klorlu bileşikler arasında sıvı klor, gaz klor,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hipoklorit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, inorganik ve organik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kloraminler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ve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klordioksit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bulunur.</a:t>
            </a:r>
            <a:endParaRPr lang="tr-TR" sz="3600" b="1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+mj-lt"/>
              <a:buAutoNum type="arabicPeriod"/>
            </a:pP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+mj-lt"/>
              <a:buAutoNum type="arabicPeriod"/>
            </a:pP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93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51906"/>
            <a:ext cx="10363826" cy="530827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K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lorlu bileşikler Gram pozitif ve Gram negatif bakteriler ile bazı bakteri sporlarına karşı geniş bir etki spektrumuna sahiptir. Klorlu bileşiklerin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antimikrobiyel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etkileri, çoğu enzimlerin ve yapısal proteinlerin SH grupları üzerine klorun okside edici etkisinden kaynaklanmaktadır.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01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11284"/>
            <a:ext cx="10363826" cy="457991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Organik maddeler ile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kolay </a:t>
            </a:r>
            <a:r>
              <a:rPr lang="tr-TR" sz="3600" b="1" cap="none" dirty="0" err="1" smtClean="0">
                <a:latin typeface="Times New Roman" charset="0"/>
                <a:ea typeface="Times New Roman" charset="0"/>
                <a:cs typeface="Times New Roman" charset="0"/>
              </a:rPr>
              <a:t>inaktive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edilmesi ve </a:t>
            </a:r>
            <a:r>
              <a:rPr lang="tr-TR" sz="3600" b="1" cap="none" dirty="0" err="1" smtClean="0">
                <a:latin typeface="Times New Roman" charset="0"/>
                <a:ea typeface="Times New Roman" charset="0"/>
                <a:cs typeface="Times New Roman" charset="0"/>
              </a:rPr>
              <a:t>koroziv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özellikte olması en önemli dezavantajlarındandır.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5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16280"/>
            <a:ext cx="10363826" cy="4674919"/>
          </a:xfrm>
        </p:spPr>
        <p:txBody>
          <a:bodyPr>
            <a:normAutofit/>
          </a:bodyPr>
          <a:lstStyle/>
          <a:p>
            <a:pPr marL="742950" indent="-742950" algn="just">
              <a:lnSpc>
                <a:spcPct val="150000"/>
              </a:lnSpc>
              <a:buFont typeface="+mj-lt"/>
              <a:buAutoNum type="arabicPeriod" startAt="2"/>
            </a:pPr>
            <a:r>
              <a:rPr lang="tr-TR" sz="3600" b="1" cap="none" dirty="0" err="1">
                <a:latin typeface="Times New Roman" charset="0"/>
                <a:ea typeface="Times New Roman" charset="0"/>
                <a:cs typeface="Times New Roman" charset="0"/>
              </a:rPr>
              <a:t>İ</a:t>
            </a:r>
            <a:r>
              <a:rPr lang="tr-TR" sz="3600" b="1" cap="none" dirty="0" err="1" smtClean="0">
                <a:latin typeface="Times New Roman" charset="0"/>
                <a:ea typeface="Times New Roman" charset="0"/>
                <a:cs typeface="Times New Roman" charset="0"/>
              </a:rPr>
              <a:t>yodoforlar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Gram pozitif ve Gram negatif bakteriler ile maya ve küfler üzerine geniş bir etkiye sahiptir.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 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porlar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iyodoforlara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karşı oldukça dirençlidir. </a:t>
            </a:r>
            <a:endParaRPr lang="tr-TR" sz="3600" b="1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187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413164"/>
            <a:ext cx="10363826" cy="437803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İ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yotlu bileşikler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nişasta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ile menekşe renkli kompleks yapı oluşturduğundan nişasta işleyen gıda işletmelerinde kullanılmazlar. </a:t>
            </a:r>
          </a:p>
        </p:txBody>
      </p:sp>
    </p:spTree>
    <p:extLst>
      <p:ext uri="{BB962C8B-B14F-4D97-AF65-F5344CB8AC3E}">
        <p14:creationId xmlns:p14="http://schemas.microsoft.com/office/powerpoint/2010/main" val="216232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306286"/>
            <a:ext cx="10363826" cy="448491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dirty="0" err="1" smtClean="0">
                <a:latin typeface="Times New Roman" charset="0"/>
                <a:ea typeface="Times New Roman" charset="0"/>
                <a:cs typeface="Times New Roman" charset="0"/>
              </a:rPr>
              <a:t>İ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yodoforlar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antimikrobiyel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etkilerini proteinleri ve önemli enzimlerin SH gruplarını okside ederek gösterirler.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682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68779"/>
            <a:ext cx="10545914" cy="510639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3"/>
            </a:pPr>
            <a:r>
              <a:rPr lang="tr-TR" sz="3600" b="1" cap="none" dirty="0" err="1">
                <a:latin typeface="Times New Roman" charset="0"/>
                <a:ea typeface="Times New Roman" charset="0"/>
                <a:cs typeface="Times New Roman" charset="0"/>
              </a:rPr>
              <a:t>Kuarterner</a:t>
            </a:r>
            <a:r>
              <a:rPr lang="tr-TR" sz="3600" b="1" cap="none" dirty="0">
                <a:latin typeface="Times New Roman" charset="0"/>
                <a:ea typeface="Times New Roman" charset="0"/>
                <a:cs typeface="Times New Roman" charset="0"/>
              </a:rPr>
              <a:t> amonyum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bileşikleri: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Süt işletmelerinde kullanılır ve Gram pozitif bakterilere karşı etkilidir. </a:t>
            </a: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   Ancak bu bileşikler Gram negatif bakteriler        arasında gıda yönünden önemli olan birçok tür üzerine  etkisizdir.</a:t>
            </a:r>
            <a:endParaRPr lang="tr-TR" sz="3600" b="1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78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63782"/>
            <a:ext cx="10363826" cy="462741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K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uarterner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amonyum bileşikleri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antimikrobiyel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etkilerini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mikrobiyel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proteinlerin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denatürasyonuna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ve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membran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fonksiyonlarının stabilizasyonunun bozulmasına neden olarak gösterirler. </a:t>
            </a:r>
          </a:p>
        </p:txBody>
      </p:sp>
    </p:spTree>
    <p:extLst>
      <p:ext uri="{BB962C8B-B14F-4D97-AF65-F5344CB8AC3E}">
        <p14:creationId xmlns:p14="http://schemas.microsoft.com/office/powerpoint/2010/main" val="692385602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84</TotalTime>
  <Words>227</Words>
  <Application>Microsoft Macintosh PowerPoint</Application>
  <PresentationFormat>Geniş Ekran</PresentationFormat>
  <Paragraphs>14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Times New Roman</vt:lpstr>
      <vt:lpstr>Tw Cen MT</vt:lpstr>
      <vt:lpstr>Arial</vt:lpstr>
      <vt:lpstr>Damla</vt:lpstr>
      <vt:lpstr>Sanİtasyon uygulamalarında kullanılan başlıca dezenfektanlar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Sanİtasyon uygulamalarında kullanılan başlıca dezenfektanlar</dc:title>
  <dc:creator>Microsoft Office Kullanıcısı</dc:creator>
  <cp:lastModifiedBy>Microsoft Office Kullanıcısı</cp:lastModifiedBy>
  <cp:revision>6</cp:revision>
  <dcterms:created xsi:type="dcterms:W3CDTF">2017-12-19T21:11:16Z</dcterms:created>
  <dcterms:modified xsi:type="dcterms:W3CDTF">2018-03-10T10:01:50Z</dcterms:modified>
</cp:coreProperties>
</file>