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Hafta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İDARE NEDİR?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ORGANİK ANLAMDA İDARE </a:t>
            </a:r>
          </a:p>
          <a:p>
            <a:endParaRPr lang="en-US" dirty="0"/>
          </a:p>
          <a:p>
            <a:r>
              <a:rPr lang="en-US" dirty="0" smtClean="0"/>
              <a:t> FONKSİYONEL ANLAMDA İDARE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481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ORGANİK ANLAMDA İDARE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YASAMA VE YARGININ DIŞINDA, YÜRÜTMENİN İÇİNDE </a:t>
            </a:r>
          </a:p>
          <a:p>
            <a:pPr algn="ctr"/>
            <a:r>
              <a:rPr lang="en-US" dirty="0" smtClean="0"/>
              <a:t>CUMHURBAŞKANI DIŞINDAKİ ORGAN</a:t>
            </a:r>
          </a:p>
          <a:p>
            <a:pPr algn="ctr"/>
            <a:endParaRPr lang="en-US" dirty="0" smtClean="0"/>
          </a:p>
          <a:p>
            <a:pPr marL="114300" indent="0" algn="ctr">
              <a:buNone/>
            </a:pPr>
            <a:r>
              <a:rPr lang="en-US" dirty="0" smtClean="0"/>
              <a:t>VE</a:t>
            </a:r>
          </a:p>
          <a:p>
            <a:pPr marL="114300" indent="0" algn="ctr">
              <a:buNone/>
            </a:pPr>
            <a:endParaRPr lang="en-US" dirty="0"/>
          </a:p>
          <a:p>
            <a:pPr marL="114300" indent="0" algn="ctr">
              <a:buNone/>
            </a:pPr>
            <a:r>
              <a:rPr lang="en-US" dirty="0" smtClean="0"/>
              <a:t>DEVLET TÜZEL KİŞİLİĞİ DIŞINDA AYRI KAMU TÜZEL KİŞİLİĞİ BULUNAN DİARELER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25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FONKSİYONEL ANLAMDA İDARE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YASAMA VE YARGI FONKSİYONUNDAN AYIRILMASI</a:t>
            </a:r>
          </a:p>
          <a:p>
            <a:endParaRPr lang="en-US" dirty="0"/>
          </a:p>
          <a:p>
            <a:r>
              <a:rPr lang="en-US" dirty="0" smtClean="0"/>
              <a:t>HÜKÜMET FONKSİYONU</a:t>
            </a:r>
          </a:p>
          <a:p>
            <a:endParaRPr lang="en-US" dirty="0"/>
          </a:p>
          <a:p>
            <a:r>
              <a:rPr lang="en-US" dirty="0" smtClean="0"/>
              <a:t>İDARİ FONKSİYONUN ÖZELLİKLERİ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62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İDARE </a:t>
            </a:r>
            <a:r>
              <a:rPr lang="tr-TR" dirty="0" smtClean="0"/>
              <a:t>HUKUKU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TANIMI</a:t>
            </a:r>
          </a:p>
          <a:p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ÖZELLİKLERİ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UYGULAMA ALANI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İLKELERİ</a:t>
            </a:r>
          </a:p>
        </p:txBody>
      </p:sp>
    </p:spTree>
    <p:extLst>
      <p:ext uri="{BB962C8B-B14F-4D97-AF65-F5344CB8AC3E}">
        <p14:creationId xmlns:p14="http://schemas.microsoft.com/office/powerpoint/2010/main" val="892475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</a:t>
            </a:r>
            <a:r>
              <a:rPr lang="en-US" dirty="0" smtClean="0"/>
              <a:t>dare </a:t>
            </a:r>
            <a:r>
              <a:rPr lang="tr-TR" dirty="0" err="1" smtClean="0"/>
              <a:t>H</a:t>
            </a:r>
            <a:r>
              <a:rPr lang="en-US" dirty="0" err="1" smtClean="0"/>
              <a:t>ukukuna</a:t>
            </a:r>
            <a:r>
              <a:rPr lang="en-US" dirty="0" smtClean="0"/>
              <a:t> </a:t>
            </a:r>
            <a:r>
              <a:rPr lang="tr-TR" dirty="0"/>
              <a:t>H</a:t>
            </a:r>
            <a:r>
              <a:rPr lang="en-US" dirty="0" err="1" smtClean="0"/>
              <a:t>akim</a:t>
            </a:r>
            <a:r>
              <a:rPr lang="en-US" dirty="0" smtClean="0"/>
              <a:t> </a:t>
            </a:r>
            <a:r>
              <a:rPr lang="tr-TR" dirty="0" err="1"/>
              <a:t>İ</a:t>
            </a:r>
            <a:r>
              <a:rPr lang="en-US" dirty="0" err="1" smtClean="0"/>
              <a:t>lkeler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HUKUK DEVLETİ İLKESİ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İDARENİN KANUNİLİĞİ İLKESİ (</a:t>
            </a:r>
            <a:r>
              <a:rPr lang="tr-TR" dirty="0"/>
              <a:t>Kanuna Dayanma İlkesi . Kanuna Aykırı Olmama </a:t>
            </a:r>
            <a:r>
              <a:rPr lang="tr-TR" dirty="0" smtClean="0"/>
              <a:t>İlkesi)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17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İDARİ TEŞKİLATA HAKİM İLKELER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MERKEZDEN YÖNETİM İLKESİ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YERİNDEN YÖNETİM İLKESİ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938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Yerinden Yönetimin </a:t>
            </a:r>
            <a:r>
              <a:rPr lang="tr-TR" dirty="0" smtClean="0"/>
              <a:t>Çeşitleri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r>
              <a:rPr lang="tr-TR" dirty="0"/>
              <a:t>. Yer Yönünden Yerinden Yönetim (Mahallî Adem-i Merkeziyet): Yerel </a:t>
            </a:r>
            <a:r>
              <a:rPr lang="tr-TR" dirty="0" smtClean="0"/>
              <a:t>Yönetimler</a:t>
            </a:r>
          </a:p>
          <a:p>
            <a:endParaRPr lang="tr-TR" dirty="0"/>
          </a:p>
          <a:p>
            <a:r>
              <a:rPr lang="tr-TR" dirty="0" smtClean="0"/>
              <a:t>2</a:t>
            </a:r>
            <a:r>
              <a:rPr lang="tr-TR" dirty="0"/>
              <a:t>. Hizmet Yönünden Yerinden Yönetim (Hizmet Adem-i Merkeziyeti</a:t>
            </a:r>
            <a:r>
              <a:rPr lang="tr-TR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200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Kamu Tüzel Kişiliği Kavramı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• </a:t>
            </a:r>
            <a:r>
              <a:rPr lang="tr-TR" dirty="0"/>
              <a:t>AY m.123/3: “Kamu tüzelkişiliği, ancak kanunla veya Cumhurbaşkanlığı kararnamesiyle kurulur.</a:t>
            </a:r>
            <a:r>
              <a:rPr lang="tr-TR" dirty="0" smtClean="0"/>
              <a:t>”</a:t>
            </a:r>
          </a:p>
          <a:p>
            <a:r>
              <a:rPr lang="tr-TR" dirty="0" smtClean="0"/>
              <a:t> </a:t>
            </a:r>
            <a:r>
              <a:rPr lang="tr-TR" dirty="0"/>
              <a:t>• Tüzel kişilik: Serbest irade, Tek başına hukuki </a:t>
            </a:r>
            <a:r>
              <a:rPr lang="tr-TR" dirty="0" smtClean="0"/>
              <a:t>tasarruf yapabilme yetkisidir.</a:t>
            </a:r>
          </a:p>
          <a:p>
            <a:r>
              <a:rPr lang="tr-TR" dirty="0" smtClean="0"/>
              <a:t> </a:t>
            </a:r>
            <a:r>
              <a:rPr lang="tr-TR" dirty="0"/>
              <a:t>• Tüzel kişiliğin “kamusal” niteliği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Özel hukuk tüzel kişiliğinden farkları : mal ve hizmet alımı, satımı; harcama; personel </a:t>
            </a:r>
            <a:r>
              <a:rPr lang="tr-TR" dirty="0" smtClean="0"/>
              <a:t>istihdamı</a:t>
            </a:r>
          </a:p>
          <a:p>
            <a:r>
              <a:rPr lang="tr-TR" dirty="0" smtClean="0"/>
              <a:t> • </a:t>
            </a:r>
            <a:r>
              <a:rPr lang="tr-TR" dirty="0"/>
              <a:t>Kanunla kurulmasının anlamı: kamu adına hareket etme ve kamusal kaynaktan harcama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43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Ekran Gösterisi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Theme</vt:lpstr>
      <vt:lpstr>1. Hafta </vt:lpstr>
      <vt:lpstr>İDARE NEDİR?</vt:lpstr>
      <vt:lpstr>ORGANİK ANLAMDA İDARE</vt:lpstr>
      <vt:lpstr>FONKSİYONEL ANLAMDA İDARE</vt:lpstr>
      <vt:lpstr>İDARE HUKUKU</vt:lpstr>
      <vt:lpstr>İdare Hukukuna Hakim İlkeler</vt:lpstr>
      <vt:lpstr>İDARİ TEŞKİLATA HAKİM İLKELER</vt:lpstr>
      <vt:lpstr>Yerinden Yönetimin Çeşitleri</vt:lpstr>
      <vt:lpstr>Kamu Tüzel Kişiliği Kavramı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user</cp:lastModifiedBy>
  <cp:revision>4</cp:revision>
  <dcterms:created xsi:type="dcterms:W3CDTF">2020-03-27T12:18:14Z</dcterms:created>
  <dcterms:modified xsi:type="dcterms:W3CDTF">2020-05-02T21:59:40Z</dcterms:modified>
</cp:coreProperties>
</file>