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FDEBA0B9-F641-4A9A-976B-BA9477CFD457}" type="datetimeFigureOut">
              <a:rPr lang="tr-TR" smtClean="0"/>
              <a:t>13.6.2017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CF6CA50C-C081-4435-9692-4D59EFF73148}"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EBA0B9-F641-4A9A-976B-BA9477CFD457}" type="datetimeFigureOut">
              <a:rPr lang="tr-TR" smtClean="0"/>
              <a:t>13.6.2017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6CA50C-C081-4435-9692-4D59EFF7314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EBA0B9-F641-4A9A-976B-BA9477CFD457}" type="datetimeFigureOut">
              <a:rPr lang="tr-TR" smtClean="0"/>
              <a:t>13.6.2017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6CA50C-C081-4435-9692-4D59EFF7314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FDEBA0B9-F641-4A9A-976B-BA9477CFD457}" type="datetimeFigureOut">
              <a:rPr lang="tr-TR" smtClean="0"/>
              <a:t>13.6.2017</a:t>
            </a:fld>
            <a:endParaRPr lang="tr-TR"/>
          </a:p>
        </p:txBody>
      </p:sp>
      <p:sp>
        <p:nvSpPr>
          <p:cNvPr id="9" name="8 Slayt Numarası Yer Tutucusu"/>
          <p:cNvSpPr>
            <a:spLocks noGrp="1"/>
          </p:cNvSpPr>
          <p:nvPr>
            <p:ph type="sldNum" sz="quarter" idx="15"/>
          </p:nvPr>
        </p:nvSpPr>
        <p:spPr/>
        <p:txBody>
          <a:bodyPr rtlCol="0"/>
          <a:lstStyle/>
          <a:p>
            <a:fld id="{CF6CA50C-C081-4435-9692-4D59EFF73148}"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FDEBA0B9-F641-4A9A-976B-BA9477CFD457}" type="datetimeFigureOut">
              <a:rPr lang="tr-TR" smtClean="0"/>
              <a:t>13.6.2017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CF6CA50C-C081-4435-9692-4D59EFF7314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FDEBA0B9-F641-4A9A-976B-BA9477CFD457}" type="datetimeFigureOut">
              <a:rPr lang="tr-TR" smtClean="0"/>
              <a:t>13.6.2017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F6CA50C-C081-4435-9692-4D59EFF73148}"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FDEBA0B9-F641-4A9A-976B-BA9477CFD457}" type="datetimeFigureOut">
              <a:rPr lang="tr-TR" smtClean="0"/>
              <a:t>13.6.2017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F6CA50C-C081-4435-9692-4D59EFF73148}"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FDEBA0B9-F641-4A9A-976B-BA9477CFD457}" type="datetimeFigureOut">
              <a:rPr lang="tr-TR" smtClean="0"/>
              <a:t>13.6.2017</a:t>
            </a:fld>
            <a:endParaRPr lang="tr-TR"/>
          </a:p>
        </p:txBody>
      </p:sp>
      <p:sp>
        <p:nvSpPr>
          <p:cNvPr id="7" name="6 Slayt Numarası Yer Tutucusu"/>
          <p:cNvSpPr>
            <a:spLocks noGrp="1"/>
          </p:cNvSpPr>
          <p:nvPr>
            <p:ph type="sldNum" sz="quarter" idx="11"/>
          </p:nvPr>
        </p:nvSpPr>
        <p:spPr/>
        <p:txBody>
          <a:bodyPr rtlCol="0"/>
          <a:lstStyle/>
          <a:p>
            <a:fld id="{CF6CA50C-C081-4435-9692-4D59EFF73148}"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DEBA0B9-F641-4A9A-976B-BA9477CFD457}" type="datetimeFigureOut">
              <a:rPr lang="tr-TR" smtClean="0"/>
              <a:t>13.6.2017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F6CA50C-C081-4435-9692-4D59EFF7314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FDEBA0B9-F641-4A9A-976B-BA9477CFD457}" type="datetimeFigureOut">
              <a:rPr lang="tr-TR" smtClean="0"/>
              <a:t>13.6.2017</a:t>
            </a:fld>
            <a:endParaRPr lang="tr-TR"/>
          </a:p>
        </p:txBody>
      </p:sp>
      <p:sp>
        <p:nvSpPr>
          <p:cNvPr id="22" name="21 Slayt Numarası Yer Tutucusu"/>
          <p:cNvSpPr>
            <a:spLocks noGrp="1"/>
          </p:cNvSpPr>
          <p:nvPr>
            <p:ph type="sldNum" sz="quarter" idx="15"/>
          </p:nvPr>
        </p:nvSpPr>
        <p:spPr/>
        <p:txBody>
          <a:bodyPr rtlCol="0"/>
          <a:lstStyle/>
          <a:p>
            <a:fld id="{CF6CA50C-C081-4435-9692-4D59EFF73148}"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FDEBA0B9-F641-4A9A-976B-BA9477CFD457}" type="datetimeFigureOut">
              <a:rPr lang="tr-TR" smtClean="0"/>
              <a:t>13.6.2017</a:t>
            </a:fld>
            <a:endParaRPr lang="tr-TR"/>
          </a:p>
        </p:txBody>
      </p:sp>
      <p:sp>
        <p:nvSpPr>
          <p:cNvPr id="18" name="17 Slayt Numarası Yer Tutucusu"/>
          <p:cNvSpPr>
            <a:spLocks noGrp="1"/>
          </p:cNvSpPr>
          <p:nvPr>
            <p:ph type="sldNum" sz="quarter" idx="11"/>
          </p:nvPr>
        </p:nvSpPr>
        <p:spPr/>
        <p:txBody>
          <a:bodyPr rtlCol="0"/>
          <a:lstStyle/>
          <a:p>
            <a:fld id="{CF6CA50C-C081-4435-9692-4D59EFF73148}"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DEBA0B9-F641-4A9A-976B-BA9477CFD457}" type="datetimeFigureOut">
              <a:rPr lang="tr-TR" smtClean="0"/>
              <a:t>13.6.2017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6CA50C-C081-4435-9692-4D59EFF7314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Çiti Kilim Örme</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a:t>Çiti ve kilim örgü Altınbaş (1979) ile </a:t>
            </a:r>
            <a:r>
              <a:rPr lang="tr-TR" dirty="0" err="1"/>
              <a:t>Yazıcıoğlu</a:t>
            </a:r>
            <a:r>
              <a:rPr lang="tr-TR" dirty="0"/>
              <a:t> (1982)'</a:t>
            </a:r>
            <a:r>
              <a:rPr lang="tr-TR" dirty="0" err="1"/>
              <a:t>nun</a:t>
            </a:r>
            <a:r>
              <a:rPr lang="tr-TR" dirty="0"/>
              <a:t> da belirttiği gibi halıda düğümleme işlemine geçmeden önce çözgü ipliklerini paralel bir hale getirmek, halının dokunacak kısımlarının sökülmesini önlemek ve atılacak düğümlere sağlam bir zemin hazırlamak amacıyla yapılan basit bir zincir örgüsüdür. Çiti örgüye alt levendin 20 cm yukarısından başlanmakta ve en az iki sıra halinde yapılmaktadır. Çiti örgüsü bitirildikten sonra kilim örgünün yapılmasına geçirilerek çiti ve kilim örgü halının zemin renginde olan yün ip kullanılarak yapılmaktadır.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10000"/>
          </a:bodyPr>
          <a:lstStyle/>
          <a:p>
            <a:r>
              <a:rPr lang="tr-TR" dirty="0"/>
              <a:t>Kilim örgü halının başlangıç ve bitiminde havlı dokumanın dağılmasını önlemek için çiti üzerine yapılan bir düz dokumadır. Kilim örgüye başlarken, </a:t>
            </a:r>
            <a:r>
              <a:rPr lang="tr-TR" dirty="0" err="1"/>
              <a:t>varangelen</a:t>
            </a:r>
            <a:r>
              <a:rPr lang="tr-TR" dirty="0"/>
              <a:t> aşağı indirilir, bir miktar atkı ipliği avuç içine alınarak çözgü tellerinin yarısı atkı ipinin önünde yarısı arkasında kalacak şekilde tellerin arasından geçirilmekte, kirkitle üstten vurularak sıkıştırılmaktadır. Daha sonra </a:t>
            </a:r>
            <a:r>
              <a:rPr lang="tr-TR" dirty="0" err="1"/>
              <a:t>varangelen</a:t>
            </a:r>
            <a:r>
              <a:rPr lang="tr-TR" dirty="0"/>
              <a:t> yukarı kaldırılıp az önceki işlemin ters yönüne doğru teller arasından atkı ipliği geçirilmektedir. </a:t>
            </a:r>
            <a:r>
              <a:rPr lang="tr-TR" dirty="0" err="1"/>
              <a:t>Varangelen</a:t>
            </a:r>
            <a:r>
              <a:rPr lang="tr-TR" dirty="0"/>
              <a:t> yukarıda iken çözgü tellerinin arası açılmamışsa teller üzerine el ile bastırılarak istenen açıklık oluşturulmaktadır. Bundan sonra yine kirkitle üstten vurularak sıkıştırılan kilim örgüsü istenen kalınlığa gelinceye kadar aynı işlemler tekrarlanarak dokunmaktadır .Kilim örgü halının boyutlarına göre dar yada geniş yapılmakta ve en küçük boyutlu halılarda 1.5 cm' den aşağı olmaması gerekmektedir.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TotalTime>
  <Words>213</Words>
  <Application>Microsoft Office PowerPoint</Application>
  <PresentationFormat>Ekran Gösterisi (4:3)</PresentationFormat>
  <Paragraphs>3</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Cumba</vt:lpstr>
      <vt:lpstr>Çiti Kilim Örme</vt:lpstr>
      <vt:lpstr>Slayt 2</vt:lpstr>
      <vt:lpstr>Slayt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Çiti Kilim Örme</dc:title>
  <dc:creator>Kullanıcı123</dc:creator>
  <cp:lastModifiedBy>Kullanıcı123</cp:lastModifiedBy>
  <cp:revision>1</cp:revision>
  <dcterms:created xsi:type="dcterms:W3CDTF">2017-06-13T13:43:53Z</dcterms:created>
  <dcterms:modified xsi:type="dcterms:W3CDTF">2017-06-13T13:45:33Z</dcterms:modified>
</cp:coreProperties>
</file>