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307" r:id="rId6"/>
    <p:sldId id="269" r:id="rId7"/>
    <p:sldId id="308" r:id="rId8"/>
    <p:sldId id="271" r:id="rId9"/>
    <p:sldId id="309" r:id="rId10"/>
    <p:sldId id="310" r:id="rId11"/>
    <p:sldId id="311" r:id="rId12"/>
    <p:sldId id="272" r:id="rId13"/>
    <p:sldId id="261" r:id="rId14"/>
    <p:sldId id="312" r:id="rId15"/>
    <p:sldId id="313" r:id="rId16"/>
    <p:sldId id="314" r:id="rId17"/>
    <p:sldId id="265" r:id="rId18"/>
    <p:sldId id="315" r:id="rId19"/>
    <p:sldId id="316" r:id="rId20"/>
    <p:sldId id="268" r:id="rId21"/>
    <p:sldId id="273" r:id="rId22"/>
    <p:sldId id="295" r:id="rId23"/>
    <p:sldId id="296" r:id="rId24"/>
    <p:sldId id="305" r:id="rId25"/>
    <p:sldId id="297" r:id="rId26"/>
    <p:sldId id="270" r:id="rId27"/>
    <p:sldId id="328" r:id="rId28"/>
    <p:sldId id="329" r:id="rId29"/>
    <p:sldId id="330" r:id="rId30"/>
    <p:sldId id="331" r:id="rId31"/>
    <p:sldId id="332" r:id="rId32"/>
    <p:sldId id="333"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037"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31B632-B2B2-4A64-88B8-B49D44661C28}" type="doc">
      <dgm:prSet loTypeId="urn:microsoft.com/office/officeart/2008/layout/LinedList" loCatId="list" qsTypeId="urn:microsoft.com/office/officeart/2005/8/quickstyle/simple5" qsCatId="simple" csTypeId="urn:microsoft.com/office/officeart/2005/8/colors/accent1_2" csCatId="accent1"/>
      <dgm:spPr/>
      <dgm:t>
        <a:bodyPr/>
        <a:lstStyle/>
        <a:p>
          <a:endParaRPr lang="tr-TR"/>
        </a:p>
      </dgm:t>
    </dgm:pt>
    <dgm:pt modelId="{47A77A80-F712-4E50-9323-873B6B889E60}">
      <dgm:prSet/>
      <dgm:spPr/>
      <dgm:t>
        <a:bodyPr/>
        <a:lstStyle/>
        <a:p>
          <a:pPr rtl="0"/>
          <a:r>
            <a:rPr lang="tr-TR"/>
            <a:t>Cami Kelimesi «Toplayan, biraraya getiren» anlamındaki cem kökünden türemiştir.</a:t>
          </a:r>
        </a:p>
      </dgm:t>
    </dgm:pt>
    <dgm:pt modelId="{D7E451B0-A603-4232-AD5A-C85E144D05E9}" type="parTrans" cxnId="{782ED6BF-30B8-47B0-88D2-DBFEC2BB4B5A}">
      <dgm:prSet/>
      <dgm:spPr/>
      <dgm:t>
        <a:bodyPr/>
        <a:lstStyle/>
        <a:p>
          <a:endParaRPr lang="tr-TR"/>
        </a:p>
      </dgm:t>
    </dgm:pt>
    <dgm:pt modelId="{88FE4010-6C14-44BF-8F1F-EFCB4C46CCEF}" type="sibTrans" cxnId="{782ED6BF-30B8-47B0-88D2-DBFEC2BB4B5A}">
      <dgm:prSet/>
      <dgm:spPr/>
      <dgm:t>
        <a:bodyPr/>
        <a:lstStyle/>
        <a:p>
          <a:endParaRPr lang="tr-TR"/>
        </a:p>
      </dgm:t>
    </dgm:pt>
    <dgm:pt modelId="{306CB188-A25B-4963-85E5-780CD10961C8}">
      <dgm:prSet/>
      <dgm:spPr/>
      <dgm:t>
        <a:bodyPr/>
        <a:lstStyle/>
        <a:p>
          <a:pPr rtl="0"/>
          <a:r>
            <a:rPr lang="tr-TR"/>
            <a:t>Mescid ise «Eğilmek, tevazu ile alnı yere koymak» manasına gelen sücud kökünden türemiştir.</a:t>
          </a:r>
        </a:p>
      </dgm:t>
    </dgm:pt>
    <dgm:pt modelId="{F2ADF852-8E49-4733-91CC-E2C9B876E025}" type="parTrans" cxnId="{2147064B-6055-4A18-AE76-FEDD3729A441}">
      <dgm:prSet/>
      <dgm:spPr/>
      <dgm:t>
        <a:bodyPr/>
        <a:lstStyle/>
        <a:p>
          <a:endParaRPr lang="tr-TR"/>
        </a:p>
      </dgm:t>
    </dgm:pt>
    <dgm:pt modelId="{B51AD462-20D7-44CC-B3AC-BD784C134D18}" type="sibTrans" cxnId="{2147064B-6055-4A18-AE76-FEDD3729A441}">
      <dgm:prSet/>
      <dgm:spPr/>
      <dgm:t>
        <a:bodyPr/>
        <a:lstStyle/>
        <a:p>
          <a:endParaRPr lang="tr-TR"/>
        </a:p>
      </dgm:t>
    </dgm:pt>
    <dgm:pt modelId="{7B92ED91-DCF2-46D9-92B6-A64EF6C72AC2}">
      <dgm:prSet/>
      <dgm:spPr/>
      <dgm:t>
        <a:bodyPr/>
        <a:lstStyle/>
        <a:p>
          <a:pPr rtl="0"/>
          <a:r>
            <a:rPr lang="tr-TR"/>
            <a:t>İlk mescitler Darü’l Erkam, Ammar b. Yasir’in evi, Hz. Ebubekir’in evinin bahçesi, Esad b. Zürare’nin evi, Ranuna Vadisinde inşa edilen mescit ve Mescid-i Nebevi’dir.</a:t>
          </a:r>
        </a:p>
      </dgm:t>
    </dgm:pt>
    <dgm:pt modelId="{6B546231-C241-4F9C-860A-DAA1D6B001E8}" type="parTrans" cxnId="{772FE329-11B0-4763-B572-EB8A3BBED20E}">
      <dgm:prSet/>
      <dgm:spPr/>
      <dgm:t>
        <a:bodyPr/>
        <a:lstStyle/>
        <a:p>
          <a:endParaRPr lang="tr-TR"/>
        </a:p>
      </dgm:t>
    </dgm:pt>
    <dgm:pt modelId="{DECA9ED5-DE20-4176-9C44-07C7A4C95562}" type="sibTrans" cxnId="{772FE329-11B0-4763-B572-EB8A3BBED20E}">
      <dgm:prSet/>
      <dgm:spPr/>
      <dgm:t>
        <a:bodyPr/>
        <a:lstStyle/>
        <a:p>
          <a:endParaRPr lang="tr-TR"/>
        </a:p>
      </dgm:t>
    </dgm:pt>
    <dgm:pt modelId="{7B9EEB02-2068-43CE-922E-2E207994E0C9}" type="pres">
      <dgm:prSet presAssocID="{7C31B632-B2B2-4A64-88B8-B49D44661C28}" presName="vert0" presStyleCnt="0">
        <dgm:presLayoutVars>
          <dgm:dir/>
          <dgm:animOne val="branch"/>
          <dgm:animLvl val="lvl"/>
        </dgm:presLayoutVars>
      </dgm:prSet>
      <dgm:spPr/>
      <dgm:t>
        <a:bodyPr/>
        <a:lstStyle/>
        <a:p>
          <a:endParaRPr lang="tr-TR"/>
        </a:p>
      </dgm:t>
    </dgm:pt>
    <dgm:pt modelId="{E820FBF6-8E42-4AB1-8A66-E211BA1B9F8F}" type="pres">
      <dgm:prSet presAssocID="{47A77A80-F712-4E50-9323-873B6B889E60}" presName="thickLine" presStyleLbl="alignNode1" presStyleIdx="0" presStyleCnt="3"/>
      <dgm:spPr/>
    </dgm:pt>
    <dgm:pt modelId="{ECE32F1B-4922-4368-BAC6-3914CA059C0A}" type="pres">
      <dgm:prSet presAssocID="{47A77A80-F712-4E50-9323-873B6B889E60}" presName="horz1" presStyleCnt="0"/>
      <dgm:spPr/>
    </dgm:pt>
    <dgm:pt modelId="{71C6A340-D173-4534-BE4C-AFD2160EADD6}" type="pres">
      <dgm:prSet presAssocID="{47A77A80-F712-4E50-9323-873B6B889E60}" presName="tx1" presStyleLbl="revTx" presStyleIdx="0" presStyleCnt="3"/>
      <dgm:spPr/>
      <dgm:t>
        <a:bodyPr/>
        <a:lstStyle/>
        <a:p>
          <a:endParaRPr lang="tr-TR"/>
        </a:p>
      </dgm:t>
    </dgm:pt>
    <dgm:pt modelId="{1D4D8077-CBEC-4B45-8B15-789EB4E7F12F}" type="pres">
      <dgm:prSet presAssocID="{47A77A80-F712-4E50-9323-873B6B889E60}" presName="vert1" presStyleCnt="0"/>
      <dgm:spPr/>
    </dgm:pt>
    <dgm:pt modelId="{19D422BF-35C6-40C3-B7C8-4A496C307872}" type="pres">
      <dgm:prSet presAssocID="{306CB188-A25B-4963-85E5-780CD10961C8}" presName="thickLine" presStyleLbl="alignNode1" presStyleIdx="1" presStyleCnt="3"/>
      <dgm:spPr/>
    </dgm:pt>
    <dgm:pt modelId="{43F4B12A-ACE9-490C-B5EB-F52E22B47C5A}" type="pres">
      <dgm:prSet presAssocID="{306CB188-A25B-4963-85E5-780CD10961C8}" presName="horz1" presStyleCnt="0"/>
      <dgm:spPr/>
    </dgm:pt>
    <dgm:pt modelId="{146D7F9E-FC28-434C-8DF6-600B56102927}" type="pres">
      <dgm:prSet presAssocID="{306CB188-A25B-4963-85E5-780CD10961C8}" presName="tx1" presStyleLbl="revTx" presStyleIdx="1" presStyleCnt="3"/>
      <dgm:spPr/>
      <dgm:t>
        <a:bodyPr/>
        <a:lstStyle/>
        <a:p>
          <a:endParaRPr lang="tr-TR"/>
        </a:p>
      </dgm:t>
    </dgm:pt>
    <dgm:pt modelId="{7DEE14D6-7915-4612-ABEC-89F75AF7155C}" type="pres">
      <dgm:prSet presAssocID="{306CB188-A25B-4963-85E5-780CD10961C8}" presName="vert1" presStyleCnt="0"/>
      <dgm:spPr/>
    </dgm:pt>
    <dgm:pt modelId="{D03E4341-F7A6-40D0-8AE1-C14BE301084D}" type="pres">
      <dgm:prSet presAssocID="{7B92ED91-DCF2-46D9-92B6-A64EF6C72AC2}" presName="thickLine" presStyleLbl="alignNode1" presStyleIdx="2" presStyleCnt="3"/>
      <dgm:spPr/>
    </dgm:pt>
    <dgm:pt modelId="{2D0CE007-2591-4DAA-98D1-D98F19DE20F5}" type="pres">
      <dgm:prSet presAssocID="{7B92ED91-DCF2-46D9-92B6-A64EF6C72AC2}" presName="horz1" presStyleCnt="0"/>
      <dgm:spPr/>
    </dgm:pt>
    <dgm:pt modelId="{FB4523F0-AC90-4D77-BF7C-A751A8B14FC1}" type="pres">
      <dgm:prSet presAssocID="{7B92ED91-DCF2-46D9-92B6-A64EF6C72AC2}" presName="tx1" presStyleLbl="revTx" presStyleIdx="2" presStyleCnt="3"/>
      <dgm:spPr/>
      <dgm:t>
        <a:bodyPr/>
        <a:lstStyle/>
        <a:p>
          <a:endParaRPr lang="tr-TR"/>
        </a:p>
      </dgm:t>
    </dgm:pt>
    <dgm:pt modelId="{3446B9A9-E6A8-4FA7-91C9-AB67631250DA}" type="pres">
      <dgm:prSet presAssocID="{7B92ED91-DCF2-46D9-92B6-A64EF6C72AC2}" presName="vert1" presStyleCnt="0"/>
      <dgm:spPr/>
    </dgm:pt>
  </dgm:ptLst>
  <dgm:cxnLst>
    <dgm:cxn modelId="{782ED6BF-30B8-47B0-88D2-DBFEC2BB4B5A}" srcId="{7C31B632-B2B2-4A64-88B8-B49D44661C28}" destId="{47A77A80-F712-4E50-9323-873B6B889E60}" srcOrd="0" destOrd="0" parTransId="{D7E451B0-A603-4232-AD5A-C85E144D05E9}" sibTransId="{88FE4010-6C14-44BF-8F1F-EFCB4C46CCEF}"/>
    <dgm:cxn modelId="{15AB6C38-0931-4E1B-AA1C-A25158FA030A}" type="presOf" srcId="{306CB188-A25B-4963-85E5-780CD10961C8}" destId="{146D7F9E-FC28-434C-8DF6-600B56102927}" srcOrd="0" destOrd="0" presId="urn:microsoft.com/office/officeart/2008/layout/LinedList"/>
    <dgm:cxn modelId="{2147064B-6055-4A18-AE76-FEDD3729A441}" srcId="{7C31B632-B2B2-4A64-88B8-B49D44661C28}" destId="{306CB188-A25B-4963-85E5-780CD10961C8}" srcOrd="1" destOrd="0" parTransId="{F2ADF852-8E49-4733-91CC-E2C9B876E025}" sibTransId="{B51AD462-20D7-44CC-B3AC-BD784C134D18}"/>
    <dgm:cxn modelId="{9DA8DA77-8733-4423-949D-D9A515B15D47}" type="presOf" srcId="{7B92ED91-DCF2-46D9-92B6-A64EF6C72AC2}" destId="{FB4523F0-AC90-4D77-BF7C-A751A8B14FC1}" srcOrd="0" destOrd="0" presId="urn:microsoft.com/office/officeart/2008/layout/LinedList"/>
    <dgm:cxn modelId="{3F619359-7DF6-4117-A52D-3D42DAFAB636}" type="presOf" srcId="{7C31B632-B2B2-4A64-88B8-B49D44661C28}" destId="{7B9EEB02-2068-43CE-922E-2E207994E0C9}" srcOrd="0" destOrd="0" presId="urn:microsoft.com/office/officeart/2008/layout/LinedList"/>
    <dgm:cxn modelId="{7E8690EF-55EE-47D3-9E41-75684D05410B}" type="presOf" srcId="{47A77A80-F712-4E50-9323-873B6B889E60}" destId="{71C6A340-D173-4534-BE4C-AFD2160EADD6}" srcOrd="0" destOrd="0" presId="urn:microsoft.com/office/officeart/2008/layout/LinedList"/>
    <dgm:cxn modelId="{772FE329-11B0-4763-B572-EB8A3BBED20E}" srcId="{7C31B632-B2B2-4A64-88B8-B49D44661C28}" destId="{7B92ED91-DCF2-46D9-92B6-A64EF6C72AC2}" srcOrd="2" destOrd="0" parTransId="{6B546231-C241-4F9C-860A-DAA1D6B001E8}" sibTransId="{DECA9ED5-DE20-4176-9C44-07C7A4C95562}"/>
    <dgm:cxn modelId="{FE6FE017-D802-43B7-ABB8-F6176D003CED}" type="presParOf" srcId="{7B9EEB02-2068-43CE-922E-2E207994E0C9}" destId="{E820FBF6-8E42-4AB1-8A66-E211BA1B9F8F}" srcOrd="0" destOrd="0" presId="urn:microsoft.com/office/officeart/2008/layout/LinedList"/>
    <dgm:cxn modelId="{F7965A81-B57E-4617-84BC-6F9B0C428B3B}" type="presParOf" srcId="{7B9EEB02-2068-43CE-922E-2E207994E0C9}" destId="{ECE32F1B-4922-4368-BAC6-3914CA059C0A}" srcOrd="1" destOrd="0" presId="urn:microsoft.com/office/officeart/2008/layout/LinedList"/>
    <dgm:cxn modelId="{2692F17D-E74C-4657-8438-B77D8CB9B6BB}" type="presParOf" srcId="{ECE32F1B-4922-4368-BAC6-3914CA059C0A}" destId="{71C6A340-D173-4534-BE4C-AFD2160EADD6}" srcOrd="0" destOrd="0" presId="urn:microsoft.com/office/officeart/2008/layout/LinedList"/>
    <dgm:cxn modelId="{E08476EF-AD1E-4BC4-8BE3-04B04C5FF569}" type="presParOf" srcId="{ECE32F1B-4922-4368-BAC6-3914CA059C0A}" destId="{1D4D8077-CBEC-4B45-8B15-789EB4E7F12F}" srcOrd="1" destOrd="0" presId="urn:microsoft.com/office/officeart/2008/layout/LinedList"/>
    <dgm:cxn modelId="{C8CCA050-B942-47CE-9310-EE0F11C90DF3}" type="presParOf" srcId="{7B9EEB02-2068-43CE-922E-2E207994E0C9}" destId="{19D422BF-35C6-40C3-B7C8-4A496C307872}" srcOrd="2" destOrd="0" presId="urn:microsoft.com/office/officeart/2008/layout/LinedList"/>
    <dgm:cxn modelId="{08B21442-D62E-4D9A-AC89-0A4EEC4E7ACE}" type="presParOf" srcId="{7B9EEB02-2068-43CE-922E-2E207994E0C9}" destId="{43F4B12A-ACE9-490C-B5EB-F52E22B47C5A}" srcOrd="3" destOrd="0" presId="urn:microsoft.com/office/officeart/2008/layout/LinedList"/>
    <dgm:cxn modelId="{FFBDB0D8-36F9-48CC-ACC1-81F16EE8A9A6}" type="presParOf" srcId="{43F4B12A-ACE9-490C-B5EB-F52E22B47C5A}" destId="{146D7F9E-FC28-434C-8DF6-600B56102927}" srcOrd="0" destOrd="0" presId="urn:microsoft.com/office/officeart/2008/layout/LinedList"/>
    <dgm:cxn modelId="{2BCECF2C-E1D8-49EB-91BB-DA9397B93EDD}" type="presParOf" srcId="{43F4B12A-ACE9-490C-B5EB-F52E22B47C5A}" destId="{7DEE14D6-7915-4612-ABEC-89F75AF7155C}" srcOrd="1" destOrd="0" presId="urn:microsoft.com/office/officeart/2008/layout/LinedList"/>
    <dgm:cxn modelId="{14D55BFD-7EDB-40A1-9F86-1DE25AA2E395}" type="presParOf" srcId="{7B9EEB02-2068-43CE-922E-2E207994E0C9}" destId="{D03E4341-F7A6-40D0-8AE1-C14BE301084D}" srcOrd="4" destOrd="0" presId="urn:microsoft.com/office/officeart/2008/layout/LinedList"/>
    <dgm:cxn modelId="{2EEB2C6A-F5B1-4693-9226-B6A83CFAC52B}" type="presParOf" srcId="{7B9EEB02-2068-43CE-922E-2E207994E0C9}" destId="{2D0CE007-2591-4DAA-98D1-D98F19DE20F5}" srcOrd="5" destOrd="0" presId="urn:microsoft.com/office/officeart/2008/layout/LinedList"/>
    <dgm:cxn modelId="{FCB5BEB4-335D-4880-A848-5314DB69195F}" type="presParOf" srcId="{2D0CE007-2591-4DAA-98D1-D98F19DE20F5}" destId="{FB4523F0-AC90-4D77-BF7C-A751A8B14FC1}" srcOrd="0" destOrd="0" presId="urn:microsoft.com/office/officeart/2008/layout/LinedList"/>
    <dgm:cxn modelId="{0E8C275A-5BB8-4E60-9B0F-D9A8BBF66EA9}" type="presParOf" srcId="{2D0CE007-2591-4DAA-98D1-D98F19DE20F5}" destId="{3446B9A9-E6A8-4FA7-91C9-AB67631250D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A59D263-77C3-4413-BC4E-6D7C0E067907}" type="doc">
      <dgm:prSet loTypeId="urn:microsoft.com/office/officeart/2005/8/layout/venn1" loCatId="relationship" qsTypeId="urn:microsoft.com/office/officeart/2005/8/quickstyle/simple1" qsCatId="simple" csTypeId="urn:microsoft.com/office/officeart/2005/8/colors/accent6_4" csCatId="accent6"/>
      <dgm:spPr/>
      <dgm:t>
        <a:bodyPr/>
        <a:lstStyle/>
        <a:p>
          <a:endParaRPr lang="tr-TR"/>
        </a:p>
      </dgm:t>
    </dgm:pt>
    <dgm:pt modelId="{F416A470-F47C-4C89-93B8-6B3DF9B6D885}">
      <dgm:prSet/>
      <dgm:spPr/>
      <dgm:t>
        <a:bodyPr/>
        <a:lstStyle/>
        <a:p>
          <a:pPr rtl="0"/>
          <a:r>
            <a:rPr lang="tr-TR"/>
            <a:t>“Yahudiler Cennete sadece Yahudiler girecek diyorlar. Öte yandan Hristiyanlar da cennete sadece Hristiyanlar girecek diye iddia ediyorlar. Oysa bu iddialar onların boş kuruntulardan ibarettir. (Ey Peygamber ) deki onlara: eğer bu iddianızda samimiyseniz ortaya bir delil koyun da görelim” Bakara/111</a:t>
          </a:r>
        </a:p>
      </dgm:t>
    </dgm:pt>
    <dgm:pt modelId="{F3B22B3A-C14F-46C9-B411-DA4525692C7A}" type="parTrans" cxnId="{3ACA1ACE-CAFB-43D7-AAA5-FE9EA1EDBEFE}">
      <dgm:prSet/>
      <dgm:spPr/>
      <dgm:t>
        <a:bodyPr/>
        <a:lstStyle/>
        <a:p>
          <a:endParaRPr lang="tr-TR"/>
        </a:p>
      </dgm:t>
    </dgm:pt>
    <dgm:pt modelId="{79E0C423-DE64-4045-A767-FCF0C8A777F7}" type="sibTrans" cxnId="{3ACA1ACE-CAFB-43D7-AAA5-FE9EA1EDBEFE}">
      <dgm:prSet/>
      <dgm:spPr/>
      <dgm:t>
        <a:bodyPr/>
        <a:lstStyle/>
        <a:p>
          <a:endParaRPr lang="tr-TR"/>
        </a:p>
      </dgm:t>
    </dgm:pt>
    <dgm:pt modelId="{C8F3281C-5277-4F41-B2DA-44CFD3BCEAF5}">
      <dgm:prSet/>
      <dgm:spPr/>
      <dgm:t>
        <a:bodyPr/>
        <a:lstStyle/>
        <a:p>
          <a:pPr rtl="0"/>
          <a:r>
            <a:rPr lang="tr-TR"/>
            <a:t>“Haydi diyelim ki siz çok az bilgi sahibi olduğunuz konularda tartıştınız; peki ya şimdi hakkında hiç bilginiz olmayan bir konuda ne diye ileri geri konuşuyorsunuz? Gerçeği Allah biliyor, ama siz bilmiyorsunuz.” Al-i İmran 66</a:t>
          </a:r>
        </a:p>
      </dgm:t>
    </dgm:pt>
    <dgm:pt modelId="{F0C7DF11-0D83-4172-A414-335BDD17EE78}" type="parTrans" cxnId="{3D68E6FA-35AB-42CD-AB93-D7EC48A281EC}">
      <dgm:prSet/>
      <dgm:spPr/>
      <dgm:t>
        <a:bodyPr/>
        <a:lstStyle/>
        <a:p>
          <a:endParaRPr lang="tr-TR"/>
        </a:p>
      </dgm:t>
    </dgm:pt>
    <dgm:pt modelId="{85473423-0EEA-46EB-97FF-3ACD17182808}" type="sibTrans" cxnId="{3D68E6FA-35AB-42CD-AB93-D7EC48A281EC}">
      <dgm:prSet/>
      <dgm:spPr/>
      <dgm:t>
        <a:bodyPr/>
        <a:lstStyle/>
        <a:p>
          <a:endParaRPr lang="tr-TR"/>
        </a:p>
      </dgm:t>
    </dgm:pt>
    <dgm:pt modelId="{655E60C7-1ED2-4CDE-899C-EFBDC3C0469F}" type="pres">
      <dgm:prSet presAssocID="{0A59D263-77C3-4413-BC4E-6D7C0E067907}" presName="compositeShape" presStyleCnt="0">
        <dgm:presLayoutVars>
          <dgm:chMax val="7"/>
          <dgm:dir/>
          <dgm:resizeHandles val="exact"/>
        </dgm:presLayoutVars>
      </dgm:prSet>
      <dgm:spPr/>
      <dgm:t>
        <a:bodyPr/>
        <a:lstStyle/>
        <a:p>
          <a:endParaRPr lang="tr-TR"/>
        </a:p>
      </dgm:t>
    </dgm:pt>
    <dgm:pt modelId="{B992F7E8-9672-4313-834A-352C708D1F90}" type="pres">
      <dgm:prSet presAssocID="{F416A470-F47C-4C89-93B8-6B3DF9B6D885}" presName="circ1" presStyleLbl="vennNode1" presStyleIdx="0" presStyleCnt="2"/>
      <dgm:spPr/>
      <dgm:t>
        <a:bodyPr/>
        <a:lstStyle/>
        <a:p>
          <a:endParaRPr lang="tr-TR"/>
        </a:p>
      </dgm:t>
    </dgm:pt>
    <dgm:pt modelId="{5E8B00D6-5D8C-4A39-873D-28AB94C59103}" type="pres">
      <dgm:prSet presAssocID="{F416A470-F47C-4C89-93B8-6B3DF9B6D885}" presName="circ1Tx" presStyleLbl="revTx" presStyleIdx="0" presStyleCnt="0">
        <dgm:presLayoutVars>
          <dgm:chMax val="0"/>
          <dgm:chPref val="0"/>
          <dgm:bulletEnabled val="1"/>
        </dgm:presLayoutVars>
      </dgm:prSet>
      <dgm:spPr/>
      <dgm:t>
        <a:bodyPr/>
        <a:lstStyle/>
        <a:p>
          <a:endParaRPr lang="tr-TR"/>
        </a:p>
      </dgm:t>
    </dgm:pt>
    <dgm:pt modelId="{1B10E46C-A6A6-45CC-86B7-F2A14C51E9CD}" type="pres">
      <dgm:prSet presAssocID="{C8F3281C-5277-4F41-B2DA-44CFD3BCEAF5}" presName="circ2" presStyleLbl="vennNode1" presStyleIdx="1" presStyleCnt="2"/>
      <dgm:spPr/>
      <dgm:t>
        <a:bodyPr/>
        <a:lstStyle/>
        <a:p>
          <a:endParaRPr lang="tr-TR"/>
        </a:p>
      </dgm:t>
    </dgm:pt>
    <dgm:pt modelId="{C65931B0-5025-454A-A1E2-96B4B90E22DD}" type="pres">
      <dgm:prSet presAssocID="{C8F3281C-5277-4F41-B2DA-44CFD3BCEAF5}" presName="circ2Tx" presStyleLbl="revTx" presStyleIdx="0" presStyleCnt="0">
        <dgm:presLayoutVars>
          <dgm:chMax val="0"/>
          <dgm:chPref val="0"/>
          <dgm:bulletEnabled val="1"/>
        </dgm:presLayoutVars>
      </dgm:prSet>
      <dgm:spPr/>
      <dgm:t>
        <a:bodyPr/>
        <a:lstStyle/>
        <a:p>
          <a:endParaRPr lang="tr-TR"/>
        </a:p>
      </dgm:t>
    </dgm:pt>
  </dgm:ptLst>
  <dgm:cxnLst>
    <dgm:cxn modelId="{FC5F6C40-1EBE-441F-AC3A-63B929EDA304}" type="presOf" srcId="{F416A470-F47C-4C89-93B8-6B3DF9B6D885}" destId="{5E8B00D6-5D8C-4A39-873D-28AB94C59103}" srcOrd="1" destOrd="0" presId="urn:microsoft.com/office/officeart/2005/8/layout/venn1"/>
    <dgm:cxn modelId="{379672D3-052F-4E28-93BD-285F07E2AC81}" type="presOf" srcId="{F416A470-F47C-4C89-93B8-6B3DF9B6D885}" destId="{B992F7E8-9672-4313-834A-352C708D1F90}" srcOrd="0" destOrd="0" presId="urn:microsoft.com/office/officeart/2005/8/layout/venn1"/>
    <dgm:cxn modelId="{3ACA1ACE-CAFB-43D7-AAA5-FE9EA1EDBEFE}" srcId="{0A59D263-77C3-4413-BC4E-6D7C0E067907}" destId="{F416A470-F47C-4C89-93B8-6B3DF9B6D885}" srcOrd="0" destOrd="0" parTransId="{F3B22B3A-C14F-46C9-B411-DA4525692C7A}" sibTransId="{79E0C423-DE64-4045-A767-FCF0C8A777F7}"/>
    <dgm:cxn modelId="{5A8BEF64-FD1A-4D03-A701-D07B1C60A99F}" type="presOf" srcId="{0A59D263-77C3-4413-BC4E-6D7C0E067907}" destId="{655E60C7-1ED2-4CDE-899C-EFBDC3C0469F}" srcOrd="0" destOrd="0" presId="urn:microsoft.com/office/officeart/2005/8/layout/venn1"/>
    <dgm:cxn modelId="{3D68E6FA-35AB-42CD-AB93-D7EC48A281EC}" srcId="{0A59D263-77C3-4413-BC4E-6D7C0E067907}" destId="{C8F3281C-5277-4F41-B2DA-44CFD3BCEAF5}" srcOrd="1" destOrd="0" parTransId="{F0C7DF11-0D83-4172-A414-335BDD17EE78}" sibTransId="{85473423-0EEA-46EB-97FF-3ACD17182808}"/>
    <dgm:cxn modelId="{867D1B81-5D94-44ED-9DBE-45603040303B}" type="presOf" srcId="{C8F3281C-5277-4F41-B2DA-44CFD3BCEAF5}" destId="{1B10E46C-A6A6-45CC-86B7-F2A14C51E9CD}" srcOrd="0" destOrd="0" presId="urn:microsoft.com/office/officeart/2005/8/layout/venn1"/>
    <dgm:cxn modelId="{6FB927C3-5EC8-41FC-A805-FB74E1818005}" type="presOf" srcId="{C8F3281C-5277-4F41-B2DA-44CFD3BCEAF5}" destId="{C65931B0-5025-454A-A1E2-96B4B90E22DD}" srcOrd="1" destOrd="0" presId="urn:microsoft.com/office/officeart/2005/8/layout/venn1"/>
    <dgm:cxn modelId="{4886EAB7-E8D9-4DFD-AFA1-453DA20B39C1}" type="presParOf" srcId="{655E60C7-1ED2-4CDE-899C-EFBDC3C0469F}" destId="{B992F7E8-9672-4313-834A-352C708D1F90}" srcOrd="0" destOrd="0" presId="urn:microsoft.com/office/officeart/2005/8/layout/venn1"/>
    <dgm:cxn modelId="{EEAE24DB-A387-404C-96FB-29CB33F81B29}" type="presParOf" srcId="{655E60C7-1ED2-4CDE-899C-EFBDC3C0469F}" destId="{5E8B00D6-5D8C-4A39-873D-28AB94C59103}" srcOrd="1" destOrd="0" presId="urn:microsoft.com/office/officeart/2005/8/layout/venn1"/>
    <dgm:cxn modelId="{CD8CC547-1942-494A-A52F-168DD32EB621}" type="presParOf" srcId="{655E60C7-1ED2-4CDE-899C-EFBDC3C0469F}" destId="{1B10E46C-A6A6-45CC-86B7-F2A14C51E9CD}" srcOrd="2" destOrd="0" presId="urn:microsoft.com/office/officeart/2005/8/layout/venn1"/>
    <dgm:cxn modelId="{D9D06377-50C2-44D8-B9E0-8C962EA614A5}" type="presParOf" srcId="{655E60C7-1ED2-4CDE-899C-EFBDC3C0469F}" destId="{C65931B0-5025-454A-A1E2-96B4B90E22DD}"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C06933C-128B-4C78-BCAA-48D9E23C2616}" type="doc">
      <dgm:prSet loTypeId="urn:microsoft.com/office/officeart/2005/8/layout/venn3" loCatId="relationship" qsTypeId="urn:microsoft.com/office/officeart/2005/8/quickstyle/simple1" qsCatId="simple" csTypeId="urn:microsoft.com/office/officeart/2005/8/colors/accent6_3" csCatId="accent6"/>
      <dgm:spPr/>
      <dgm:t>
        <a:bodyPr/>
        <a:lstStyle/>
        <a:p>
          <a:endParaRPr lang="tr-TR"/>
        </a:p>
      </dgm:t>
    </dgm:pt>
    <dgm:pt modelId="{7D24A9DD-43F5-48BD-8719-D9353AB03BD8}">
      <dgm:prSet custT="1"/>
      <dgm:spPr/>
      <dgm:t>
        <a:bodyPr/>
        <a:lstStyle/>
        <a:p>
          <a:pPr rtl="0"/>
          <a:r>
            <a:rPr lang="tr-TR" sz="1200" dirty="0"/>
            <a:t>“Ey müminler Allah’a ve elçisine itaat edin; aranızda çekişip birbirinize düşmeyin. Aksi halde yıpranır güç kaybedip dağılırsınız Allah yolunda karşılaştığınız sıkıntı ve zorluklara göğüs gerin Allah zor zamanda sabredenlerle beraberdir. </a:t>
          </a:r>
          <a:r>
            <a:rPr lang="tr-TR" sz="1200" dirty="0" err="1"/>
            <a:t>Enfal</a:t>
          </a:r>
          <a:r>
            <a:rPr lang="tr-TR" sz="1200" dirty="0"/>
            <a:t>/46</a:t>
          </a:r>
        </a:p>
      </dgm:t>
    </dgm:pt>
    <dgm:pt modelId="{B03C2ADC-3970-4DAD-8C0D-8AEAB134A4FA}" type="parTrans" cxnId="{4953F50C-A24A-4A49-BD24-5AC551BF6C94}">
      <dgm:prSet/>
      <dgm:spPr/>
      <dgm:t>
        <a:bodyPr/>
        <a:lstStyle/>
        <a:p>
          <a:endParaRPr lang="tr-TR"/>
        </a:p>
      </dgm:t>
    </dgm:pt>
    <dgm:pt modelId="{11195C3E-8189-4A10-BD8E-2B56B12FE1D7}" type="sibTrans" cxnId="{4953F50C-A24A-4A49-BD24-5AC551BF6C94}">
      <dgm:prSet/>
      <dgm:spPr/>
      <dgm:t>
        <a:bodyPr/>
        <a:lstStyle/>
        <a:p>
          <a:endParaRPr lang="tr-TR"/>
        </a:p>
      </dgm:t>
    </dgm:pt>
    <dgm:pt modelId="{17DDBB0A-B2D5-4927-BA1B-A60F8C55AD72}">
      <dgm:prSet custT="1"/>
      <dgm:spPr/>
      <dgm:t>
        <a:bodyPr/>
        <a:lstStyle/>
        <a:p>
          <a:pPr rtl="0"/>
          <a:r>
            <a:rPr lang="tr-TR" sz="1200" dirty="0"/>
            <a:t>“(Ey müminler) dini ve ahlaki duyarlılığı zayıf birisi size önemli bir haber getirdiğinde o haberin doğru olup olmadığını iyice araştırın. Yoksa işin aslını bilip etmeden birtakım insanlara zarar verirsiniz, sonra da yaptığınıza pişman olursunuz” </a:t>
          </a:r>
          <a:r>
            <a:rPr lang="tr-TR" sz="1200" dirty="0" err="1"/>
            <a:t>Hucurat</a:t>
          </a:r>
          <a:r>
            <a:rPr lang="tr-TR" sz="1200" dirty="0"/>
            <a:t>/6</a:t>
          </a:r>
        </a:p>
      </dgm:t>
    </dgm:pt>
    <dgm:pt modelId="{49DB6A6E-F473-48E9-909F-3FA1B3609F8C}" type="parTrans" cxnId="{427417F0-5511-4F12-9EC5-CBA0254835F8}">
      <dgm:prSet/>
      <dgm:spPr/>
      <dgm:t>
        <a:bodyPr/>
        <a:lstStyle/>
        <a:p>
          <a:endParaRPr lang="tr-TR"/>
        </a:p>
      </dgm:t>
    </dgm:pt>
    <dgm:pt modelId="{FF8E591C-7406-4614-973B-34D12D1AF20E}" type="sibTrans" cxnId="{427417F0-5511-4F12-9EC5-CBA0254835F8}">
      <dgm:prSet/>
      <dgm:spPr/>
      <dgm:t>
        <a:bodyPr/>
        <a:lstStyle/>
        <a:p>
          <a:endParaRPr lang="tr-TR"/>
        </a:p>
      </dgm:t>
    </dgm:pt>
    <dgm:pt modelId="{49FE85D0-6D77-4184-8AE8-7878BCDC25CF}">
      <dgm:prSet custT="1"/>
      <dgm:spPr/>
      <dgm:t>
        <a:bodyPr/>
        <a:lstStyle/>
        <a:p>
          <a:pPr rtl="0"/>
          <a:r>
            <a:rPr lang="tr-TR" sz="1200" dirty="0"/>
            <a:t>“Demek ki siz kendinizi göz ardı edip iyilik ve dindarlığı hep başkalarına öğütlüyorsunuz, öyle mi?...” Bakara/44</a:t>
          </a:r>
        </a:p>
      </dgm:t>
    </dgm:pt>
    <dgm:pt modelId="{DDA5DFC4-3894-481C-8194-D5DA5F899A62}" type="parTrans" cxnId="{55CDF2D1-0472-41CE-AB8C-5F1E4ED0089E}">
      <dgm:prSet/>
      <dgm:spPr/>
      <dgm:t>
        <a:bodyPr/>
        <a:lstStyle/>
        <a:p>
          <a:endParaRPr lang="tr-TR"/>
        </a:p>
      </dgm:t>
    </dgm:pt>
    <dgm:pt modelId="{CE770C12-4EB8-4E25-B044-0A13AB4A3F3B}" type="sibTrans" cxnId="{55CDF2D1-0472-41CE-AB8C-5F1E4ED0089E}">
      <dgm:prSet/>
      <dgm:spPr/>
      <dgm:t>
        <a:bodyPr/>
        <a:lstStyle/>
        <a:p>
          <a:endParaRPr lang="tr-TR"/>
        </a:p>
      </dgm:t>
    </dgm:pt>
    <dgm:pt modelId="{63A6F118-DF69-4623-8302-1271E673B909}" type="pres">
      <dgm:prSet presAssocID="{5C06933C-128B-4C78-BCAA-48D9E23C2616}" presName="Name0" presStyleCnt="0">
        <dgm:presLayoutVars>
          <dgm:dir/>
          <dgm:resizeHandles val="exact"/>
        </dgm:presLayoutVars>
      </dgm:prSet>
      <dgm:spPr/>
      <dgm:t>
        <a:bodyPr/>
        <a:lstStyle/>
        <a:p>
          <a:endParaRPr lang="tr-TR"/>
        </a:p>
      </dgm:t>
    </dgm:pt>
    <dgm:pt modelId="{76CB5D3E-B1DF-4582-A063-E9547338468E}" type="pres">
      <dgm:prSet presAssocID="{7D24A9DD-43F5-48BD-8719-D9353AB03BD8}" presName="Name5" presStyleLbl="vennNode1" presStyleIdx="0" presStyleCnt="3">
        <dgm:presLayoutVars>
          <dgm:bulletEnabled val="1"/>
        </dgm:presLayoutVars>
      </dgm:prSet>
      <dgm:spPr/>
      <dgm:t>
        <a:bodyPr/>
        <a:lstStyle/>
        <a:p>
          <a:endParaRPr lang="tr-TR"/>
        </a:p>
      </dgm:t>
    </dgm:pt>
    <dgm:pt modelId="{B16FCA7C-5AF0-4691-8ED1-1D387D6756A1}" type="pres">
      <dgm:prSet presAssocID="{11195C3E-8189-4A10-BD8E-2B56B12FE1D7}" presName="space" presStyleCnt="0"/>
      <dgm:spPr/>
    </dgm:pt>
    <dgm:pt modelId="{717224A9-D8AA-4EFD-9ADA-8A74FC22F079}" type="pres">
      <dgm:prSet presAssocID="{17DDBB0A-B2D5-4927-BA1B-A60F8C55AD72}" presName="Name5" presStyleLbl="vennNode1" presStyleIdx="1" presStyleCnt="3">
        <dgm:presLayoutVars>
          <dgm:bulletEnabled val="1"/>
        </dgm:presLayoutVars>
      </dgm:prSet>
      <dgm:spPr/>
      <dgm:t>
        <a:bodyPr/>
        <a:lstStyle/>
        <a:p>
          <a:endParaRPr lang="tr-TR"/>
        </a:p>
      </dgm:t>
    </dgm:pt>
    <dgm:pt modelId="{C2BE259A-3D78-4DB4-9312-23D8A2D2DD2B}" type="pres">
      <dgm:prSet presAssocID="{FF8E591C-7406-4614-973B-34D12D1AF20E}" presName="space" presStyleCnt="0"/>
      <dgm:spPr/>
    </dgm:pt>
    <dgm:pt modelId="{41AF7D49-0BD1-4F52-9380-6816879D3C43}" type="pres">
      <dgm:prSet presAssocID="{49FE85D0-6D77-4184-8AE8-7878BCDC25CF}" presName="Name5" presStyleLbl="vennNode1" presStyleIdx="2" presStyleCnt="3">
        <dgm:presLayoutVars>
          <dgm:bulletEnabled val="1"/>
        </dgm:presLayoutVars>
      </dgm:prSet>
      <dgm:spPr/>
      <dgm:t>
        <a:bodyPr/>
        <a:lstStyle/>
        <a:p>
          <a:endParaRPr lang="tr-TR"/>
        </a:p>
      </dgm:t>
    </dgm:pt>
  </dgm:ptLst>
  <dgm:cxnLst>
    <dgm:cxn modelId="{427417F0-5511-4F12-9EC5-CBA0254835F8}" srcId="{5C06933C-128B-4C78-BCAA-48D9E23C2616}" destId="{17DDBB0A-B2D5-4927-BA1B-A60F8C55AD72}" srcOrd="1" destOrd="0" parTransId="{49DB6A6E-F473-48E9-909F-3FA1B3609F8C}" sibTransId="{FF8E591C-7406-4614-973B-34D12D1AF20E}"/>
    <dgm:cxn modelId="{08B6CC12-6611-4ECF-AC88-8BC969078D5B}" type="presOf" srcId="{17DDBB0A-B2D5-4927-BA1B-A60F8C55AD72}" destId="{717224A9-D8AA-4EFD-9ADA-8A74FC22F079}" srcOrd="0" destOrd="0" presId="urn:microsoft.com/office/officeart/2005/8/layout/venn3"/>
    <dgm:cxn modelId="{77B30A97-0648-44CE-A96C-EB4B75A79E56}" type="presOf" srcId="{49FE85D0-6D77-4184-8AE8-7878BCDC25CF}" destId="{41AF7D49-0BD1-4F52-9380-6816879D3C43}" srcOrd="0" destOrd="0" presId="urn:microsoft.com/office/officeart/2005/8/layout/venn3"/>
    <dgm:cxn modelId="{DF07AC18-A1EC-4AC5-84E4-1132301B9E00}" type="presOf" srcId="{5C06933C-128B-4C78-BCAA-48D9E23C2616}" destId="{63A6F118-DF69-4623-8302-1271E673B909}" srcOrd="0" destOrd="0" presId="urn:microsoft.com/office/officeart/2005/8/layout/venn3"/>
    <dgm:cxn modelId="{27B79241-2888-4F8C-82F6-FABDA3014D1C}" type="presOf" srcId="{7D24A9DD-43F5-48BD-8719-D9353AB03BD8}" destId="{76CB5D3E-B1DF-4582-A063-E9547338468E}" srcOrd="0" destOrd="0" presId="urn:microsoft.com/office/officeart/2005/8/layout/venn3"/>
    <dgm:cxn modelId="{4953F50C-A24A-4A49-BD24-5AC551BF6C94}" srcId="{5C06933C-128B-4C78-BCAA-48D9E23C2616}" destId="{7D24A9DD-43F5-48BD-8719-D9353AB03BD8}" srcOrd="0" destOrd="0" parTransId="{B03C2ADC-3970-4DAD-8C0D-8AEAB134A4FA}" sibTransId="{11195C3E-8189-4A10-BD8E-2B56B12FE1D7}"/>
    <dgm:cxn modelId="{55CDF2D1-0472-41CE-AB8C-5F1E4ED0089E}" srcId="{5C06933C-128B-4C78-BCAA-48D9E23C2616}" destId="{49FE85D0-6D77-4184-8AE8-7878BCDC25CF}" srcOrd="2" destOrd="0" parTransId="{DDA5DFC4-3894-481C-8194-D5DA5F899A62}" sibTransId="{CE770C12-4EB8-4E25-B044-0A13AB4A3F3B}"/>
    <dgm:cxn modelId="{5DE079D0-0122-463D-A4FD-E799647E0400}" type="presParOf" srcId="{63A6F118-DF69-4623-8302-1271E673B909}" destId="{76CB5D3E-B1DF-4582-A063-E9547338468E}" srcOrd="0" destOrd="0" presId="urn:microsoft.com/office/officeart/2005/8/layout/venn3"/>
    <dgm:cxn modelId="{23C9824D-7BC4-4EB7-9B56-1FCB008F86EC}" type="presParOf" srcId="{63A6F118-DF69-4623-8302-1271E673B909}" destId="{B16FCA7C-5AF0-4691-8ED1-1D387D6756A1}" srcOrd="1" destOrd="0" presId="urn:microsoft.com/office/officeart/2005/8/layout/venn3"/>
    <dgm:cxn modelId="{6E077B2C-CF97-4892-B8D6-4B5313E38FF2}" type="presParOf" srcId="{63A6F118-DF69-4623-8302-1271E673B909}" destId="{717224A9-D8AA-4EFD-9ADA-8A74FC22F079}" srcOrd="2" destOrd="0" presId="urn:microsoft.com/office/officeart/2005/8/layout/venn3"/>
    <dgm:cxn modelId="{CECF74B5-E669-40DF-9BDD-20DB8F67F906}" type="presParOf" srcId="{63A6F118-DF69-4623-8302-1271E673B909}" destId="{C2BE259A-3D78-4DB4-9312-23D8A2D2DD2B}" srcOrd="3" destOrd="0" presId="urn:microsoft.com/office/officeart/2005/8/layout/venn3"/>
    <dgm:cxn modelId="{622E3748-F626-48D8-BDE6-B21435F6A04B}" type="presParOf" srcId="{63A6F118-DF69-4623-8302-1271E673B909}" destId="{41AF7D49-0BD1-4F52-9380-6816879D3C43}" srcOrd="4"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E36D94B-861A-417F-9256-5777A9505B05}" type="doc">
      <dgm:prSet loTypeId="urn:microsoft.com/office/officeart/2005/8/layout/venn1" loCatId="relationship" qsTypeId="urn:microsoft.com/office/officeart/2005/8/quickstyle/simple1" qsCatId="simple" csTypeId="urn:microsoft.com/office/officeart/2005/8/colors/accent2_3" csCatId="accent2"/>
      <dgm:spPr/>
      <dgm:t>
        <a:bodyPr/>
        <a:lstStyle/>
        <a:p>
          <a:endParaRPr lang="tr-TR"/>
        </a:p>
      </dgm:t>
    </dgm:pt>
    <dgm:pt modelId="{6BC11016-AC92-472A-8F40-A3A5BEF12DF4}">
      <dgm:prSet/>
      <dgm:spPr/>
      <dgm:t>
        <a:bodyPr/>
        <a:lstStyle/>
        <a:p>
          <a:pPr rtl="0"/>
          <a:r>
            <a:rPr lang="tr-TR"/>
            <a:t>“Nitekim bu kimseler her hal ve ahvalde Allah’ı anarlar; göklerin ve yerin yaratılışı hakkında düşünürler ve Rabbimiz derler, «Sen bu kainatı boş yere yaratmadın. Sen yüceler yücesisin. Bizi cehennem ateşinden muhafaza buyur»”</a:t>
          </a:r>
        </a:p>
      </dgm:t>
    </dgm:pt>
    <dgm:pt modelId="{15646E74-127E-41D2-A435-BFD34DAA2441}" type="parTrans" cxnId="{F8F15602-A31B-4594-8717-D2EF80B32628}">
      <dgm:prSet/>
      <dgm:spPr/>
      <dgm:t>
        <a:bodyPr/>
        <a:lstStyle/>
        <a:p>
          <a:endParaRPr lang="tr-TR"/>
        </a:p>
      </dgm:t>
    </dgm:pt>
    <dgm:pt modelId="{DD045C17-784A-45A5-ABE2-A75DF0A9D018}" type="sibTrans" cxnId="{F8F15602-A31B-4594-8717-D2EF80B32628}">
      <dgm:prSet/>
      <dgm:spPr/>
      <dgm:t>
        <a:bodyPr/>
        <a:lstStyle/>
        <a:p>
          <a:endParaRPr lang="tr-TR"/>
        </a:p>
      </dgm:t>
    </dgm:pt>
    <dgm:pt modelId="{39A7D2E6-5F3C-4814-8AE1-E74A1EBF7FAD}">
      <dgm:prSet/>
      <dgm:spPr/>
      <dgm:t>
        <a:bodyPr/>
        <a:lstStyle/>
        <a:p>
          <a:pPr rtl="0"/>
          <a:r>
            <a:rPr lang="tr-TR"/>
            <a:t>Al-i İmran/191</a:t>
          </a:r>
        </a:p>
      </dgm:t>
    </dgm:pt>
    <dgm:pt modelId="{554C5B80-6BAA-4E13-9FC1-FADE86AED7D1}" type="parTrans" cxnId="{DFBA2D73-3E2A-42FA-B895-AEF90794EB2F}">
      <dgm:prSet/>
      <dgm:spPr/>
      <dgm:t>
        <a:bodyPr/>
        <a:lstStyle/>
        <a:p>
          <a:endParaRPr lang="tr-TR"/>
        </a:p>
      </dgm:t>
    </dgm:pt>
    <dgm:pt modelId="{79141654-3853-4C82-811C-552DF24C706E}" type="sibTrans" cxnId="{DFBA2D73-3E2A-42FA-B895-AEF90794EB2F}">
      <dgm:prSet/>
      <dgm:spPr/>
      <dgm:t>
        <a:bodyPr/>
        <a:lstStyle/>
        <a:p>
          <a:endParaRPr lang="tr-TR"/>
        </a:p>
      </dgm:t>
    </dgm:pt>
    <dgm:pt modelId="{14813E73-8F49-4A41-A2CC-C4A897A7D230}" type="pres">
      <dgm:prSet presAssocID="{5E36D94B-861A-417F-9256-5777A9505B05}" presName="compositeShape" presStyleCnt="0">
        <dgm:presLayoutVars>
          <dgm:chMax val="7"/>
          <dgm:dir/>
          <dgm:resizeHandles val="exact"/>
        </dgm:presLayoutVars>
      </dgm:prSet>
      <dgm:spPr/>
      <dgm:t>
        <a:bodyPr/>
        <a:lstStyle/>
        <a:p>
          <a:endParaRPr lang="tr-TR"/>
        </a:p>
      </dgm:t>
    </dgm:pt>
    <dgm:pt modelId="{2EA0D002-A757-4743-91F0-2391DBC468BE}" type="pres">
      <dgm:prSet presAssocID="{6BC11016-AC92-472A-8F40-A3A5BEF12DF4}" presName="circ1TxSh" presStyleLbl="vennNode1" presStyleIdx="0" presStyleCnt="1"/>
      <dgm:spPr/>
      <dgm:t>
        <a:bodyPr/>
        <a:lstStyle/>
        <a:p>
          <a:endParaRPr lang="tr-TR"/>
        </a:p>
      </dgm:t>
    </dgm:pt>
  </dgm:ptLst>
  <dgm:cxnLst>
    <dgm:cxn modelId="{64741D2A-611A-46B4-AA8F-32A8458BEB13}" type="presOf" srcId="{5E36D94B-861A-417F-9256-5777A9505B05}" destId="{14813E73-8F49-4A41-A2CC-C4A897A7D230}" srcOrd="0" destOrd="0" presId="urn:microsoft.com/office/officeart/2005/8/layout/venn1"/>
    <dgm:cxn modelId="{DFBA2D73-3E2A-42FA-B895-AEF90794EB2F}" srcId="{6BC11016-AC92-472A-8F40-A3A5BEF12DF4}" destId="{39A7D2E6-5F3C-4814-8AE1-E74A1EBF7FAD}" srcOrd="0" destOrd="0" parTransId="{554C5B80-6BAA-4E13-9FC1-FADE86AED7D1}" sibTransId="{79141654-3853-4C82-811C-552DF24C706E}"/>
    <dgm:cxn modelId="{B8B7028F-3A73-4900-8EBB-EE3DA7CA94A5}" type="presOf" srcId="{6BC11016-AC92-472A-8F40-A3A5BEF12DF4}" destId="{2EA0D002-A757-4743-91F0-2391DBC468BE}" srcOrd="0" destOrd="0" presId="urn:microsoft.com/office/officeart/2005/8/layout/venn1"/>
    <dgm:cxn modelId="{8A890C19-6508-4866-9149-25B55F7CC20C}" type="presOf" srcId="{39A7D2E6-5F3C-4814-8AE1-E74A1EBF7FAD}" destId="{2EA0D002-A757-4743-91F0-2391DBC468BE}" srcOrd="0" destOrd="1" presId="urn:microsoft.com/office/officeart/2005/8/layout/venn1"/>
    <dgm:cxn modelId="{F8F15602-A31B-4594-8717-D2EF80B32628}" srcId="{5E36D94B-861A-417F-9256-5777A9505B05}" destId="{6BC11016-AC92-472A-8F40-A3A5BEF12DF4}" srcOrd="0" destOrd="0" parTransId="{15646E74-127E-41D2-A435-BFD34DAA2441}" sibTransId="{DD045C17-784A-45A5-ABE2-A75DF0A9D018}"/>
    <dgm:cxn modelId="{E3F6DE79-B21E-411E-95D1-C5BEED7491DF}" type="presParOf" srcId="{14813E73-8F49-4A41-A2CC-C4A897A7D230}" destId="{2EA0D002-A757-4743-91F0-2391DBC468BE}"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1EDBBBB-96B0-427A-A44E-567FF0311C8A}" type="doc">
      <dgm:prSet loTypeId="urn:microsoft.com/office/officeart/2005/8/layout/cycle2" loCatId="cycle" qsTypeId="urn:microsoft.com/office/officeart/2005/8/quickstyle/simple1" qsCatId="simple" csTypeId="urn:microsoft.com/office/officeart/2005/8/colors/accent2_4" csCatId="accent2"/>
      <dgm:spPr/>
      <dgm:t>
        <a:bodyPr/>
        <a:lstStyle/>
        <a:p>
          <a:endParaRPr lang="tr-TR"/>
        </a:p>
      </dgm:t>
    </dgm:pt>
    <dgm:pt modelId="{6010038E-0D0A-4856-9572-DC7BFDBFBA61}">
      <dgm:prSet/>
      <dgm:spPr/>
      <dgm:t>
        <a:bodyPr/>
        <a:lstStyle/>
        <a:p>
          <a:pPr rtl="0"/>
          <a:r>
            <a:rPr lang="tr-TR"/>
            <a:t>“Andolsun ki Allah’ın elçisi sizin için, yani ölüm sonrasında Allah’a ve ahiret gününe kavuşmayı arzulayan ve Onu çokça anan kimseler için son derece güzel bir örnektir.”</a:t>
          </a:r>
        </a:p>
      </dgm:t>
    </dgm:pt>
    <dgm:pt modelId="{57885E68-B7CA-4580-A751-789AEFE5EA32}" type="parTrans" cxnId="{83CA466F-45EA-4278-AC30-01BB1008CE27}">
      <dgm:prSet/>
      <dgm:spPr/>
      <dgm:t>
        <a:bodyPr/>
        <a:lstStyle/>
        <a:p>
          <a:endParaRPr lang="tr-TR"/>
        </a:p>
      </dgm:t>
    </dgm:pt>
    <dgm:pt modelId="{878B9E3A-247C-453C-A7C2-9C35A44698D3}" type="sibTrans" cxnId="{83CA466F-45EA-4278-AC30-01BB1008CE27}">
      <dgm:prSet/>
      <dgm:spPr/>
      <dgm:t>
        <a:bodyPr/>
        <a:lstStyle/>
        <a:p>
          <a:endParaRPr lang="tr-TR"/>
        </a:p>
      </dgm:t>
    </dgm:pt>
    <dgm:pt modelId="{B7609963-FA91-40D1-A0E5-23FEB276EA25}">
      <dgm:prSet/>
      <dgm:spPr/>
      <dgm:t>
        <a:bodyPr/>
        <a:lstStyle/>
        <a:p>
          <a:pPr rtl="0"/>
          <a:r>
            <a:rPr lang="tr-TR"/>
            <a:t>Ahzab/21</a:t>
          </a:r>
        </a:p>
      </dgm:t>
    </dgm:pt>
    <dgm:pt modelId="{0750F21D-359B-4BAA-BC41-26EAAC4E177B}" type="parTrans" cxnId="{03929C12-0340-4AE7-8374-A09C07A31712}">
      <dgm:prSet/>
      <dgm:spPr/>
      <dgm:t>
        <a:bodyPr/>
        <a:lstStyle/>
        <a:p>
          <a:endParaRPr lang="tr-TR"/>
        </a:p>
      </dgm:t>
    </dgm:pt>
    <dgm:pt modelId="{7CB196CE-3C2B-4795-8AB8-EA5807FA1961}" type="sibTrans" cxnId="{03929C12-0340-4AE7-8374-A09C07A31712}">
      <dgm:prSet/>
      <dgm:spPr/>
      <dgm:t>
        <a:bodyPr/>
        <a:lstStyle/>
        <a:p>
          <a:endParaRPr lang="tr-TR"/>
        </a:p>
      </dgm:t>
    </dgm:pt>
    <dgm:pt modelId="{19FB5908-4350-4F8E-8B8A-2DE7606D56D1}" type="pres">
      <dgm:prSet presAssocID="{21EDBBBB-96B0-427A-A44E-567FF0311C8A}" presName="cycle" presStyleCnt="0">
        <dgm:presLayoutVars>
          <dgm:dir/>
          <dgm:resizeHandles val="exact"/>
        </dgm:presLayoutVars>
      </dgm:prSet>
      <dgm:spPr/>
      <dgm:t>
        <a:bodyPr/>
        <a:lstStyle/>
        <a:p>
          <a:endParaRPr lang="tr-TR"/>
        </a:p>
      </dgm:t>
    </dgm:pt>
    <dgm:pt modelId="{B17AA7A3-678C-4278-A37B-3AC89D809E43}" type="pres">
      <dgm:prSet presAssocID="{6010038E-0D0A-4856-9572-DC7BFDBFBA61}" presName="node" presStyleLbl="node1" presStyleIdx="0" presStyleCnt="1">
        <dgm:presLayoutVars>
          <dgm:bulletEnabled val="1"/>
        </dgm:presLayoutVars>
      </dgm:prSet>
      <dgm:spPr/>
      <dgm:t>
        <a:bodyPr/>
        <a:lstStyle/>
        <a:p>
          <a:endParaRPr lang="tr-TR"/>
        </a:p>
      </dgm:t>
    </dgm:pt>
  </dgm:ptLst>
  <dgm:cxnLst>
    <dgm:cxn modelId="{83CA466F-45EA-4278-AC30-01BB1008CE27}" srcId="{21EDBBBB-96B0-427A-A44E-567FF0311C8A}" destId="{6010038E-0D0A-4856-9572-DC7BFDBFBA61}" srcOrd="0" destOrd="0" parTransId="{57885E68-B7CA-4580-A751-789AEFE5EA32}" sibTransId="{878B9E3A-247C-453C-A7C2-9C35A44698D3}"/>
    <dgm:cxn modelId="{B084B2CA-82C9-4CEC-B21C-DE52BB08F6E7}" type="presOf" srcId="{6010038E-0D0A-4856-9572-DC7BFDBFBA61}" destId="{B17AA7A3-678C-4278-A37B-3AC89D809E43}" srcOrd="0" destOrd="0" presId="urn:microsoft.com/office/officeart/2005/8/layout/cycle2"/>
    <dgm:cxn modelId="{A68752F7-2786-47E0-B433-C7A1C22B45B9}" type="presOf" srcId="{21EDBBBB-96B0-427A-A44E-567FF0311C8A}" destId="{19FB5908-4350-4F8E-8B8A-2DE7606D56D1}" srcOrd="0" destOrd="0" presId="urn:microsoft.com/office/officeart/2005/8/layout/cycle2"/>
    <dgm:cxn modelId="{03929C12-0340-4AE7-8374-A09C07A31712}" srcId="{6010038E-0D0A-4856-9572-DC7BFDBFBA61}" destId="{B7609963-FA91-40D1-A0E5-23FEB276EA25}" srcOrd="0" destOrd="0" parTransId="{0750F21D-359B-4BAA-BC41-26EAAC4E177B}" sibTransId="{7CB196CE-3C2B-4795-8AB8-EA5807FA1961}"/>
    <dgm:cxn modelId="{B18E49E2-D042-46DE-AEE8-6623F1A1FD41}" type="presOf" srcId="{B7609963-FA91-40D1-A0E5-23FEB276EA25}" destId="{B17AA7A3-678C-4278-A37B-3AC89D809E43}" srcOrd="0" destOrd="1" presId="urn:microsoft.com/office/officeart/2005/8/layout/cycle2"/>
    <dgm:cxn modelId="{DD8FCEAF-85C2-4159-A489-8AC974E7E1F5}" type="presParOf" srcId="{19FB5908-4350-4F8E-8B8A-2DE7606D56D1}" destId="{B17AA7A3-678C-4278-A37B-3AC89D809E4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0FEFCF2-0DF3-48D1-85DC-B885A5ECB630}" type="doc">
      <dgm:prSet loTypeId="urn:microsoft.com/office/officeart/2008/layout/LinedList" loCatId="list" qsTypeId="urn:microsoft.com/office/officeart/2005/8/quickstyle/simple1" qsCatId="simple" csTypeId="urn:microsoft.com/office/officeart/2005/8/colors/accent3_2" csCatId="accent3"/>
      <dgm:spPr/>
      <dgm:t>
        <a:bodyPr/>
        <a:lstStyle/>
        <a:p>
          <a:endParaRPr lang="tr-TR"/>
        </a:p>
      </dgm:t>
    </dgm:pt>
    <dgm:pt modelId="{617BBB65-D484-4CB2-B652-B4571AAE3E1F}">
      <dgm:prSet/>
      <dgm:spPr/>
      <dgm:t>
        <a:bodyPr/>
        <a:lstStyle/>
        <a:p>
          <a:pPr rtl="0"/>
          <a:r>
            <a:rPr lang="tr-TR"/>
            <a:t>Dürüst ve olgun bir tavır</a:t>
          </a:r>
        </a:p>
      </dgm:t>
    </dgm:pt>
    <dgm:pt modelId="{732E228C-6F6A-49D8-B3F4-D05B707CB958}" type="parTrans" cxnId="{49A54D51-D860-4FA6-B262-E923A7C63CEC}">
      <dgm:prSet/>
      <dgm:spPr/>
      <dgm:t>
        <a:bodyPr/>
        <a:lstStyle/>
        <a:p>
          <a:endParaRPr lang="tr-TR"/>
        </a:p>
      </dgm:t>
    </dgm:pt>
    <dgm:pt modelId="{ABC34298-EA54-4037-A906-58BE2492B410}" type="sibTrans" cxnId="{49A54D51-D860-4FA6-B262-E923A7C63CEC}">
      <dgm:prSet/>
      <dgm:spPr/>
      <dgm:t>
        <a:bodyPr/>
        <a:lstStyle/>
        <a:p>
          <a:endParaRPr lang="tr-TR"/>
        </a:p>
      </dgm:t>
    </dgm:pt>
    <dgm:pt modelId="{ABCB9080-D598-4A93-832F-D5B01DDA05D1}">
      <dgm:prSet/>
      <dgm:spPr/>
      <dgm:t>
        <a:bodyPr/>
        <a:lstStyle/>
        <a:p>
          <a:pPr rtl="0"/>
          <a:r>
            <a:rPr lang="tr-TR"/>
            <a:t>Özenle seçilen sözcükler</a:t>
          </a:r>
        </a:p>
      </dgm:t>
    </dgm:pt>
    <dgm:pt modelId="{A11079F6-001C-4D75-8F28-113C45108C0A}" type="parTrans" cxnId="{06DC679D-B3A2-4615-BD8B-0A8698A909BB}">
      <dgm:prSet/>
      <dgm:spPr/>
      <dgm:t>
        <a:bodyPr/>
        <a:lstStyle/>
        <a:p>
          <a:endParaRPr lang="tr-TR"/>
        </a:p>
      </dgm:t>
    </dgm:pt>
    <dgm:pt modelId="{A1B6CC23-FA2A-41E0-A9B7-0B0F2260263D}" type="sibTrans" cxnId="{06DC679D-B3A2-4615-BD8B-0A8698A909BB}">
      <dgm:prSet/>
      <dgm:spPr/>
      <dgm:t>
        <a:bodyPr/>
        <a:lstStyle/>
        <a:p>
          <a:endParaRPr lang="tr-TR"/>
        </a:p>
      </dgm:t>
    </dgm:pt>
    <dgm:pt modelId="{193B125F-3454-4592-87C7-18E76CA6E139}">
      <dgm:prSet/>
      <dgm:spPr/>
      <dgm:t>
        <a:bodyPr/>
        <a:lstStyle/>
        <a:p>
          <a:pPr rtl="0"/>
          <a:r>
            <a:rPr lang="tr-TR"/>
            <a:t>Muhatapların ilgi ve ihtiyaçlarını gözetme</a:t>
          </a:r>
        </a:p>
      </dgm:t>
    </dgm:pt>
    <dgm:pt modelId="{1E7319A5-9193-4B60-917B-D441C434B372}" type="parTrans" cxnId="{F4F5DDD0-F912-43D1-B79A-D22012EC14D9}">
      <dgm:prSet/>
      <dgm:spPr/>
      <dgm:t>
        <a:bodyPr/>
        <a:lstStyle/>
        <a:p>
          <a:endParaRPr lang="tr-TR"/>
        </a:p>
      </dgm:t>
    </dgm:pt>
    <dgm:pt modelId="{AD868BE8-0312-4502-8871-E40D0F242FA9}" type="sibTrans" cxnId="{F4F5DDD0-F912-43D1-B79A-D22012EC14D9}">
      <dgm:prSet/>
      <dgm:spPr/>
      <dgm:t>
        <a:bodyPr/>
        <a:lstStyle/>
        <a:p>
          <a:endParaRPr lang="tr-TR"/>
        </a:p>
      </dgm:t>
    </dgm:pt>
    <dgm:pt modelId="{A8B704E6-726B-4CF0-ACD1-E7ADB01CD25C}">
      <dgm:prSet/>
      <dgm:spPr/>
      <dgm:t>
        <a:bodyPr/>
        <a:lstStyle/>
        <a:p>
          <a:pPr rtl="0"/>
          <a:r>
            <a:rPr lang="tr-TR"/>
            <a:t>Topluluğun durumunu dikkate alma</a:t>
          </a:r>
        </a:p>
      </dgm:t>
    </dgm:pt>
    <dgm:pt modelId="{ACDEE1E9-0492-413E-90D8-AEE25D984C58}" type="parTrans" cxnId="{3B55C14F-22CE-4FAB-9DCB-0F48182FB653}">
      <dgm:prSet/>
      <dgm:spPr/>
      <dgm:t>
        <a:bodyPr/>
        <a:lstStyle/>
        <a:p>
          <a:endParaRPr lang="tr-TR"/>
        </a:p>
      </dgm:t>
    </dgm:pt>
    <dgm:pt modelId="{9896850D-F780-4FB1-832B-E879F6FB967F}" type="sibTrans" cxnId="{3B55C14F-22CE-4FAB-9DCB-0F48182FB653}">
      <dgm:prSet/>
      <dgm:spPr/>
      <dgm:t>
        <a:bodyPr/>
        <a:lstStyle/>
        <a:p>
          <a:endParaRPr lang="tr-TR"/>
        </a:p>
      </dgm:t>
    </dgm:pt>
    <dgm:pt modelId="{94E66ADB-2C1C-4D60-93C9-1BAEC20D5DF3}">
      <dgm:prSet/>
      <dgm:spPr/>
      <dgm:t>
        <a:bodyPr/>
        <a:lstStyle/>
        <a:p>
          <a:pPr rtl="0"/>
          <a:r>
            <a:rPr lang="tr-TR"/>
            <a:t>Sesini ve duruşunu ayarlama</a:t>
          </a:r>
        </a:p>
      </dgm:t>
    </dgm:pt>
    <dgm:pt modelId="{EEB3498C-8E07-4A41-9D30-2BAD8F83179E}" type="parTrans" cxnId="{FF273C8D-141A-40E1-A285-D8927023A871}">
      <dgm:prSet/>
      <dgm:spPr/>
      <dgm:t>
        <a:bodyPr/>
        <a:lstStyle/>
        <a:p>
          <a:endParaRPr lang="tr-TR"/>
        </a:p>
      </dgm:t>
    </dgm:pt>
    <dgm:pt modelId="{AD496C1A-CDE3-4E11-9F07-31EB27C11696}" type="sibTrans" cxnId="{FF273C8D-141A-40E1-A285-D8927023A871}">
      <dgm:prSet/>
      <dgm:spPr/>
      <dgm:t>
        <a:bodyPr/>
        <a:lstStyle/>
        <a:p>
          <a:endParaRPr lang="tr-TR"/>
        </a:p>
      </dgm:t>
    </dgm:pt>
    <dgm:pt modelId="{8BCFDAB4-2912-49F1-A0C2-7D7BF64A4ECF}">
      <dgm:prSet/>
      <dgm:spPr/>
      <dgm:t>
        <a:bodyPr/>
        <a:lstStyle/>
        <a:p>
          <a:pPr rtl="0"/>
          <a:r>
            <a:rPr lang="tr-TR"/>
            <a:t>Tane tane ve net söylenen sözcükler</a:t>
          </a:r>
        </a:p>
      </dgm:t>
    </dgm:pt>
    <dgm:pt modelId="{63A5FC37-E440-4607-B00B-0F983BBC8F81}" type="parTrans" cxnId="{07004B68-E93D-47DF-8B67-19B4D4555B4B}">
      <dgm:prSet/>
      <dgm:spPr/>
      <dgm:t>
        <a:bodyPr/>
        <a:lstStyle/>
        <a:p>
          <a:endParaRPr lang="tr-TR"/>
        </a:p>
      </dgm:t>
    </dgm:pt>
    <dgm:pt modelId="{A803763E-D8B9-4ECE-99F3-389A7E1705A2}" type="sibTrans" cxnId="{07004B68-E93D-47DF-8B67-19B4D4555B4B}">
      <dgm:prSet/>
      <dgm:spPr/>
      <dgm:t>
        <a:bodyPr/>
        <a:lstStyle/>
        <a:p>
          <a:endParaRPr lang="tr-TR"/>
        </a:p>
      </dgm:t>
    </dgm:pt>
    <dgm:pt modelId="{05BFCDF0-A079-42B6-934D-8405EF8D53E4}">
      <dgm:prSet/>
      <dgm:spPr/>
      <dgm:t>
        <a:bodyPr/>
        <a:lstStyle/>
        <a:p>
          <a:pPr rtl="0"/>
          <a:r>
            <a:rPr lang="tr-TR"/>
            <a:t>Muhatapların anlayış ve kavrayış seviyesi</a:t>
          </a:r>
        </a:p>
      </dgm:t>
    </dgm:pt>
    <dgm:pt modelId="{44BC33E8-0521-40AD-98C0-EA3E5D9BAF31}" type="parTrans" cxnId="{8C0DB20D-7B04-4FA8-ACF4-5F5852FCA839}">
      <dgm:prSet/>
      <dgm:spPr/>
      <dgm:t>
        <a:bodyPr/>
        <a:lstStyle/>
        <a:p>
          <a:endParaRPr lang="tr-TR"/>
        </a:p>
      </dgm:t>
    </dgm:pt>
    <dgm:pt modelId="{60B97F98-4F32-42AC-95DF-B5574C48168E}" type="sibTrans" cxnId="{8C0DB20D-7B04-4FA8-ACF4-5F5852FCA839}">
      <dgm:prSet/>
      <dgm:spPr/>
      <dgm:t>
        <a:bodyPr/>
        <a:lstStyle/>
        <a:p>
          <a:endParaRPr lang="tr-TR"/>
        </a:p>
      </dgm:t>
    </dgm:pt>
    <dgm:pt modelId="{A65821A0-BB08-4D50-963D-F9A69DDB5F83}" type="pres">
      <dgm:prSet presAssocID="{70FEFCF2-0DF3-48D1-85DC-B885A5ECB630}" presName="vert0" presStyleCnt="0">
        <dgm:presLayoutVars>
          <dgm:dir/>
          <dgm:animOne val="branch"/>
          <dgm:animLvl val="lvl"/>
        </dgm:presLayoutVars>
      </dgm:prSet>
      <dgm:spPr/>
      <dgm:t>
        <a:bodyPr/>
        <a:lstStyle/>
        <a:p>
          <a:endParaRPr lang="tr-TR"/>
        </a:p>
      </dgm:t>
    </dgm:pt>
    <dgm:pt modelId="{08A27508-F1D1-4E4C-89AB-1D489F4BEBBC}" type="pres">
      <dgm:prSet presAssocID="{617BBB65-D484-4CB2-B652-B4571AAE3E1F}" presName="thickLine" presStyleLbl="alignNode1" presStyleIdx="0" presStyleCnt="7"/>
      <dgm:spPr/>
    </dgm:pt>
    <dgm:pt modelId="{D1059744-5879-420B-B5F7-6D16B48CF65E}" type="pres">
      <dgm:prSet presAssocID="{617BBB65-D484-4CB2-B652-B4571AAE3E1F}" presName="horz1" presStyleCnt="0"/>
      <dgm:spPr/>
    </dgm:pt>
    <dgm:pt modelId="{B831AC60-4773-42E1-A09B-30FE16272BD2}" type="pres">
      <dgm:prSet presAssocID="{617BBB65-D484-4CB2-B652-B4571AAE3E1F}" presName="tx1" presStyleLbl="revTx" presStyleIdx="0" presStyleCnt="7"/>
      <dgm:spPr/>
      <dgm:t>
        <a:bodyPr/>
        <a:lstStyle/>
        <a:p>
          <a:endParaRPr lang="tr-TR"/>
        </a:p>
      </dgm:t>
    </dgm:pt>
    <dgm:pt modelId="{4A939518-B392-4C94-80D6-85A2DA688B1A}" type="pres">
      <dgm:prSet presAssocID="{617BBB65-D484-4CB2-B652-B4571AAE3E1F}" presName="vert1" presStyleCnt="0"/>
      <dgm:spPr/>
    </dgm:pt>
    <dgm:pt modelId="{BE02F131-94A2-46E9-ABDD-2D899AF37486}" type="pres">
      <dgm:prSet presAssocID="{ABCB9080-D598-4A93-832F-D5B01DDA05D1}" presName="thickLine" presStyleLbl="alignNode1" presStyleIdx="1" presStyleCnt="7"/>
      <dgm:spPr/>
    </dgm:pt>
    <dgm:pt modelId="{72FD242C-8696-4709-8B9B-CCBE69F14C14}" type="pres">
      <dgm:prSet presAssocID="{ABCB9080-D598-4A93-832F-D5B01DDA05D1}" presName="horz1" presStyleCnt="0"/>
      <dgm:spPr/>
    </dgm:pt>
    <dgm:pt modelId="{4BAD2EA3-B5D5-4B81-97CF-65D705BADB96}" type="pres">
      <dgm:prSet presAssocID="{ABCB9080-D598-4A93-832F-D5B01DDA05D1}" presName="tx1" presStyleLbl="revTx" presStyleIdx="1" presStyleCnt="7"/>
      <dgm:spPr/>
      <dgm:t>
        <a:bodyPr/>
        <a:lstStyle/>
        <a:p>
          <a:endParaRPr lang="tr-TR"/>
        </a:p>
      </dgm:t>
    </dgm:pt>
    <dgm:pt modelId="{344B5886-990E-4D4D-B28B-DEC40227EBB3}" type="pres">
      <dgm:prSet presAssocID="{ABCB9080-D598-4A93-832F-D5B01DDA05D1}" presName="vert1" presStyleCnt="0"/>
      <dgm:spPr/>
    </dgm:pt>
    <dgm:pt modelId="{D57C0C39-80CE-4BA2-8DAD-E60CC6DAB24A}" type="pres">
      <dgm:prSet presAssocID="{193B125F-3454-4592-87C7-18E76CA6E139}" presName="thickLine" presStyleLbl="alignNode1" presStyleIdx="2" presStyleCnt="7"/>
      <dgm:spPr/>
    </dgm:pt>
    <dgm:pt modelId="{0B700C46-A91F-454C-83C3-7375F174D2D2}" type="pres">
      <dgm:prSet presAssocID="{193B125F-3454-4592-87C7-18E76CA6E139}" presName="horz1" presStyleCnt="0"/>
      <dgm:spPr/>
    </dgm:pt>
    <dgm:pt modelId="{A51B6FEB-67FF-4156-A68A-7BCAF2FB311E}" type="pres">
      <dgm:prSet presAssocID="{193B125F-3454-4592-87C7-18E76CA6E139}" presName="tx1" presStyleLbl="revTx" presStyleIdx="2" presStyleCnt="7"/>
      <dgm:spPr/>
      <dgm:t>
        <a:bodyPr/>
        <a:lstStyle/>
        <a:p>
          <a:endParaRPr lang="tr-TR"/>
        </a:p>
      </dgm:t>
    </dgm:pt>
    <dgm:pt modelId="{04D067DA-8EB8-42D7-A71A-95C16278D52E}" type="pres">
      <dgm:prSet presAssocID="{193B125F-3454-4592-87C7-18E76CA6E139}" presName="vert1" presStyleCnt="0"/>
      <dgm:spPr/>
    </dgm:pt>
    <dgm:pt modelId="{01597C39-5ED6-4018-BA73-DA7CDF63569F}" type="pres">
      <dgm:prSet presAssocID="{A8B704E6-726B-4CF0-ACD1-E7ADB01CD25C}" presName="thickLine" presStyleLbl="alignNode1" presStyleIdx="3" presStyleCnt="7"/>
      <dgm:spPr/>
    </dgm:pt>
    <dgm:pt modelId="{3323A046-7EB4-4287-AB9F-DC9EB3903B50}" type="pres">
      <dgm:prSet presAssocID="{A8B704E6-726B-4CF0-ACD1-E7ADB01CD25C}" presName="horz1" presStyleCnt="0"/>
      <dgm:spPr/>
    </dgm:pt>
    <dgm:pt modelId="{1DAB8524-0F4D-46D2-9A20-4F428839F155}" type="pres">
      <dgm:prSet presAssocID="{A8B704E6-726B-4CF0-ACD1-E7ADB01CD25C}" presName="tx1" presStyleLbl="revTx" presStyleIdx="3" presStyleCnt="7"/>
      <dgm:spPr/>
      <dgm:t>
        <a:bodyPr/>
        <a:lstStyle/>
        <a:p>
          <a:endParaRPr lang="tr-TR"/>
        </a:p>
      </dgm:t>
    </dgm:pt>
    <dgm:pt modelId="{DD2A6D59-6732-4862-B9E9-59E2841C6A04}" type="pres">
      <dgm:prSet presAssocID="{A8B704E6-726B-4CF0-ACD1-E7ADB01CD25C}" presName="vert1" presStyleCnt="0"/>
      <dgm:spPr/>
    </dgm:pt>
    <dgm:pt modelId="{81EFF039-1073-4B97-A0E2-648FF36023F6}" type="pres">
      <dgm:prSet presAssocID="{94E66ADB-2C1C-4D60-93C9-1BAEC20D5DF3}" presName="thickLine" presStyleLbl="alignNode1" presStyleIdx="4" presStyleCnt="7"/>
      <dgm:spPr/>
    </dgm:pt>
    <dgm:pt modelId="{2AE8B907-5521-4928-BD9D-021E6C4BE357}" type="pres">
      <dgm:prSet presAssocID="{94E66ADB-2C1C-4D60-93C9-1BAEC20D5DF3}" presName="horz1" presStyleCnt="0"/>
      <dgm:spPr/>
    </dgm:pt>
    <dgm:pt modelId="{59F62AE6-B079-4F91-AC00-E14AADBD59EE}" type="pres">
      <dgm:prSet presAssocID="{94E66ADB-2C1C-4D60-93C9-1BAEC20D5DF3}" presName="tx1" presStyleLbl="revTx" presStyleIdx="4" presStyleCnt="7"/>
      <dgm:spPr/>
      <dgm:t>
        <a:bodyPr/>
        <a:lstStyle/>
        <a:p>
          <a:endParaRPr lang="tr-TR"/>
        </a:p>
      </dgm:t>
    </dgm:pt>
    <dgm:pt modelId="{4C1C2EB9-34D9-4EF3-8CE1-7FCF820C4B1E}" type="pres">
      <dgm:prSet presAssocID="{94E66ADB-2C1C-4D60-93C9-1BAEC20D5DF3}" presName="vert1" presStyleCnt="0"/>
      <dgm:spPr/>
    </dgm:pt>
    <dgm:pt modelId="{F53C7EEC-3377-43EF-953E-2F98F26427BF}" type="pres">
      <dgm:prSet presAssocID="{8BCFDAB4-2912-49F1-A0C2-7D7BF64A4ECF}" presName="thickLine" presStyleLbl="alignNode1" presStyleIdx="5" presStyleCnt="7"/>
      <dgm:spPr/>
    </dgm:pt>
    <dgm:pt modelId="{82816B2D-E20A-476D-8072-39D2F3C06536}" type="pres">
      <dgm:prSet presAssocID="{8BCFDAB4-2912-49F1-A0C2-7D7BF64A4ECF}" presName="horz1" presStyleCnt="0"/>
      <dgm:spPr/>
    </dgm:pt>
    <dgm:pt modelId="{F19535DF-58C9-40EC-A902-B946855018C6}" type="pres">
      <dgm:prSet presAssocID="{8BCFDAB4-2912-49F1-A0C2-7D7BF64A4ECF}" presName="tx1" presStyleLbl="revTx" presStyleIdx="5" presStyleCnt="7"/>
      <dgm:spPr/>
      <dgm:t>
        <a:bodyPr/>
        <a:lstStyle/>
        <a:p>
          <a:endParaRPr lang="tr-TR"/>
        </a:p>
      </dgm:t>
    </dgm:pt>
    <dgm:pt modelId="{9BA6C735-7375-44D1-9DAA-9AAB8ACA4432}" type="pres">
      <dgm:prSet presAssocID="{8BCFDAB4-2912-49F1-A0C2-7D7BF64A4ECF}" presName="vert1" presStyleCnt="0"/>
      <dgm:spPr/>
    </dgm:pt>
    <dgm:pt modelId="{CD00E4D1-B2FF-4BDE-B10A-561139A90803}" type="pres">
      <dgm:prSet presAssocID="{05BFCDF0-A079-42B6-934D-8405EF8D53E4}" presName="thickLine" presStyleLbl="alignNode1" presStyleIdx="6" presStyleCnt="7"/>
      <dgm:spPr/>
    </dgm:pt>
    <dgm:pt modelId="{22AEEA21-59C2-4A0D-A87D-E6852D11C399}" type="pres">
      <dgm:prSet presAssocID="{05BFCDF0-A079-42B6-934D-8405EF8D53E4}" presName="horz1" presStyleCnt="0"/>
      <dgm:spPr/>
    </dgm:pt>
    <dgm:pt modelId="{724D0AFE-A762-49D0-9DED-40A0FEEBC250}" type="pres">
      <dgm:prSet presAssocID="{05BFCDF0-A079-42B6-934D-8405EF8D53E4}" presName="tx1" presStyleLbl="revTx" presStyleIdx="6" presStyleCnt="7"/>
      <dgm:spPr/>
      <dgm:t>
        <a:bodyPr/>
        <a:lstStyle/>
        <a:p>
          <a:endParaRPr lang="tr-TR"/>
        </a:p>
      </dgm:t>
    </dgm:pt>
    <dgm:pt modelId="{AFB6E40D-519E-4DB2-93E1-73B3C1C3270D}" type="pres">
      <dgm:prSet presAssocID="{05BFCDF0-A079-42B6-934D-8405EF8D53E4}" presName="vert1" presStyleCnt="0"/>
      <dgm:spPr/>
    </dgm:pt>
  </dgm:ptLst>
  <dgm:cxnLst>
    <dgm:cxn modelId="{04140CCD-0254-466F-9B86-B4244A5507FE}" type="presOf" srcId="{193B125F-3454-4592-87C7-18E76CA6E139}" destId="{A51B6FEB-67FF-4156-A68A-7BCAF2FB311E}" srcOrd="0" destOrd="0" presId="urn:microsoft.com/office/officeart/2008/layout/LinedList"/>
    <dgm:cxn modelId="{74822647-B2EC-43BB-ACED-BDF917486710}" type="presOf" srcId="{8BCFDAB4-2912-49F1-A0C2-7D7BF64A4ECF}" destId="{F19535DF-58C9-40EC-A902-B946855018C6}" srcOrd="0" destOrd="0" presId="urn:microsoft.com/office/officeart/2008/layout/LinedList"/>
    <dgm:cxn modelId="{FF273C8D-141A-40E1-A285-D8927023A871}" srcId="{70FEFCF2-0DF3-48D1-85DC-B885A5ECB630}" destId="{94E66ADB-2C1C-4D60-93C9-1BAEC20D5DF3}" srcOrd="4" destOrd="0" parTransId="{EEB3498C-8E07-4A41-9D30-2BAD8F83179E}" sibTransId="{AD496C1A-CDE3-4E11-9F07-31EB27C11696}"/>
    <dgm:cxn modelId="{E8EF640B-C91B-4265-8D1E-759824B79B23}" type="presOf" srcId="{A8B704E6-726B-4CF0-ACD1-E7ADB01CD25C}" destId="{1DAB8524-0F4D-46D2-9A20-4F428839F155}" srcOrd="0" destOrd="0" presId="urn:microsoft.com/office/officeart/2008/layout/LinedList"/>
    <dgm:cxn modelId="{49A54D51-D860-4FA6-B262-E923A7C63CEC}" srcId="{70FEFCF2-0DF3-48D1-85DC-B885A5ECB630}" destId="{617BBB65-D484-4CB2-B652-B4571AAE3E1F}" srcOrd="0" destOrd="0" parTransId="{732E228C-6F6A-49D8-B3F4-D05B707CB958}" sibTransId="{ABC34298-EA54-4037-A906-58BE2492B410}"/>
    <dgm:cxn modelId="{5D0AE5A3-5BDB-4025-BCA5-25C034775516}" type="presOf" srcId="{ABCB9080-D598-4A93-832F-D5B01DDA05D1}" destId="{4BAD2EA3-B5D5-4B81-97CF-65D705BADB96}" srcOrd="0" destOrd="0" presId="urn:microsoft.com/office/officeart/2008/layout/LinedList"/>
    <dgm:cxn modelId="{F4F5DDD0-F912-43D1-B79A-D22012EC14D9}" srcId="{70FEFCF2-0DF3-48D1-85DC-B885A5ECB630}" destId="{193B125F-3454-4592-87C7-18E76CA6E139}" srcOrd="2" destOrd="0" parTransId="{1E7319A5-9193-4B60-917B-D441C434B372}" sibTransId="{AD868BE8-0312-4502-8871-E40D0F242FA9}"/>
    <dgm:cxn modelId="{70F833BD-D8A9-4011-ADBD-3A5EC4089E1B}" type="presOf" srcId="{94E66ADB-2C1C-4D60-93C9-1BAEC20D5DF3}" destId="{59F62AE6-B079-4F91-AC00-E14AADBD59EE}" srcOrd="0" destOrd="0" presId="urn:microsoft.com/office/officeart/2008/layout/LinedList"/>
    <dgm:cxn modelId="{07004B68-E93D-47DF-8B67-19B4D4555B4B}" srcId="{70FEFCF2-0DF3-48D1-85DC-B885A5ECB630}" destId="{8BCFDAB4-2912-49F1-A0C2-7D7BF64A4ECF}" srcOrd="5" destOrd="0" parTransId="{63A5FC37-E440-4607-B00B-0F983BBC8F81}" sibTransId="{A803763E-D8B9-4ECE-99F3-389A7E1705A2}"/>
    <dgm:cxn modelId="{11054275-1C82-49A0-92CF-87AE849F3190}" type="presOf" srcId="{05BFCDF0-A079-42B6-934D-8405EF8D53E4}" destId="{724D0AFE-A762-49D0-9DED-40A0FEEBC250}" srcOrd="0" destOrd="0" presId="urn:microsoft.com/office/officeart/2008/layout/LinedList"/>
    <dgm:cxn modelId="{98A0975F-99A9-4FE9-9B3A-2E4A494DF89C}" type="presOf" srcId="{617BBB65-D484-4CB2-B652-B4571AAE3E1F}" destId="{B831AC60-4773-42E1-A09B-30FE16272BD2}" srcOrd="0" destOrd="0" presId="urn:microsoft.com/office/officeart/2008/layout/LinedList"/>
    <dgm:cxn modelId="{0F0060A6-AAB4-4180-9556-DFF86DE26C98}" type="presOf" srcId="{70FEFCF2-0DF3-48D1-85DC-B885A5ECB630}" destId="{A65821A0-BB08-4D50-963D-F9A69DDB5F83}" srcOrd="0" destOrd="0" presId="urn:microsoft.com/office/officeart/2008/layout/LinedList"/>
    <dgm:cxn modelId="{06DC679D-B3A2-4615-BD8B-0A8698A909BB}" srcId="{70FEFCF2-0DF3-48D1-85DC-B885A5ECB630}" destId="{ABCB9080-D598-4A93-832F-D5B01DDA05D1}" srcOrd="1" destOrd="0" parTransId="{A11079F6-001C-4D75-8F28-113C45108C0A}" sibTransId="{A1B6CC23-FA2A-41E0-A9B7-0B0F2260263D}"/>
    <dgm:cxn modelId="{3B55C14F-22CE-4FAB-9DCB-0F48182FB653}" srcId="{70FEFCF2-0DF3-48D1-85DC-B885A5ECB630}" destId="{A8B704E6-726B-4CF0-ACD1-E7ADB01CD25C}" srcOrd="3" destOrd="0" parTransId="{ACDEE1E9-0492-413E-90D8-AEE25D984C58}" sibTransId="{9896850D-F780-4FB1-832B-E879F6FB967F}"/>
    <dgm:cxn modelId="{8C0DB20D-7B04-4FA8-ACF4-5F5852FCA839}" srcId="{70FEFCF2-0DF3-48D1-85DC-B885A5ECB630}" destId="{05BFCDF0-A079-42B6-934D-8405EF8D53E4}" srcOrd="6" destOrd="0" parTransId="{44BC33E8-0521-40AD-98C0-EA3E5D9BAF31}" sibTransId="{60B97F98-4F32-42AC-95DF-B5574C48168E}"/>
    <dgm:cxn modelId="{8845ABB7-B467-43E8-B5F9-DE7A5232757E}" type="presParOf" srcId="{A65821A0-BB08-4D50-963D-F9A69DDB5F83}" destId="{08A27508-F1D1-4E4C-89AB-1D489F4BEBBC}" srcOrd="0" destOrd="0" presId="urn:microsoft.com/office/officeart/2008/layout/LinedList"/>
    <dgm:cxn modelId="{936D48C7-9796-4526-B49F-35758D94AD0F}" type="presParOf" srcId="{A65821A0-BB08-4D50-963D-F9A69DDB5F83}" destId="{D1059744-5879-420B-B5F7-6D16B48CF65E}" srcOrd="1" destOrd="0" presId="urn:microsoft.com/office/officeart/2008/layout/LinedList"/>
    <dgm:cxn modelId="{734AF6B3-8650-4174-ADFE-8404D11607A8}" type="presParOf" srcId="{D1059744-5879-420B-B5F7-6D16B48CF65E}" destId="{B831AC60-4773-42E1-A09B-30FE16272BD2}" srcOrd="0" destOrd="0" presId="urn:microsoft.com/office/officeart/2008/layout/LinedList"/>
    <dgm:cxn modelId="{E509D28B-F3AA-401A-A9F8-5D763AD3BE22}" type="presParOf" srcId="{D1059744-5879-420B-B5F7-6D16B48CF65E}" destId="{4A939518-B392-4C94-80D6-85A2DA688B1A}" srcOrd="1" destOrd="0" presId="urn:microsoft.com/office/officeart/2008/layout/LinedList"/>
    <dgm:cxn modelId="{5018957B-89AD-4D0E-BB10-ABC2E69B5A71}" type="presParOf" srcId="{A65821A0-BB08-4D50-963D-F9A69DDB5F83}" destId="{BE02F131-94A2-46E9-ABDD-2D899AF37486}" srcOrd="2" destOrd="0" presId="urn:microsoft.com/office/officeart/2008/layout/LinedList"/>
    <dgm:cxn modelId="{A5952569-DBF0-4099-BE40-5068748E32D2}" type="presParOf" srcId="{A65821A0-BB08-4D50-963D-F9A69DDB5F83}" destId="{72FD242C-8696-4709-8B9B-CCBE69F14C14}" srcOrd="3" destOrd="0" presId="urn:microsoft.com/office/officeart/2008/layout/LinedList"/>
    <dgm:cxn modelId="{8DC8D41B-7281-4716-89AB-F5F5AC199AD0}" type="presParOf" srcId="{72FD242C-8696-4709-8B9B-CCBE69F14C14}" destId="{4BAD2EA3-B5D5-4B81-97CF-65D705BADB96}" srcOrd="0" destOrd="0" presId="urn:microsoft.com/office/officeart/2008/layout/LinedList"/>
    <dgm:cxn modelId="{18BBE339-2A62-429F-BBBC-A88934954F2E}" type="presParOf" srcId="{72FD242C-8696-4709-8B9B-CCBE69F14C14}" destId="{344B5886-990E-4D4D-B28B-DEC40227EBB3}" srcOrd="1" destOrd="0" presId="urn:microsoft.com/office/officeart/2008/layout/LinedList"/>
    <dgm:cxn modelId="{90219BE6-4219-4B34-AF07-CDEC1EF2DE0E}" type="presParOf" srcId="{A65821A0-BB08-4D50-963D-F9A69DDB5F83}" destId="{D57C0C39-80CE-4BA2-8DAD-E60CC6DAB24A}" srcOrd="4" destOrd="0" presId="urn:microsoft.com/office/officeart/2008/layout/LinedList"/>
    <dgm:cxn modelId="{44098749-DADF-4B5B-8181-B65C75B126E2}" type="presParOf" srcId="{A65821A0-BB08-4D50-963D-F9A69DDB5F83}" destId="{0B700C46-A91F-454C-83C3-7375F174D2D2}" srcOrd="5" destOrd="0" presId="urn:microsoft.com/office/officeart/2008/layout/LinedList"/>
    <dgm:cxn modelId="{9282F5ED-4D9D-49F8-AD35-42D884958B71}" type="presParOf" srcId="{0B700C46-A91F-454C-83C3-7375F174D2D2}" destId="{A51B6FEB-67FF-4156-A68A-7BCAF2FB311E}" srcOrd="0" destOrd="0" presId="urn:microsoft.com/office/officeart/2008/layout/LinedList"/>
    <dgm:cxn modelId="{280B94BD-EAED-4779-8735-E399E110DBEE}" type="presParOf" srcId="{0B700C46-A91F-454C-83C3-7375F174D2D2}" destId="{04D067DA-8EB8-42D7-A71A-95C16278D52E}" srcOrd="1" destOrd="0" presId="urn:microsoft.com/office/officeart/2008/layout/LinedList"/>
    <dgm:cxn modelId="{245F1BD9-66F5-4A57-B2DC-F951804B60F3}" type="presParOf" srcId="{A65821A0-BB08-4D50-963D-F9A69DDB5F83}" destId="{01597C39-5ED6-4018-BA73-DA7CDF63569F}" srcOrd="6" destOrd="0" presId="urn:microsoft.com/office/officeart/2008/layout/LinedList"/>
    <dgm:cxn modelId="{15349F20-DEA1-4DA9-B922-D4644D0BE8F7}" type="presParOf" srcId="{A65821A0-BB08-4D50-963D-F9A69DDB5F83}" destId="{3323A046-7EB4-4287-AB9F-DC9EB3903B50}" srcOrd="7" destOrd="0" presId="urn:microsoft.com/office/officeart/2008/layout/LinedList"/>
    <dgm:cxn modelId="{B3D0E82D-B8B4-4A91-B7DD-EE7632486ECD}" type="presParOf" srcId="{3323A046-7EB4-4287-AB9F-DC9EB3903B50}" destId="{1DAB8524-0F4D-46D2-9A20-4F428839F155}" srcOrd="0" destOrd="0" presId="urn:microsoft.com/office/officeart/2008/layout/LinedList"/>
    <dgm:cxn modelId="{03BCEF58-7875-4F8D-96C1-6B67A3FE93BA}" type="presParOf" srcId="{3323A046-7EB4-4287-AB9F-DC9EB3903B50}" destId="{DD2A6D59-6732-4862-B9E9-59E2841C6A04}" srcOrd="1" destOrd="0" presId="urn:microsoft.com/office/officeart/2008/layout/LinedList"/>
    <dgm:cxn modelId="{05148994-4CBB-4283-81FD-17D918E76B62}" type="presParOf" srcId="{A65821A0-BB08-4D50-963D-F9A69DDB5F83}" destId="{81EFF039-1073-4B97-A0E2-648FF36023F6}" srcOrd="8" destOrd="0" presId="urn:microsoft.com/office/officeart/2008/layout/LinedList"/>
    <dgm:cxn modelId="{80927BB5-0994-494D-94D4-7619958A0201}" type="presParOf" srcId="{A65821A0-BB08-4D50-963D-F9A69DDB5F83}" destId="{2AE8B907-5521-4928-BD9D-021E6C4BE357}" srcOrd="9" destOrd="0" presId="urn:microsoft.com/office/officeart/2008/layout/LinedList"/>
    <dgm:cxn modelId="{DCCD5C37-950F-4BAB-AB3E-4CD6FE7363B3}" type="presParOf" srcId="{2AE8B907-5521-4928-BD9D-021E6C4BE357}" destId="{59F62AE6-B079-4F91-AC00-E14AADBD59EE}" srcOrd="0" destOrd="0" presId="urn:microsoft.com/office/officeart/2008/layout/LinedList"/>
    <dgm:cxn modelId="{479E775E-0A92-4BDB-82EE-63288E712798}" type="presParOf" srcId="{2AE8B907-5521-4928-BD9D-021E6C4BE357}" destId="{4C1C2EB9-34D9-4EF3-8CE1-7FCF820C4B1E}" srcOrd="1" destOrd="0" presId="urn:microsoft.com/office/officeart/2008/layout/LinedList"/>
    <dgm:cxn modelId="{32F01D5D-B3A7-48C4-807C-3F15671C6712}" type="presParOf" srcId="{A65821A0-BB08-4D50-963D-F9A69DDB5F83}" destId="{F53C7EEC-3377-43EF-953E-2F98F26427BF}" srcOrd="10" destOrd="0" presId="urn:microsoft.com/office/officeart/2008/layout/LinedList"/>
    <dgm:cxn modelId="{75F10020-EF9A-4B38-9B80-7A3365C79DA2}" type="presParOf" srcId="{A65821A0-BB08-4D50-963D-F9A69DDB5F83}" destId="{82816B2D-E20A-476D-8072-39D2F3C06536}" srcOrd="11" destOrd="0" presId="urn:microsoft.com/office/officeart/2008/layout/LinedList"/>
    <dgm:cxn modelId="{7C7A63D3-97EF-4D2B-8BA6-5E333A2CC451}" type="presParOf" srcId="{82816B2D-E20A-476D-8072-39D2F3C06536}" destId="{F19535DF-58C9-40EC-A902-B946855018C6}" srcOrd="0" destOrd="0" presId="urn:microsoft.com/office/officeart/2008/layout/LinedList"/>
    <dgm:cxn modelId="{5CC84C7D-15C7-41AE-BB29-7349AB5D2F13}" type="presParOf" srcId="{82816B2D-E20A-476D-8072-39D2F3C06536}" destId="{9BA6C735-7375-44D1-9DAA-9AAB8ACA4432}" srcOrd="1" destOrd="0" presId="urn:microsoft.com/office/officeart/2008/layout/LinedList"/>
    <dgm:cxn modelId="{CAB47278-3B3A-47C6-886C-03BBD9762A94}" type="presParOf" srcId="{A65821A0-BB08-4D50-963D-F9A69DDB5F83}" destId="{CD00E4D1-B2FF-4BDE-B10A-561139A90803}" srcOrd="12" destOrd="0" presId="urn:microsoft.com/office/officeart/2008/layout/LinedList"/>
    <dgm:cxn modelId="{57A23989-6436-46EE-A289-D68BD1784E66}" type="presParOf" srcId="{A65821A0-BB08-4D50-963D-F9A69DDB5F83}" destId="{22AEEA21-59C2-4A0D-A87D-E6852D11C399}" srcOrd="13" destOrd="0" presId="urn:microsoft.com/office/officeart/2008/layout/LinedList"/>
    <dgm:cxn modelId="{21DB7271-0626-4BE7-8F0A-E0121BE78524}" type="presParOf" srcId="{22AEEA21-59C2-4A0D-A87D-E6852D11C399}" destId="{724D0AFE-A762-49D0-9DED-40A0FEEBC250}" srcOrd="0" destOrd="0" presId="urn:microsoft.com/office/officeart/2008/layout/LinedList"/>
    <dgm:cxn modelId="{B29A2498-9490-41E5-982D-367C978E4FC9}" type="presParOf" srcId="{22AEEA21-59C2-4A0D-A87D-E6852D11C399}" destId="{AFB6E40D-519E-4DB2-93E1-73B3C1C3270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58B285D9-3CF1-4645-864E-19D23CFC26B2}" type="doc">
      <dgm:prSet loTypeId="urn:microsoft.com/office/officeart/2005/8/layout/hProcess9" loCatId="process" qsTypeId="urn:microsoft.com/office/officeart/2005/8/quickstyle/simple1" qsCatId="simple" csTypeId="urn:microsoft.com/office/officeart/2005/8/colors/accent6_1" csCatId="accent6"/>
      <dgm:spPr/>
      <dgm:t>
        <a:bodyPr/>
        <a:lstStyle/>
        <a:p>
          <a:endParaRPr lang="tr-TR"/>
        </a:p>
      </dgm:t>
    </dgm:pt>
    <dgm:pt modelId="{6A25BB4E-F384-4F19-BAC3-3E4C75297F2C}">
      <dgm:prSet/>
      <dgm:spPr/>
      <dgm:t>
        <a:bodyPr/>
        <a:lstStyle/>
        <a:p>
          <a:pPr rtl="0"/>
          <a:r>
            <a:rPr lang="tr-TR"/>
            <a:t>Cevamiu’l-Kelim</a:t>
          </a:r>
        </a:p>
      </dgm:t>
    </dgm:pt>
    <dgm:pt modelId="{A745BF1D-F7F2-4A38-922F-1DA6D1086130}" type="parTrans" cxnId="{6F75BD22-3B6A-47E6-AE7E-83941A0E34C4}">
      <dgm:prSet/>
      <dgm:spPr/>
      <dgm:t>
        <a:bodyPr/>
        <a:lstStyle/>
        <a:p>
          <a:endParaRPr lang="tr-TR"/>
        </a:p>
      </dgm:t>
    </dgm:pt>
    <dgm:pt modelId="{95932791-C27B-4EA0-86F6-59514D13CDFD}" type="sibTrans" cxnId="{6F75BD22-3B6A-47E6-AE7E-83941A0E34C4}">
      <dgm:prSet/>
      <dgm:spPr/>
      <dgm:t>
        <a:bodyPr/>
        <a:lstStyle/>
        <a:p>
          <a:endParaRPr lang="tr-TR"/>
        </a:p>
      </dgm:t>
    </dgm:pt>
    <dgm:pt modelId="{C2FE6786-E9C2-4302-B971-6404631DE825}">
      <dgm:prSet/>
      <dgm:spPr/>
      <dgm:t>
        <a:bodyPr/>
        <a:lstStyle/>
        <a:p>
          <a:pPr rtl="0"/>
          <a:r>
            <a:rPr lang="tr-TR"/>
            <a:t>Ameller niyetlere göredir</a:t>
          </a:r>
        </a:p>
      </dgm:t>
    </dgm:pt>
    <dgm:pt modelId="{0AC657FC-803A-4537-AEE3-D6304C4429C2}" type="parTrans" cxnId="{2E7BE8AB-CD1C-49EB-BA83-E2043E3C3A6F}">
      <dgm:prSet/>
      <dgm:spPr/>
      <dgm:t>
        <a:bodyPr/>
        <a:lstStyle/>
        <a:p>
          <a:endParaRPr lang="tr-TR"/>
        </a:p>
      </dgm:t>
    </dgm:pt>
    <dgm:pt modelId="{36D61BBD-71DE-412B-AF08-28F9F01724B7}" type="sibTrans" cxnId="{2E7BE8AB-CD1C-49EB-BA83-E2043E3C3A6F}">
      <dgm:prSet/>
      <dgm:spPr/>
      <dgm:t>
        <a:bodyPr/>
        <a:lstStyle/>
        <a:p>
          <a:endParaRPr lang="tr-TR"/>
        </a:p>
      </dgm:t>
    </dgm:pt>
    <dgm:pt modelId="{9C743583-33E6-4309-AC14-0CFF2208CAAF}">
      <dgm:prSet/>
      <dgm:spPr/>
      <dgm:t>
        <a:bodyPr/>
        <a:lstStyle/>
        <a:p>
          <a:pPr rtl="0"/>
          <a:r>
            <a:rPr lang="tr-TR"/>
            <a:t>Sarhoşluk veren her şey haramdır</a:t>
          </a:r>
        </a:p>
      </dgm:t>
    </dgm:pt>
    <dgm:pt modelId="{581E953C-CDEA-419A-9A03-F1DB9640DF9D}" type="parTrans" cxnId="{9CB86D0C-49CE-41AE-9888-8EB9AF48417A}">
      <dgm:prSet/>
      <dgm:spPr/>
      <dgm:t>
        <a:bodyPr/>
        <a:lstStyle/>
        <a:p>
          <a:endParaRPr lang="tr-TR"/>
        </a:p>
      </dgm:t>
    </dgm:pt>
    <dgm:pt modelId="{A45AA814-A750-48F4-B45D-7C97B0D870EC}" type="sibTrans" cxnId="{9CB86D0C-49CE-41AE-9888-8EB9AF48417A}">
      <dgm:prSet/>
      <dgm:spPr/>
      <dgm:t>
        <a:bodyPr/>
        <a:lstStyle/>
        <a:p>
          <a:endParaRPr lang="tr-TR"/>
        </a:p>
      </dgm:t>
    </dgm:pt>
    <dgm:pt modelId="{9AF9C89F-31B8-4964-9521-126A3922367E}">
      <dgm:prSet/>
      <dgm:spPr/>
      <dgm:t>
        <a:bodyPr/>
        <a:lstStyle/>
        <a:p>
          <a:pPr rtl="0"/>
          <a:r>
            <a:rPr lang="tr-TR"/>
            <a:t>Konunun anlaşılması için örnek verir, hikaye dili kullanırdı</a:t>
          </a:r>
        </a:p>
      </dgm:t>
    </dgm:pt>
    <dgm:pt modelId="{4DDF8C42-15F4-44A8-87B6-B9CAD9E0D1C5}" type="parTrans" cxnId="{DC77D489-A73D-4E5D-9FB1-9E429F7DF987}">
      <dgm:prSet/>
      <dgm:spPr/>
      <dgm:t>
        <a:bodyPr/>
        <a:lstStyle/>
        <a:p>
          <a:endParaRPr lang="tr-TR"/>
        </a:p>
      </dgm:t>
    </dgm:pt>
    <dgm:pt modelId="{F5A6D601-8050-44EA-8DE4-678AADBA9375}" type="sibTrans" cxnId="{DC77D489-A73D-4E5D-9FB1-9E429F7DF987}">
      <dgm:prSet/>
      <dgm:spPr/>
      <dgm:t>
        <a:bodyPr/>
        <a:lstStyle/>
        <a:p>
          <a:endParaRPr lang="tr-TR"/>
        </a:p>
      </dgm:t>
    </dgm:pt>
    <dgm:pt modelId="{F7D7329E-F5A3-432B-BB6F-AC866A6E4E1E}">
      <dgm:prSet/>
      <dgm:spPr/>
      <dgm:t>
        <a:bodyPr/>
        <a:lstStyle/>
        <a:p>
          <a:pPr rtl="0"/>
          <a:r>
            <a:rPr lang="tr-TR"/>
            <a:t>Anlaşılması güç kavramları kolay kavramlarla açıklayarak anlatırdı</a:t>
          </a:r>
        </a:p>
      </dgm:t>
    </dgm:pt>
    <dgm:pt modelId="{1091259C-01FC-496F-A63D-6CE612E0C56D}" type="parTrans" cxnId="{3919551D-261C-4012-A946-DD925978598A}">
      <dgm:prSet/>
      <dgm:spPr/>
      <dgm:t>
        <a:bodyPr/>
        <a:lstStyle/>
        <a:p>
          <a:endParaRPr lang="tr-TR"/>
        </a:p>
      </dgm:t>
    </dgm:pt>
    <dgm:pt modelId="{D4445C45-7EF7-4023-9ED4-FED2C9B257F0}" type="sibTrans" cxnId="{3919551D-261C-4012-A946-DD925978598A}">
      <dgm:prSet/>
      <dgm:spPr/>
      <dgm:t>
        <a:bodyPr/>
        <a:lstStyle/>
        <a:p>
          <a:endParaRPr lang="tr-TR"/>
        </a:p>
      </dgm:t>
    </dgm:pt>
    <dgm:pt modelId="{82EF606E-A859-4F97-B079-A4EBD57B5535}" type="pres">
      <dgm:prSet presAssocID="{58B285D9-3CF1-4645-864E-19D23CFC26B2}" presName="CompostProcess" presStyleCnt="0">
        <dgm:presLayoutVars>
          <dgm:dir/>
          <dgm:resizeHandles val="exact"/>
        </dgm:presLayoutVars>
      </dgm:prSet>
      <dgm:spPr/>
      <dgm:t>
        <a:bodyPr/>
        <a:lstStyle/>
        <a:p>
          <a:endParaRPr lang="tr-TR"/>
        </a:p>
      </dgm:t>
    </dgm:pt>
    <dgm:pt modelId="{CE9CF90E-0FF2-4241-93E7-B97F7BD6DF1D}" type="pres">
      <dgm:prSet presAssocID="{58B285D9-3CF1-4645-864E-19D23CFC26B2}" presName="arrow" presStyleLbl="bgShp" presStyleIdx="0" presStyleCnt="1"/>
      <dgm:spPr/>
    </dgm:pt>
    <dgm:pt modelId="{D48D3435-598C-4E86-9867-8E84DC276CB9}" type="pres">
      <dgm:prSet presAssocID="{58B285D9-3CF1-4645-864E-19D23CFC26B2}" presName="linearProcess" presStyleCnt="0"/>
      <dgm:spPr/>
    </dgm:pt>
    <dgm:pt modelId="{72423BE3-1E44-47B3-B324-60A04C488B37}" type="pres">
      <dgm:prSet presAssocID="{6A25BB4E-F384-4F19-BAC3-3E4C75297F2C}" presName="textNode" presStyleLbl="node1" presStyleIdx="0" presStyleCnt="3">
        <dgm:presLayoutVars>
          <dgm:bulletEnabled val="1"/>
        </dgm:presLayoutVars>
      </dgm:prSet>
      <dgm:spPr/>
      <dgm:t>
        <a:bodyPr/>
        <a:lstStyle/>
        <a:p>
          <a:endParaRPr lang="tr-TR"/>
        </a:p>
      </dgm:t>
    </dgm:pt>
    <dgm:pt modelId="{E3A59C57-9741-427F-BEEC-21643D21BBDC}" type="pres">
      <dgm:prSet presAssocID="{95932791-C27B-4EA0-86F6-59514D13CDFD}" presName="sibTrans" presStyleCnt="0"/>
      <dgm:spPr/>
    </dgm:pt>
    <dgm:pt modelId="{B800ED7F-772D-4417-BD3D-B0C103BC44DD}" type="pres">
      <dgm:prSet presAssocID="{9AF9C89F-31B8-4964-9521-126A3922367E}" presName="textNode" presStyleLbl="node1" presStyleIdx="1" presStyleCnt="3">
        <dgm:presLayoutVars>
          <dgm:bulletEnabled val="1"/>
        </dgm:presLayoutVars>
      </dgm:prSet>
      <dgm:spPr/>
      <dgm:t>
        <a:bodyPr/>
        <a:lstStyle/>
        <a:p>
          <a:endParaRPr lang="tr-TR"/>
        </a:p>
      </dgm:t>
    </dgm:pt>
    <dgm:pt modelId="{BDDAED04-7C32-4C04-AD65-71D3543EBCED}" type="pres">
      <dgm:prSet presAssocID="{F5A6D601-8050-44EA-8DE4-678AADBA9375}" presName="sibTrans" presStyleCnt="0"/>
      <dgm:spPr/>
    </dgm:pt>
    <dgm:pt modelId="{E881044C-4C0E-4B3C-8AEA-535E1354FCA4}" type="pres">
      <dgm:prSet presAssocID="{F7D7329E-F5A3-432B-BB6F-AC866A6E4E1E}" presName="textNode" presStyleLbl="node1" presStyleIdx="2" presStyleCnt="3">
        <dgm:presLayoutVars>
          <dgm:bulletEnabled val="1"/>
        </dgm:presLayoutVars>
      </dgm:prSet>
      <dgm:spPr/>
      <dgm:t>
        <a:bodyPr/>
        <a:lstStyle/>
        <a:p>
          <a:endParaRPr lang="tr-TR"/>
        </a:p>
      </dgm:t>
    </dgm:pt>
  </dgm:ptLst>
  <dgm:cxnLst>
    <dgm:cxn modelId="{6F75BD22-3B6A-47E6-AE7E-83941A0E34C4}" srcId="{58B285D9-3CF1-4645-864E-19D23CFC26B2}" destId="{6A25BB4E-F384-4F19-BAC3-3E4C75297F2C}" srcOrd="0" destOrd="0" parTransId="{A745BF1D-F7F2-4A38-922F-1DA6D1086130}" sibTransId="{95932791-C27B-4EA0-86F6-59514D13CDFD}"/>
    <dgm:cxn modelId="{D3B79B0F-101C-4DED-8846-237A43543A60}" type="presOf" srcId="{9C743583-33E6-4309-AC14-0CFF2208CAAF}" destId="{72423BE3-1E44-47B3-B324-60A04C488B37}" srcOrd="0" destOrd="2" presId="urn:microsoft.com/office/officeart/2005/8/layout/hProcess9"/>
    <dgm:cxn modelId="{3919551D-261C-4012-A946-DD925978598A}" srcId="{58B285D9-3CF1-4645-864E-19D23CFC26B2}" destId="{F7D7329E-F5A3-432B-BB6F-AC866A6E4E1E}" srcOrd="2" destOrd="0" parTransId="{1091259C-01FC-496F-A63D-6CE612E0C56D}" sibTransId="{D4445C45-7EF7-4023-9ED4-FED2C9B257F0}"/>
    <dgm:cxn modelId="{BECBB31F-59DA-4C7B-AE77-2E6E5882DC80}" type="presOf" srcId="{C2FE6786-E9C2-4302-B971-6404631DE825}" destId="{72423BE3-1E44-47B3-B324-60A04C488B37}" srcOrd="0" destOrd="1" presId="urn:microsoft.com/office/officeart/2005/8/layout/hProcess9"/>
    <dgm:cxn modelId="{0DF4EA9F-7101-4A50-B930-EE98E4C929E5}" type="presOf" srcId="{6A25BB4E-F384-4F19-BAC3-3E4C75297F2C}" destId="{72423BE3-1E44-47B3-B324-60A04C488B37}" srcOrd="0" destOrd="0" presId="urn:microsoft.com/office/officeart/2005/8/layout/hProcess9"/>
    <dgm:cxn modelId="{DC77D489-A73D-4E5D-9FB1-9E429F7DF987}" srcId="{58B285D9-3CF1-4645-864E-19D23CFC26B2}" destId="{9AF9C89F-31B8-4964-9521-126A3922367E}" srcOrd="1" destOrd="0" parTransId="{4DDF8C42-15F4-44A8-87B6-B9CAD9E0D1C5}" sibTransId="{F5A6D601-8050-44EA-8DE4-678AADBA9375}"/>
    <dgm:cxn modelId="{A2DCB2A9-F552-4800-A3E8-7385B1E9FD0E}" type="presOf" srcId="{F7D7329E-F5A3-432B-BB6F-AC866A6E4E1E}" destId="{E881044C-4C0E-4B3C-8AEA-535E1354FCA4}" srcOrd="0" destOrd="0" presId="urn:microsoft.com/office/officeart/2005/8/layout/hProcess9"/>
    <dgm:cxn modelId="{146F9778-8A63-443D-BAEE-48DDEC6EA8AB}" type="presOf" srcId="{9AF9C89F-31B8-4964-9521-126A3922367E}" destId="{B800ED7F-772D-4417-BD3D-B0C103BC44DD}" srcOrd="0" destOrd="0" presId="urn:microsoft.com/office/officeart/2005/8/layout/hProcess9"/>
    <dgm:cxn modelId="{2E7BE8AB-CD1C-49EB-BA83-E2043E3C3A6F}" srcId="{6A25BB4E-F384-4F19-BAC3-3E4C75297F2C}" destId="{C2FE6786-E9C2-4302-B971-6404631DE825}" srcOrd="0" destOrd="0" parTransId="{0AC657FC-803A-4537-AEE3-D6304C4429C2}" sibTransId="{36D61BBD-71DE-412B-AF08-28F9F01724B7}"/>
    <dgm:cxn modelId="{1B184D51-31CD-49B5-BE45-5F805D09B6F9}" type="presOf" srcId="{58B285D9-3CF1-4645-864E-19D23CFC26B2}" destId="{82EF606E-A859-4F97-B079-A4EBD57B5535}" srcOrd="0" destOrd="0" presId="urn:microsoft.com/office/officeart/2005/8/layout/hProcess9"/>
    <dgm:cxn modelId="{9CB86D0C-49CE-41AE-9888-8EB9AF48417A}" srcId="{6A25BB4E-F384-4F19-BAC3-3E4C75297F2C}" destId="{9C743583-33E6-4309-AC14-0CFF2208CAAF}" srcOrd="1" destOrd="0" parTransId="{581E953C-CDEA-419A-9A03-F1DB9640DF9D}" sibTransId="{A45AA814-A750-48F4-B45D-7C97B0D870EC}"/>
    <dgm:cxn modelId="{C07C0AD1-F9DE-4536-BD69-2F25B55A90D1}" type="presParOf" srcId="{82EF606E-A859-4F97-B079-A4EBD57B5535}" destId="{CE9CF90E-0FF2-4241-93E7-B97F7BD6DF1D}" srcOrd="0" destOrd="0" presId="urn:microsoft.com/office/officeart/2005/8/layout/hProcess9"/>
    <dgm:cxn modelId="{F4950FA7-A9BB-418E-97D3-1C5AE1CAC843}" type="presParOf" srcId="{82EF606E-A859-4F97-B079-A4EBD57B5535}" destId="{D48D3435-598C-4E86-9867-8E84DC276CB9}" srcOrd="1" destOrd="0" presId="urn:microsoft.com/office/officeart/2005/8/layout/hProcess9"/>
    <dgm:cxn modelId="{94B3D605-8C6D-4CD7-AEB9-8BF2019A9F6F}" type="presParOf" srcId="{D48D3435-598C-4E86-9867-8E84DC276CB9}" destId="{72423BE3-1E44-47B3-B324-60A04C488B37}" srcOrd="0" destOrd="0" presId="urn:microsoft.com/office/officeart/2005/8/layout/hProcess9"/>
    <dgm:cxn modelId="{5C8DAE4E-5B66-4C15-8745-35A8DABF0A53}" type="presParOf" srcId="{D48D3435-598C-4E86-9867-8E84DC276CB9}" destId="{E3A59C57-9741-427F-BEEC-21643D21BBDC}" srcOrd="1" destOrd="0" presId="urn:microsoft.com/office/officeart/2005/8/layout/hProcess9"/>
    <dgm:cxn modelId="{2707E14F-F729-47DA-8BF8-0F49EBD7F794}" type="presParOf" srcId="{D48D3435-598C-4E86-9867-8E84DC276CB9}" destId="{B800ED7F-772D-4417-BD3D-B0C103BC44DD}" srcOrd="2" destOrd="0" presId="urn:microsoft.com/office/officeart/2005/8/layout/hProcess9"/>
    <dgm:cxn modelId="{AB64F613-D982-46B7-8A50-7744A9A3F71D}" type="presParOf" srcId="{D48D3435-598C-4E86-9867-8E84DC276CB9}" destId="{BDDAED04-7C32-4C04-AD65-71D3543EBCED}" srcOrd="3" destOrd="0" presId="urn:microsoft.com/office/officeart/2005/8/layout/hProcess9"/>
    <dgm:cxn modelId="{6877213E-329D-4D66-A67B-5857115D81EB}" type="presParOf" srcId="{D48D3435-598C-4E86-9867-8E84DC276CB9}" destId="{E881044C-4C0E-4B3C-8AEA-535E1354FCA4}"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E5BB50F-2317-4374-B75A-9CC0F0D6F6BE}" type="doc">
      <dgm:prSet loTypeId="urn:microsoft.com/office/officeart/2005/8/layout/hProcess9" loCatId="process" qsTypeId="urn:microsoft.com/office/officeart/2005/8/quickstyle/simple1" qsCatId="simple" csTypeId="urn:microsoft.com/office/officeart/2005/8/colors/accent6_1" csCatId="accent6"/>
      <dgm:spPr/>
      <dgm:t>
        <a:bodyPr/>
        <a:lstStyle/>
        <a:p>
          <a:endParaRPr lang="tr-TR"/>
        </a:p>
      </dgm:t>
    </dgm:pt>
    <dgm:pt modelId="{A8630752-5EC1-4FE9-92DA-E11D924C753E}">
      <dgm:prSet/>
      <dgm:spPr/>
      <dgm:t>
        <a:bodyPr/>
        <a:lstStyle/>
        <a:p>
          <a:pPr rtl="0"/>
          <a:r>
            <a:rPr lang="tr-TR"/>
            <a:t>Soru cevap ile dikkat çekerdi.</a:t>
          </a:r>
        </a:p>
      </dgm:t>
    </dgm:pt>
    <dgm:pt modelId="{9CEBB608-51F2-4E88-961B-896499141769}" type="parTrans" cxnId="{5A988220-865D-4D75-BD93-10284351B3E3}">
      <dgm:prSet/>
      <dgm:spPr/>
      <dgm:t>
        <a:bodyPr/>
        <a:lstStyle/>
        <a:p>
          <a:endParaRPr lang="tr-TR"/>
        </a:p>
      </dgm:t>
    </dgm:pt>
    <dgm:pt modelId="{BB4D479E-7366-4416-9CFA-D586C2356B7F}" type="sibTrans" cxnId="{5A988220-865D-4D75-BD93-10284351B3E3}">
      <dgm:prSet/>
      <dgm:spPr/>
      <dgm:t>
        <a:bodyPr/>
        <a:lstStyle/>
        <a:p>
          <a:endParaRPr lang="tr-TR"/>
        </a:p>
      </dgm:t>
    </dgm:pt>
    <dgm:pt modelId="{86B87F34-A3AA-446F-84FC-501A44B88F9A}">
      <dgm:prSet/>
      <dgm:spPr/>
      <dgm:t>
        <a:bodyPr/>
        <a:lstStyle/>
        <a:p>
          <a:pPr rtl="0"/>
          <a:r>
            <a:rPr lang="tr-TR"/>
            <a:t>Örnek: “Yezid b. Esed! Cennete girmek istermisin? Diye soruya “Evet ya Resulallah” der. Bunu üzerine “Kendin için istediğini kardeşlerin için de iste!”</a:t>
          </a:r>
        </a:p>
      </dgm:t>
    </dgm:pt>
    <dgm:pt modelId="{7AFFFE1F-217C-42A0-AD40-A182C79438E7}" type="parTrans" cxnId="{25EFE3FA-24B8-4B0D-A530-E91CC71AB63B}">
      <dgm:prSet/>
      <dgm:spPr/>
      <dgm:t>
        <a:bodyPr/>
        <a:lstStyle/>
        <a:p>
          <a:endParaRPr lang="tr-TR"/>
        </a:p>
      </dgm:t>
    </dgm:pt>
    <dgm:pt modelId="{F0D33C4D-C2FD-4101-88F6-43B710C7AAF7}" type="sibTrans" cxnId="{25EFE3FA-24B8-4B0D-A530-E91CC71AB63B}">
      <dgm:prSet/>
      <dgm:spPr/>
      <dgm:t>
        <a:bodyPr/>
        <a:lstStyle/>
        <a:p>
          <a:endParaRPr lang="tr-TR"/>
        </a:p>
      </dgm:t>
    </dgm:pt>
    <dgm:pt modelId="{354A9768-5D50-4A6D-BF90-15F3C2BFC33A}">
      <dgm:prSet/>
      <dgm:spPr/>
      <dgm:t>
        <a:bodyPr/>
        <a:lstStyle/>
        <a:p>
          <a:pPr rtl="0"/>
          <a:r>
            <a:rPr lang="tr-TR"/>
            <a:t>Zamanlamaya dikkat ederdi. Dikkatlerin yoğun olduğu ve dinleyicilerin istekli oldukları zamanda konuşurdu. </a:t>
          </a:r>
        </a:p>
      </dgm:t>
    </dgm:pt>
    <dgm:pt modelId="{FF859863-81C4-4CBF-9FE9-9ECF967542CE}" type="parTrans" cxnId="{DE812483-4232-4F60-8E51-745DB6CA72F8}">
      <dgm:prSet/>
      <dgm:spPr/>
      <dgm:t>
        <a:bodyPr/>
        <a:lstStyle/>
        <a:p>
          <a:endParaRPr lang="tr-TR"/>
        </a:p>
      </dgm:t>
    </dgm:pt>
    <dgm:pt modelId="{E0B3B5FF-8527-4A51-90B7-94FFDD4CA927}" type="sibTrans" cxnId="{DE812483-4232-4F60-8E51-745DB6CA72F8}">
      <dgm:prSet/>
      <dgm:spPr/>
      <dgm:t>
        <a:bodyPr/>
        <a:lstStyle/>
        <a:p>
          <a:endParaRPr lang="tr-TR"/>
        </a:p>
      </dgm:t>
    </dgm:pt>
    <dgm:pt modelId="{5B04ABE9-582B-4573-9948-74CEFACFD7A9}">
      <dgm:prSet/>
      <dgm:spPr/>
      <dgm:t>
        <a:bodyPr/>
        <a:lstStyle/>
        <a:p>
          <a:pPr rtl="0"/>
          <a:r>
            <a:rPr lang="tr-TR"/>
            <a:t>İnsanların hatalarını söylemez. Onları küçük düşürmez. Olumlu ve yapıcı bir üslupla hitap ederdi. </a:t>
          </a:r>
        </a:p>
      </dgm:t>
    </dgm:pt>
    <dgm:pt modelId="{09186174-AD8B-4C7F-BA31-A1EFC696DEF2}" type="parTrans" cxnId="{77D92327-ED49-492D-8B3C-C3F168CFA967}">
      <dgm:prSet/>
      <dgm:spPr/>
      <dgm:t>
        <a:bodyPr/>
        <a:lstStyle/>
        <a:p>
          <a:endParaRPr lang="tr-TR"/>
        </a:p>
      </dgm:t>
    </dgm:pt>
    <dgm:pt modelId="{16B063A3-E833-4C73-809C-AB884852E2FD}" type="sibTrans" cxnId="{77D92327-ED49-492D-8B3C-C3F168CFA967}">
      <dgm:prSet/>
      <dgm:spPr/>
      <dgm:t>
        <a:bodyPr/>
        <a:lstStyle/>
        <a:p>
          <a:endParaRPr lang="tr-TR"/>
        </a:p>
      </dgm:t>
    </dgm:pt>
    <dgm:pt modelId="{C41119B8-2720-45C9-8B4F-9FAEA6EACA3E}">
      <dgm:prSet/>
      <dgm:spPr/>
      <dgm:t>
        <a:bodyPr/>
        <a:lstStyle/>
        <a:p>
          <a:pPr rtl="0"/>
          <a:r>
            <a:rPr lang="tr-TR"/>
            <a:t>“Kolaylaştırınız, zorlaştırmayınız; müjdeleyiniz nefret ettirmeyiniz”</a:t>
          </a:r>
        </a:p>
      </dgm:t>
    </dgm:pt>
    <dgm:pt modelId="{6B52F70A-3A7E-4CDE-934F-5CF3126E4A8E}" type="parTrans" cxnId="{1C356770-BAC7-45B8-AEF2-C3E48F575C88}">
      <dgm:prSet/>
      <dgm:spPr/>
      <dgm:t>
        <a:bodyPr/>
        <a:lstStyle/>
        <a:p>
          <a:endParaRPr lang="tr-TR"/>
        </a:p>
      </dgm:t>
    </dgm:pt>
    <dgm:pt modelId="{3B378B4C-5A0C-4AE4-868F-4A7692EEB75B}" type="sibTrans" cxnId="{1C356770-BAC7-45B8-AEF2-C3E48F575C88}">
      <dgm:prSet/>
      <dgm:spPr/>
      <dgm:t>
        <a:bodyPr/>
        <a:lstStyle/>
        <a:p>
          <a:endParaRPr lang="tr-TR"/>
        </a:p>
      </dgm:t>
    </dgm:pt>
    <dgm:pt modelId="{7A0B68BB-D00C-4680-871B-CAB80C615A1C}">
      <dgm:prSet/>
      <dgm:spPr/>
      <dgm:t>
        <a:bodyPr/>
        <a:lstStyle/>
        <a:p>
          <a:pPr rtl="0"/>
          <a:r>
            <a:rPr lang="tr-TR"/>
            <a:t>Kimseyi suçlamaz, insanların hatalarını yüzlerine vurmazdı. Genel uyarılarda bulunurdu.</a:t>
          </a:r>
        </a:p>
      </dgm:t>
    </dgm:pt>
    <dgm:pt modelId="{1F4D2591-C7E9-4924-BDCC-BF07BAD69FC4}" type="parTrans" cxnId="{CE0FC9F1-80DA-4616-8F8A-FD83CE37718D}">
      <dgm:prSet/>
      <dgm:spPr/>
      <dgm:t>
        <a:bodyPr/>
        <a:lstStyle/>
        <a:p>
          <a:endParaRPr lang="tr-TR"/>
        </a:p>
      </dgm:t>
    </dgm:pt>
    <dgm:pt modelId="{FFF42AC8-B3AE-4682-A628-B9B2D2A5397D}" type="sibTrans" cxnId="{CE0FC9F1-80DA-4616-8F8A-FD83CE37718D}">
      <dgm:prSet/>
      <dgm:spPr/>
      <dgm:t>
        <a:bodyPr/>
        <a:lstStyle/>
        <a:p>
          <a:endParaRPr lang="tr-TR"/>
        </a:p>
      </dgm:t>
    </dgm:pt>
    <dgm:pt modelId="{C9D724FE-688C-404B-9BDE-855B1AC1B888}" type="pres">
      <dgm:prSet presAssocID="{FE5BB50F-2317-4374-B75A-9CC0F0D6F6BE}" presName="CompostProcess" presStyleCnt="0">
        <dgm:presLayoutVars>
          <dgm:dir/>
          <dgm:resizeHandles val="exact"/>
        </dgm:presLayoutVars>
      </dgm:prSet>
      <dgm:spPr/>
      <dgm:t>
        <a:bodyPr/>
        <a:lstStyle/>
        <a:p>
          <a:endParaRPr lang="tr-TR"/>
        </a:p>
      </dgm:t>
    </dgm:pt>
    <dgm:pt modelId="{447E52B3-A190-49D4-81A3-EE8C18BA3C4A}" type="pres">
      <dgm:prSet presAssocID="{FE5BB50F-2317-4374-B75A-9CC0F0D6F6BE}" presName="arrow" presStyleLbl="bgShp" presStyleIdx="0" presStyleCnt="1"/>
      <dgm:spPr/>
    </dgm:pt>
    <dgm:pt modelId="{CC923CEB-67CF-4681-BBA3-C2969E55D454}" type="pres">
      <dgm:prSet presAssocID="{FE5BB50F-2317-4374-B75A-9CC0F0D6F6BE}" presName="linearProcess" presStyleCnt="0"/>
      <dgm:spPr/>
    </dgm:pt>
    <dgm:pt modelId="{DEF0159D-80EF-4434-A5DD-F80C8DFE6890}" type="pres">
      <dgm:prSet presAssocID="{A8630752-5EC1-4FE9-92DA-E11D924C753E}" presName="textNode" presStyleLbl="node1" presStyleIdx="0" presStyleCnt="5">
        <dgm:presLayoutVars>
          <dgm:bulletEnabled val="1"/>
        </dgm:presLayoutVars>
      </dgm:prSet>
      <dgm:spPr/>
      <dgm:t>
        <a:bodyPr/>
        <a:lstStyle/>
        <a:p>
          <a:endParaRPr lang="tr-TR"/>
        </a:p>
      </dgm:t>
    </dgm:pt>
    <dgm:pt modelId="{B10182E0-75CA-460C-A559-BFCA1528108E}" type="pres">
      <dgm:prSet presAssocID="{BB4D479E-7366-4416-9CFA-D586C2356B7F}" presName="sibTrans" presStyleCnt="0"/>
      <dgm:spPr/>
    </dgm:pt>
    <dgm:pt modelId="{AD4F78FE-D149-417B-901B-F703AD912C42}" type="pres">
      <dgm:prSet presAssocID="{354A9768-5D50-4A6D-BF90-15F3C2BFC33A}" presName="textNode" presStyleLbl="node1" presStyleIdx="1" presStyleCnt="5">
        <dgm:presLayoutVars>
          <dgm:bulletEnabled val="1"/>
        </dgm:presLayoutVars>
      </dgm:prSet>
      <dgm:spPr/>
      <dgm:t>
        <a:bodyPr/>
        <a:lstStyle/>
        <a:p>
          <a:endParaRPr lang="tr-TR"/>
        </a:p>
      </dgm:t>
    </dgm:pt>
    <dgm:pt modelId="{5CE1D556-EA4A-4AEE-860B-1C2D3EE74F01}" type="pres">
      <dgm:prSet presAssocID="{E0B3B5FF-8527-4A51-90B7-94FFDD4CA927}" presName="sibTrans" presStyleCnt="0"/>
      <dgm:spPr/>
    </dgm:pt>
    <dgm:pt modelId="{84338FA3-B374-449A-A9B3-1C0E8865746A}" type="pres">
      <dgm:prSet presAssocID="{5B04ABE9-582B-4573-9948-74CEFACFD7A9}" presName="textNode" presStyleLbl="node1" presStyleIdx="2" presStyleCnt="5">
        <dgm:presLayoutVars>
          <dgm:bulletEnabled val="1"/>
        </dgm:presLayoutVars>
      </dgm:prSet>
      <dgm:spPr/>
      <dgm:t>
        <a:bodyPr/>
        <a:lstStyle/>
        <a:p>
          <a:endParaRPr lang="tr-TR"/>
        </a:p>
      </dgm:t>
    </dgm:pt>
    <dgm:pt modelId="{3E9031DD-B3AA-417A-A3B2-0A23D7A4D992}" type="pres">
      <dgm:prSet presAssocID="{16B063A3-E833-4C73-809C-AB884852E2FD}" presName="sibTrans" presStyleCnt="0"/>
      <dgm:spPr/>
    </dgm:pt>
    <dgm:pt modelId="{175DE9B4-6BED-4D42-85A8-59848EDE3753}" type="pres">
      <dgm:prSet presAssocID="{C41119B8-2720-45C9-8B4F-9FAEA6EACA3E}" presName="textNode" presStyleLbl="node1" presStyleIdx="3" presStyleCnt="5">
        <dgm:presLayoutVars>
          <dgm:bulletEnabled val="1"/>
        </dgm:presLayoutVars>
      </dgm:prSet>
      <dgm:spPr/>
      <dgm:t>
        <a:bodyPr/>
        <a:lstStyle/>
        <a:p>
          <a:endParaRPr lang="tr-TR"/>
        </a:p>
      </dgm:t>
    </dgm:pt>
    <dgm:pt modelId="{B9DE800E-89A5-413D-80E9-4CDE107D79FF}" type="pres">
      <dgm:prSet presAssocID="{3B378B4C-5A0C-4AE4-868F-4A7692EEB75B}" presName="sibTrans" presStyleCnt="0"/>
      <dgm:spPr/>
    </dgm:pt>
    <dgm:pt modelId="{5A78726A-98D0-4497-B487-157DA17E2E9E}" type="pres">
      <dgm:prSet presAssocID="{7A0B68BB-D00C-4680-871B-CAB80C615A1C}" presName="textNode" presStyleLbl="node1" presStyleIdx="4" presStyleCnt="5">
        <dgm:presLayoutVars>
          <dgm:bulletEnabled val="1"/>
        </dgm:presLayoutVars>
      </dgm:prSet>
      <dgm:spPr/>
      <dgm:t>
        <a:bodyPr/>
        <a:lstStyle/>
        <a:p>
          <a:endParaRPr lang="tr-TR"/>
        </a:p>
      </dgm:t>
    </dgm:pt>
  </dgm:ptLst>
  <dgm:cxnLst>
    <dgm:cxn modelId="{DE812483-4232-4F60-8E51-745DB6CA72F8}" srcId="{FE5BB50F-2317-4374-B75A-9CC0F0D6F6BE}" destId="{354A9768-5D50-4A6D-BF90-15F3C2BFC33A}" srcOrd="1" destOrd="0" parTransId="{FF859863-81C4-4CBF-9FE9-9ECF967542CE}" sibTransId="{E0B3B5FF-8527-4A51-90B7-94FFDD4CA927}"/>
    <dgm:cxn modelId="{5A988220-865D-4D75-BD93-10284351B3E3}" srcId="{FE5BB50F-2317-4374-B75A-9CC0F0D6F6BE}" destId="{A8630752-5EC1-4FE9-92DA-E11D924C753E}" srcOrd="0" destOrd="0" parTransId="{9CEBB608-51F2-4E88-961B-896499141769}" sibTransId="{BB4D479E-7366-4416-9CFA-D586C2356B7F}"/>
    <dgm:cxn modelId="{3C478322-57EA-4117-BEBC-3D5C1A1734B9}" type="presOf" srcId="{C41119B8-2720-45C9-8B4F-9FAEA6EACA3E}" destId="{175DE9B4-6BED-4D42-85A8-59848EDE3753}" srcOrd="0" destOrd="0" presId="urn:microsoft.com/office/officeart/2005/8/layout/hProcess9"/>
    <dgm:cxn modelId="{77D92327-ED49-492D-8B3C-C3F168CFA967}" srcId="{FE5BB50F-2317-4374-B75A-9CC0F0D6F6BE}" destId="{5B04ABE9-582B-4573-9948-74CEFACFD7A9}" srcOrd="2" destOrd="0" parTransId="{09186174-AD8B-4C7F-BA31-A1EFC696DEF2}" sibTransId="{16B063A3-E833-4C73-809C-AB884852E2FD}"/>
    <dgm:cxn modelId="{CE0FC9F1-80DA-4616-8F8A-FD83CE37718D}" srcId="{FE5BB50F-2317-4374-B75A-9CC0F0D6F6BE}" destId="{7A0B68BB-D00C-4680-871B-CAB80C615A1C}" srcOrd="4" destOrd="0" parTransId="{1F4D2591-C7E9-4924-BDCC-BF07BAD69FC4}" sibTransId="{FFF42AC8-B3AE-4682-A628-B9B2D2A5397D}"/>
    <dgm:cxn modelId="{9AC5CEBA-AD3E-4B57-A40C-D6BE4DDDE5E5}" type="presOf" srcId="{86B87F34-A3AA-446F-84FC-501A44B88F9A}" destId="{DEF0159D-80EF-4434-A5DD-F80C8DFE6890}" srcOrd="0" destOrd="1" presId="urn:microsoft.com/office/officeart/2005/8/layout/hProcess9"/>
    <dgm:cxn modelId="{1C356770-BAC7-45B8-AEF2-C3E48F575C88}" srcId="{FE5BB50F-2317-4374-B75A-9CC0F0D6F6BE}" destId="{C41119B8-2720-45C9-8B4F-9FAEA6EACA3E}" srcOrd="3" destOrd="0" parTransId="{6B52F70A-3A7E-4CDE-934F-5CF3126E4A8E}" sibTransId="{3B378B4C-5A0C-4AE4-868F-4A7692EEB75B}"/>
    <dgm:cxn modelId="{25EFE3FA-24B8-4B0D-A530-E91CC71AB63B}" srcId="{A8630752-5EC1-4FE9-92DA-E11D924C753E}" destId="{86B87F34-A3AA-446F-84FC-501A44B88F9A}" srcOrd="0" destOrd="0" parTransId="{7AFFFE1F-217C-42A0-AD40-A182C79438E7}" sibTransId="{F0D33C4D-C2FD-4101-88F6-43B710C7AAF7}"/>
    <dgm:cxn modelId="{C2A2A96C-196C-4AA4-BFD5-5E4B9F47B631}" type="presOf" srcId="{7A0B68BB-D00C-4680-871B-CAB80C615A1C}" destId="{5A78726A-98D0-4497-B487-157DA17E2E9E}" srcOrd="0" destOrd="0" presId="urn:microsoft.com/office/officeart/2005/8/layout/hProcess9"/>
    <dgm:cxn modelId="{B9D9C483-9A97-4F0B-B98C-7C412DF6B107}" type="presOf" srcId="{354A9768-5D50-4A6D-BF90-15F3C2BFC33A}" destId="{AD4F78FE-D149-417B-901B-F703AD912C42}" srcOrd="0" destOrd="0" presId="urn:microsoft.com/office/officeart/2005/8/layout/hProcess9"/>
    <dgm:cxn modelId="{8033D26E-5D0D-4BC8-A144-4F436F9C7053}" type="presOf" srcId="{5B04ABE9-582B-4573-9948-74CEFACFD7A9}" destId="{84338FA3-B374-449A-A9B3-1C0E8865746A}" srcOrd="0" destOrd="0" presId="urn:microsoft.com/office/officeart/2005/8/layout/hProcess9"/>
    <dgm:cxn modelId="{428F36E3-5284-461F-A0BC-90563BF30BAB}" type="presOf" srcId="{A8630752-5EC1-4FE9-92DA-E11D924C753E}" destId="{DEF0159D-80EF-4434-A5DD-F80C8DFE6890}" srcOrd="0" destOrd="0" presId="urn:microsoft.com/office/officeart/2005/8/layout/hProcess9"/>
    <dgm:cxn modelId="{C5682013-B8D5-43CC-867D-1F2F3A730365}" type="presOf" srcId="{FE5BB50F-2317-4374-B75A-9CC0F0D6F6BE}" destId="{C9D724FE-688C-404B-9BDE-855B1AC1B888}" srcOrd="0" destOrd="0" presId="urn:microsoft.com/office/officeart/2005/8/layout/hProcess9"/>
    <dgm:cxn modelId="{0ECA4602-6B58-457E-B4D9-D89C5164609F}" type="presParOf" srcId="{C9D724FE-688C-404B-9BDE-855B1AC1B888}" destId="{447E52B3-A190-49D4-81A3-EE8C18BA3C4A}" srcOrd="0" destOrd="0" presId="urn:microsoft.com/office/officeart/2005/8/layout/hProcess9"/>
    <dgm:cxn modelId="{B14573AB-1266-4F85-8751-FCD74DFC8BFD}" type="presParOf" srcId="{C9D724FE-688C-404B-9BDE-855B1AC1B888}" destId="{CC923CEB-67CF-4681-BBA3-C2969E55D454}" srcOrd="1" destOrd="0" presId="urn:microsoft.com/office/officeart/2005/8/layout/hProcess9"/>
    <dgm:cxn modelId="{1883EFEE-39BC-49F2-8FF1-44EC8B30F2E2}" type="presParOf" srcId="{CC923CEB-67CF-4681-BBA3-C2969E55D454}" destId="{DEF0159D-80EF-4434-A5DD-F80C8DFE6890}" srcOrd="0" destOrd="0" presId="urn:microsoft.com/office/officeart/2005/8/layout/hProcess9"/>
    <dgm:cxn modelId="{BAB9CECB-106F-4210-8E60-74F76056B03E}" type="presParOf" srcId="{CC923CEB-67CF-4681-BBA3-C2969E55D454}" destId="{B10182E0-75CA-460C-A559-BFCA1528108E}" srcOrd="1" destOrd="0" presId="urn:microsoft.com/office/officeart/2005/8/layout/hProcess9"/>
    <dgm:cxn modelId="{B38184C9-8479-4A85-B5D4-BC1AE03357C8}" type="presParOf" srcId="{CC923CEB-67CF-4681-BBA3-C2969E55D454}" destId="{AD4F78FE-D149-417B-901B-F703AD912C42}" srcOrd="2" destOrd="0" presId="urn:microsoft.com/office/officeart/2005/8/layout/hProcess9"/>
    <dgm:cxn modelId="{EE2632B4-557E-4D3D-90E8-93967C8C9336}" type="presParOf" srcId="{CC923CEB-67CF-4681-BBA3-C2969E55D454}" destId="{5CE1D556-EA4A-4AEE-860B-1C2D3EE74F01}" srcOrd="3" destOrd="0" presId="urn:microsoft.com/office/officeart/2005/8/layout/hProcess9"/>
    <dgm:cxn modelId="{4B2D74F3-9A19-4330-97E3-B9F941706A1D}" type="presParOf" srcId="{CC923CEB-67CF-4681-BBA3-C2969E55D454}" destId="{84338FA3-B374-449A-A9B3-1C0E8865746A}" srcOrd="4" destOrd="0" presId="urn:microsoft.com/office/officeart/2005/8/layout/hProcess9"/>
    <dgm:cxn modelId="{CF8A6CEE-1595-48D1-A16A-1B60C8BE1AAE}" type="presParOf" srcId="{CC923CEB-67CF-4681-BBA3-C2969E55D454}" destId="{3E9031DD-B3AA-417A-A3B2-0A23D7A4D992}" srcOrd="5" destOrd="0" presId="urn:microsoft.com/office/officeart/2005/8/layout/hProcess9"/>
    <dgm:cxn modelId="{826F0434-D94C-49AD-B273-BFDDB357D321}" type="presParOf" srcId="{CC923CEB-67CF-4681-BBA3-C2969E55D454}" destId="{175DE9B4-6BED-4D42-85A8-59848EDE3753}" srcOrd="6" destOrd="0" presId="urn:microsoft.com/office/officeart/2005/8/layout/hProcess9"/>
    <dgm:cxn modelId="{5EE65A76-5A86-486E-9840-CDEB50A338F4}" type="presParOf" srcId="{CC923CEB-67CF-4681-BBA3-C2969E55D454}" destId="{B9DE800E-89A5-413D-80E9-4CDE107D79FF}" srcOrd="7" destOrd="0" presId="urn:microsoft.com/office/officeart/2005/8/layout/hProcess9"/>
    <dgm:cxn modelId="{365DC043-6E41-41DA-88C1-BDEAF71E5992}" type="presParOf" srcId="{CC923CEB-67CF-4681-BBA3-C2969E55D454}" destId="{5A78726A-98D0-4497-B487-157DA17E2E9E}"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DD5A8906-A939-44A7-BF63-66D1066B757D}" type="doc">
      <dgm:prSet loTypeId="urn:microsoft.com/office/officeart/2009/layout/CircleArrowProcess" loCatId="process" qsTypeId="urn:microsoft.com/office/officeart/2005/8/quickstyle/3d2" qsCatId="3D" csTypeId="urn:microsoft.com/office/officeart/2005/8/colors/accent6_1" csCatId="accent6"/>
      <dgm:spPr/>
      <dgm:t>
        <a:bodyPr/>
        <a:lstStyle/>
        <a:p>
          <a:endParaRPr lang="tr-TR"/>
        </a:p>
      </dgm:t>
    </dgm:pt>
    <dgm:pt modelId="{55D0FCEA-C419-4D0F-8C3A-E0438F6E3814}">
      <dgm:prSet/>
      <dgm:spPr/>
      <dgm:t>
        <a:bodyPr/>
        <a:lstStyle/>
        <a:p>
          <a:pPr rtl="0"/>
          <a:r>
            <a:rPr lang="tr-TR" b="1" i="1"/>
            <a:t>“ İslam terbiye metodunun hedefi, insanın özünü bulmasına, duygu, düşünce ve davranışlarıyla hayatı kucaklamasına ve insan onuruna yaraşır bir hayat oluşturmasına yardım etmektir.”</a:t>
          </a:r>
          <a:endParaRPr lang="tr-TR"/>
        </a:p>
      </dgm:t>
    </dgm:pt>
    <dgm:pt modelId="{92904A68-A387-44F1-9B04-6D3BCD12C672}" type="parTrans" cxnId="{FEEEB411-B658-4877-B65D-0E117AE70690}">
      <dgm:prSet/>
      <dgm:spPr/>
      <dgm:t>
        <a:bodyPr/>
        <a:lstStyle/>
        <a:p>
          <a:endParaRPr lang="tr-TR"/>
        </a:p>
      </dgm:t>
    </dgm:pt>
    <dgm:pt modelId="{23527C9C-A6E9-49A9-B3A1-C47894485EB5}" type="sibTrans" cxnId="{FEEEB411-B658-4877-B65D-0E117AE70690}">
      <dgm:prSet/>
      <dgm:spPr/>
      <dgm:t>
        <a:bodyPr/>
        <a:lstStyle/>
        <a:p>
          <a:endParaRPr lang="tr-TR"/>
        </a:p>
      </dgm:t>
    </dgm:pt>
    <dgm:pt modelId="{643E07E5-373B-44DF-9F8C-6822117284D0}" type="pres">
      <dgm:prSet presAssocID="{DD5A8906-A939-44A7-BF63-66D1066B757D}" presName="Name0" presStyleCnt="0">
        <dgm:presLayoutVars>
          <dgm:chMax val="7"/>
          <dgm:chPref val="7"/>
          <dgm:dir/>
          <dgm:animLvl val="lvl"/>
        </dgm:presLayoutVars>
      </dgm:prSet>
      <dgm:spPr/>
      <dgm:t>
        <a:bodyPr/>
        <a:lstStyle/>
        <a:p>
          <a:endParaRPr lang="tr-TR"/>
        </a:p>
      </dgm:t>
    </dgm:pt>
    <dgm:pt modelId="{C94AE720-2F3A-4EFD-AB71-F4FBBF61C7DB}" type="pres">
      <dgm:prSet presAssocID="{55D0FCEA-C419-4D0F-8C3A-E0438F6E3814}" presName="Accent1" presStyleCnt="0"/>
      <dgm:spPr/>
    </dgm:pt>
    <dgm:pt modelId="{3D5F598D-8738-497C-9D96-1D92612E5858}" type="pres">
      <dgm:prSet presAssocID="{55D0FCEA-C419-4D0F-8C3A-E0438F6E3814}" presName="Accent" presStyleLbl="node1" presStyleIdx="0" presStyleCnt="1"/>
      <dgm:spPr/>
    </dgm:pt>
    <dgm:pt modelId="{E8048F6F-946D-4ACA-A0D2-B573F372C607}" type="pres">
      <dgm:prSet presAssocID="{55D0FCEA-C419-4D0F-8C3A-E0438F6E3814}" presName="Parent1" presStyleLbl="revTx" presStyleIdx="0" presStyleCnt="1">
        <dgm:presLayoutVars>
          <dgm:chMax val="1"/>
          <dgm:chPref val="1"/>
          <dgm:bulletEnabled val="1"/>
        </dgm:presLayoutVars>
      </dgm:prSet>
      <dgm:spPr/>
      <dgm:t>
        <a:bodyPr/>
        <a:lstStyle/>
        <a:p>
          <a:endParaRPr lang="tr-TR"/>
        </a:p>
      </dgm:t>
    </dgm:pt>
  </dgm:ptLst>
  <dgm:cxnLst>
    <dgm:cxn modelId="{48B162B0-74BD-42DF-AC4D-2C7B13C19E8D}" type="presOf" srcId="{DD5A8906-A939-44A7-BF63-66D1066B757D}" destId="{643E07E5-373B-44DF-9F8C-6822117284D0}" srcOrd="0" destOrd="0" presId="urn:microsoft.com/office/officeart/2009/layout/CircleArrowProcess"/>
    <dgm:cxn modelId="{8BC6DD9F-3357-4D79-8C8E-567D25FF980A}" type="presOf" srcId="{55D0FCEA-C419-4D0F-8C3A-E0438F6E3814}" destId="{E8048F6F-946D-4ACA-A0D2-B573F372C607}" srcOrd="0" destOrd="0" presId="urn:microsoft.com/office/officeart/2009/layout/CircleArrowProcess"/>
    <dgm:cxn modelId="{FEEEB411-B658-4877-B65D-0E117AE70690}" srcId="{DD5A8906-A939-44A7-BF63-66D1066B757D}" destId="{55D0FCEA-C419-4D0F-8C3A-E0438F6E3814}" srcOrd="0" destOrd="0" parTransId="{92904A68-A387-44F1-9B04-6D3BCD12C672}" sibTransId="{23527C9C-A6E9-49A9-B3A1-C47894485EB5}"/>
    <dgm:cxn modelId="{25952634-34E7-4911-B117-B301DD18AF32}" type="presParOf" srcId="{643E07E5-373B-44DF-9F8C-6822117284D0}" destId="{C94AE720-2F3A-4EFD-AB71-F4FBBF61C7DB}" srcOrd="0" destOrd="0" presId="urn:microsoft.com/office/officeart/2009/layout/CircleArrowProcess"/>
    <dgm:cxn modelId="{82481622-F51E-462C-ACA2-9870F42F95F4}" type="presParOf" srcId="{C94AE720-2F3A-4EFD-AB71-F4FBBF61C7DB}" destId="{3D5F598D-8738-497C-9D96-1D92612E5858}" srcOrd="0" destOrd="0" presId="urn:microsoft.com/office/officeart/2009/layout/CircleArrowProcess"/>
    <dgm:cxn modelId="{94D98AC8-DC3B-4150-B20B-A95096CE9627}" type="presParOf" srcId="{643E07E5-373B-44DF-9F8C-6822117284D0}" destId="{E8048F6F-946D-4ACA-A0D2-B573F372C607}" srcOrd="1"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7F3E36-8275-44E5-B3D2-977CE6A576B3}" type="doc">
      <dgm:prSet loTypeId="urn:microsoft.com/office/officeart/2009/3/layout/PieProcess" loCatId="process" qsTypeId="urn:microsoft.com/office/officeart/2005/8/quickstyle/simple5" qsCatId="simple" csTypeId="urn:microsoft.com/office/officeart/2005/8/colors/accent3_4" csCatId="accent3" phldr="1"/>
      <dgm:spPr>
        <a:scene3d>
          <a:camera prst="isometricBottomDown"/>
          <a:lightRig rig="threePt" dir="t"/>
        </a:scene3d>
      </dgm:spPr>
      <dgm:t>
        <a:bodyPr/>
        <a:lstStyle/>
        <a:p>
          <a:endParaRPr lang="tr-TR"/>
        </a:p>
      </dgm:t>
    </dgm:pt>
    <dgm:pt modelId="{A75164BE-9D08-4A02-B323-343E226C2AB5}">
      <dgm:prSet custT="1"/>
      <dgm:spPr/>
      <dgm:t>
        <a:bodyPr/>
        <a:lstStyle/>
        <a:p>
          <a:pPr rtl="0"/>
          <a:r>
            <a:rPr lang="tr-TR" sz="1800" dirty="0">
              <a:solidFill>
                <a:schemeClr val="tx1"/>
              </a:solidFill>
            </a:rPr>
            <a:t>İbadethane</a:t>
          </a:r>
        </a:p>
      </dgm:t>
    </dgm:pt>
    <dgm:pt modelId="{68870A04-8536-4021-93E5-8A30DC529A52}" type="parTrans" cxnId="{DFBE01ED-992D-4EE9-8827-C2195C4C941C}">
      <dgm:prSet/>
      <dgm:spPr/>
      <dgm:t>
        <a:bodyPr/>
        <a:lstStyle/>
        <a:p>
          <a:endParaRPr lang="tr-TR"/>
        </a:p>
      </dgm:t>
    </dgm:pt>
    <dgm:pt modelId="{45F73B1B-A60E-47DA-BFD0-834B4193D32B}" type="sibTrans" cxnId="{DFBE01ED-992D-4EE9-8827-C2195C4C941C}">
      <dgm:prSet/>
      <dgm:spPr/>
      <dgm:t>
        <a:bodyPr/>
        <a:lstStyle/>
        <a:p>
          <a:endParaRPr lang="tr-TR"/>
        </a:p>
      </dgm:t>
    </dgm:pt>
    <dgm:pt modelId="{E50758F0-0930-41D1-AD61-5CD840FFB710}">
      <dgm:prSet/>
      <dgm:spPr/>
      <dgm:t>
        <a:bodyPr/>
        <a:lstStyle/>
        <a:p>
          <a:pPr rtl="0"/>
          <a:r>
            <a:rPr lang="tr-TR" dirty="0"/>
            <a:t>Kuran ve Dini Bilgiler Öğrenme</a:t>
          </a:r>
        </a:p>
      </dgm:t>
    </dgm:pt>
    <dgm:pt modelId="{F71C64C1-DB88-4E3C-9ED1-57557718AC8E}" type="parTrans" cxnId="{F86EE5F1-A2CD-45BA-B0E3-F049455DC772}">
      <dgm:prSet/>
      <dgm:spPr/>
      <dgm:t>
        <a:bodyPr/>
        <a:lstStyle/>
        <a:p>
          <a:endParaRPr lang="tr-TR"/>
        </a:p>
      </dgm:t>
    </dgm:pt>
    <dgm:pt modelId="{90EB31F2-E767-4353-A78C-EDC72F7B4E17}" type="sibTrans" cxnId="{F86EE5F1-A2CD-45BA-B0E3-F049455DC772}">
      <dgm:prSet/>
      <dgm:spPr/>
      <dgm:t>
        <a:bodyPr/>
        <a:lstStyle/>
        <a:p>
          <a:endParaRPr lang="tr-TR"/>
        </a:p>
      </dgm:t>
    </dgm:pt>
    <dgm:pt modelId="{56565A9B-0958-4C23-A3F4-DF6FF9857901}">
      <dgm:prSet/>
      <dgm:spPr/>
      <dgm:t>
        <a:bodyPr/>
        <a:lstStyle/>
        <a:p>
          <a:pPr rtl="0"/>
          <a:r>
            <a:rPr lang="tr-TR" dirty="0"/>
            <a:t>Sosyal Yardımlaşma ve Dayanışma</a:t>
          </a:r>
        </a:p>
      </dgm:t>
    </dgm:pt>
    <dgm:pt modelId="{3E172B70-0DBB-4821-9369-80FFF5F7978B}" type="parTrans" cxnId="{F2BC46D7-91AE-4294-9B63-D018092E786B}">
      <dgm:prSet/>
      <dgm:spPr/>
      <dgm:t>
        <a:bodyPr/>
        <a:lstStyle/>
        <a:p>
          <a:endParaRPr lang="tr-TR"/>
        </a:p>
      </dgm:t>
    </dgm:pt>
    <dgm:pt modelId="{A12E33BD-A1D1-4CC8-AE28-532A828944A5}" type="sibTrans" cxnId="{F2BC46D7-91AE-4294-9B63-D018092E786B}">
      <dgm:prSet/>
      <dgm:spPr/>
      <dgm:t>
        <a:bodyPr/>
        <a:lstStyle/>
        <a:p>
          <a:endParaRPr lang="tr-TR"/>
        </a:p>
      </dgm:t>
    </dgm:pt>
    <dgm:pt modelId="{2681C2B6-C795-4B1E-9B6E-7219DBAF6F1F}">
      <dgm:prSet/>
      <dgm:spPr/>
      <dgm:t>
        <a:bodyPr/>
        <a:lstStyle/>
        <a:p>
          <a:pPr rtl="0"/>
          <a:r>
            <a:rPr lang="tr-TR" dirty="0"/>
            <a:t>Vaaz ve </a:t>
          </a:r>
          <a:r>
            <a:rPr lang="tr-TR" dirty="0" err="1"/>
            <a:t>İrşad</a:t>
          </a:r>
          <a:endParaRPr lang="tr-TR" dirty="0"/>
        </a:p>
      </dgm:t>
    </dgm:pt>
    <dgm:pt modelId="{5EA92973-6BE7-4D56-8381-CCA8F81E3FCB}" type="parTrans" cxnId="{28EBBF89-517A-4D29-92A7-ED6C42E42C6F}">
      <dgm:prSet/>
      <dgm:spPr/>
      <dgm:t>
        <a:bodyPr/>
        <a:lstStyle/>
        <a:p>
          <a:endParaRPr lang="tr-TR"/>
        </a:p>
      </dgm:t>
    </dgm:pt>
    <dgm:pt modelId="{F301D1DA-DA02-4154-9890-D9DC07B83A12}" type="sibTrans" cxnId="{28EBBF89-517A-4D29-92A7-ED6C42E42C6F}">
      <dgm:prSet/>
      <dgm:spPr/>
      <dgm:t>
        <a:bodyPr/>
        <a:lstStyle/>
        <a:p>
          <a:endParaRPr lang="tr-TR"/>
        </a:p>
      </dgm:t>
    </dgm:pt>
    <dgm:pt modelId="{ECDA152D-E565-4B8D-8EE6-A2B711D2864A}">
      <dgm:prSet/>
      <dgm:spPr/>
      <dgm:t>
        <a:bodyPr/>
        <a:lstStyle/>
        <a:p>
          <a:pPr rtl="0"/>
          <a:r>
            <a:rPr lang="tr-TR"/>
            <a:t>Kütüphane</a:t>
          </a:r>
        </a:p>
      </dgm:t>
    </dgm:pt>
    <dgm:pt modelId="{66AC806B-F83F-4086-8FCD-E0C69C1991E3}" type="parTrans" cxnId="{49202C9E-53F1-485C-8A0C-0ED80FEE52A7}">
      <dgm:prSet/>
      <dgm:spPr/>
      <dgm:t>
        <a:bodyPr/>
        <a:lstStyle/>
        <a:p>
          <a:endParaRPr lang="tr-TR"/>
        </a:p>
      </dgm:t>
    </dgm:pt>
    <dgm:pt modelId="{FE285D4A-293D-4379-8CAA-90FB9C370220}" type="sibTrans" cxnId="{49202C9E-53F1-485C-8A0C-0ED80FEE52A7}">
      <dgm:prSet/>
      <dgm:spPr/>
      <dgm:t>
        <a:bodyPr/>
        <a:lstStyle/>
        <a:p>
          <a:endParaRPr lang="tr-TR"/>
        </a:p>
      </dgm:t>
    </dgm:pt>
    <dgm:pt modelId="{9F2664B9-B273-45B8-8046-BC8A993F50DE}">
      <dgm:prSet/>
      <dgm:spPr/>
      <dgm:t>
        <a:bodyPr/>
        <a:lstStyle/>
        <a:p>
          <a:pPr rtl="0"/>
          <a:r>
            <a:rPr lang="tr-TR"/>
            <a:t>Kültür Merkezi </a:t>
          </a:r>
        </a:p>
      </dgm:t>
    </dgm:pt>
    <dgm:pt modelId="{F3447254-B967-4581-A238-78EACBD67F64}" type="parTrans" cxnId="{760C837D-506C-491A-9E7F-B37DE6542EBC}">
      <dgm:prSet/>
      <dgm:spPr/>
      <dgm:t>
        <a:bodyPr/>
        <a:lstStyle/>
        <a:p>
          <a:endParaRPr lang="tr-TR"/>
        </a:p>
      </dgm:t>
    </dgm:pt>
    <dgm:pt modelId="{EE7A71A4-C295-443A-9842-A7309AEE742F}" type="sibTrans" cxnId="{760C837D-506C-491A-9E7F-B37DE6542EBC}">
      <dgm:prSet/>
      <dgm:spPr/>
      <dgm:t>
        <a:bodyPr/>
        <a:lstStyle/>
        <a:p>
          <a:endParaRPr lang="tr-TR"/>
        </a:p>
      </dgm:t>
    </dgm:pt>
    <dgm:pt modelId="{DA2737E6-E224-44AE-A9D5-7F419888768E}" type="pres">
      <dgm:prSet presAssocID="{027F3E36-8275-44E5-B3D2-977CE6A576B3}" presName="Name0" presStyleCnt="0">
        <dgm:presLayoutVars>
          <dgm:chMax val="7"/>
          <dgm:chPref val="7"/>
          <dgm:dir/>
          <dgm:animOne val="branch"/>
          <dgm:animLvl val="lvl"/>
        </dgm:presLayoutVars>
      </dgm:prSet>
      <dgm:spPr/>
      <dgm:t>
        <a:bodyPr/>
        <a:lstStyle/>
        <a:p>
          <a:endParaRPr lang="tr-TR"/>
        </a:p>
      </dgm:t>
    </dgm:pt>
    <dgm:pt modelId="{E9AD8375-8960-42F1-A6CF-4125F2ABF56C}" type="pres">
      <dgm:prSet presAssocID="{A75164BE-9D08-4A02-B323-343E226C2AB5}" presName="ParentComposite" presStyleCnt="0"/>
      <dgm:spPr/>
    </dgm:pt>
    <dgm:pt modelId="{8DC67397-31CC-40CD-B286-06AAD54EB930}" type="pres">
      <dgm:prSet presAssocID="{A75164BE-9D08-4A02-B323-343E226C2AB5}" presName="Chord" presStyleLbl="bgShp" presStyleIdx="0" presStyleCnt="6"/>
      <dgm:spPr>
        <a:solidFill>
          <a:schemeClr val="tx2">
            <a:lumMod val="40000"/>
            <a:lumOff val="60000"/>
          </a:schemeClr>
        </a:solidFill>
      </dgm:spPr>
    </dgm:pt>
    <dgm:pt modelId="{1D53EE28-96F0-49FB-9306-4AD5A5F5962D}" type="pres">
      <dgm:prSet presAssocID="{A75164BE-9D08-4A02-B323-343E226C2AB5}" presName="Pie" presStyleLbl="alignNode1" presStyleIdx="0" presStyleCnt="6"/>
      <dgm:spPr/>
    </dgm:pt>
    <dgm:pt modelId="{474DB0E4-32B3-46D3-BD18-D8594019988A}" type="pres">
      <dgm:prSet presAssocID="{A75164BE-9D08-4A02-B323-343E226C2AB5}" presName="Parent" presStyleLbl="revTx" presStyleIdx="0" presStyleCnt="6">
        <dgm:presLayoutVars>
          <dgm:chMax val="1"/>
          <dgm:chPref val="1"/>
          <dgm:bulletEnabled val="1"/>
        </dgm:presLayoutVars>
      </dgm:prSet>
      <dgm:spPr/>
      <dgm:t>
        <a:bodyPr/>
        <a:lstStyle/>
        <a:p>
          <a:endParaRPr lang="tr-TR"/>
        </a:p>
      </dgm:t>
    </dgm:pt>
    <dgm:pt modelId="{962C8FF5-8F04-4FB4-95A8-1B021D88E508}" type="pres">
      <dgm:prSet presAssocID="{E50758F0-0930-41D1-AD61-5CD840FFB710}" presName="ParentComposite" presStyleCnt="0"/>
      <dgm:spPr/>
    </dgm:pt>
    <dgm:pt modelId="{F1035200-5F3E-4BF2-B005-4C26E90B6BF0}" type="pres">
      <dgm:prSet presAssocID="{E50758F0-0930-41D1-AD61-5CD840FFB710}" presName="Chord" presStyleLbl="bgShp" presStyleIdx="1" presStyleCnt="6"/>
      <dgm:spPr>
        <a:solidFill>
          <a:schemeClr val="tx2">
            <a:lumMod val="40000"/>
            <a:lumOff val="60000"/>
          </a:schemeClr>
        </a:solidFill>
      </dgm:spPr>
    </dgm:pt>
    <dgm:pt modelId="{D05B7139-EA74-42FE-9C86-982B0958EE5B}" type="pres">
      <dgm:prSet presAssocID="{E50758F0-0930-41D1-AD61-5CD840FFB710}" presName="Pie" presStyleLbl="alignNode1" presStyleIdx="1" presStyleCnt="6"/>
      <dgm:spPr/>
    </dgm:pt>
    <dgm:pt modelId="{BAE38447-AA25-42F5-B50E-83C3AD1473AB}" type="pres">
      <dgm:prSet presAssocID="{E50758F0-0930-41D1-AD61-5CD840FFB710}" presName="Parent" presStyleLbl="revTx" presStyleIdx="1" presStyleCnt="6">
        <dgm:presLayoutVars>
          <dgm:chMax val="1"/>
          <dgm:chPref val="1"/>
          <dgm:bulletEnabled val="1"/>
        </dgm:presLayoutVars>
      </dgm:prSet>
      <dgm:spPr/>
      <dgm:t>
        <a:bodyPr/>
        <a:lstStyle/>
        <a:p>
          <a:endParaRPr lang="tr-TR"/>
        </a:p>
      </dgm:t>
    </dgm:pt>
    <dgm:pt modelId="{677CE525-941E-4D28-A77B-84630BFBBDF9}" type="pres">
      <dgm:prSet presAssocID="{56565A9B-0958-4C23-A3F4-DF6FF9857901}" presName="ParentComposite" presStyleCnt="0"/>
      <dgm:spPr/>
    </dgm:pt>
    <dgm:pt modelId="{5F21E58D-89D2-4627-81BA-BE05669B7D2E}" type="pres">
      <dgm:prSet presAssocID="{56565A9B-0958-4C23-A3F4-DF6FF9857901}" presName="Chord" presStyleLbl="bgShp" presStyleIdx="2" presStyleCnt="6"/>
      <dgm:spPr>
        <a:solidFill>
          <a:schemeClr val="tx2">
            <a:lumMod val="40000"/>
            <a:lumOff val="60000"/>
          </a:schemeClr>
        </a:solidFill>
      </dgm:spPr>
    </dgm:pt>
    <dgm:pt modelId="{88FFCC7F-A453-4517-B0A9-19C6EF65C5F5}" type="pres">
      <dgm:prSet presAssocID="{56565A9B-0958-4C23-A3F4-DF6FF9857901}" presName="Pie" presStyleLbl="alignNode1" presStyleIdx="2" presStyleCnt="6"/>
      <dgm:spPr/>
    </dgm:pt>
    <dgm:pt modelId="{6696CE86-C056-47A7-A438-CFA5CB3D4726}" type="pres">
      <dgm:prSet presAssocID="{56565A9B-0958-4C23-A3F4-DF6FF9857901}" presName="Parent" presStyleLbl="revTx" presStyleIdx="2" presStyleCnt="6">
        <dgm:presLayoutVars>
          <dgm:chMax val="1"/>
          <dgm:chPref val="1"/>
          <dgm:bulletEnabled val="1"/>
        </dgm:presLayoutVars>
      </dgm:prSet>
      <dgm:spPr/>
      <dgm:t>
        <a:bodyPr/>
        <a:lstStyle/>
        <a:p>
          <a:endParaRPr lang="tr-TR"/>
        </a:p>
      </dgm:t>
    </dgm:pt>
    <dgm:pt modelId="{990792DC-ED80-4FE1-A286-4FF3C143D40F}" type="pres">
      <dgm:prSet presAssocID="{2681C2B6-C795-4B1E-9B6E-7219DBAF6F1F}" presName="ParentComposite" presStyleCnt="0"/>
      <dgm:spPr/>
    </dgm:pt>
    <dgm:pt modelId="{AE33DCD2-B6ED-46A7-8990-8870422C5101}" type="pres">
      <dgm:prSet presAssocID="{2681C2B6-C795-4B1E-9B6E-7219DBAF6F1F}" presName="Chord" presStyleLbl="bgShp" presStyleIdx="3" presStyleCnt="6"/>
      <dgm:spPr>
        <a:solidFill>
          <a:schemeClr val="tx2">
            <a:lumMod val="40000"/>
            <a:lumOff val="60000"/>
          </a:schemeClr>
        </a:solidFill>
      </dgm:spPr>
    </dgm:pt>
    <dgm:pt modelId="{FBEFCD45-E0CF-4D48-83B6-86490996F8E8}" type="pres">
      <dgm:prSet presAssocID="{2681C2B6-C795-4B1E-9B6E-7219DBAF6F1F}" presName="Pie" presStyleLbl="alignNode1" presStyleIdx="3" presStyleCnt="6"/>
      <dgm:spPr/>
    </dgm:pt>
    <dgm:pt modelId="{F2255EED-A77E-44EA-B5E3-A1FF0C4239C4}" type="pres">
      <dgm:prSet presAssocID="{2681C2B6-C795-4B1E-9B6E-7219DBAF6F1F}" presName="Parent" presStyleLbl="revTx" presStyleIdx="3" presStyleCnt="6">
        <dgm:presLayoutVars>
          <dgm:chMax val="1"/>
          <dgm:chPref val="1"/>
          <dgm:bulletEnabled val="1"/>
        </dgm:presLayoutVars>
      </dgm:prSet>
      <dgm:spPr/>
      <dgm:t>
        <a:bodyPr/>
        <a:lstStyle/>
        <a:p>
          <a:endParaRPr lang="tr-TR"/>
        </a:p>
      </dgm:t>
    </dgm:pt>
    <dgm:pt modelId="{7C8F132D-E887-4BEB-8BAE-5436A90A138F}" type="pres">
      <dgm:prSet presAssocID="{ECDA152D-E565-4B8D-8EE6-A2B711D2864A}" presName="ParentComposite" presStyleCnt="0"/>
      <dgm:spPr/>
    </dgm:pt>
    <dgm:pt modelId="{5E3C3423-6B25-47FB-9996-D457E28A7628}" type="pres">
      <dgm:prSet presAssocID="{ECDA152D-E565-4B8D-8EE6-A2B711D2864A}" presName="Chord" presStyleLbl="bgShp" presStyleIdx="4" presStyleCnt="6"/>
      <dgm:spPr>
        <a:solidFill>
          <a:schemeClr val="tx2">
            <a:lumMod val="40000"/>
            <a:lumOff val="60000"/>
          </a:schemeClr>
        </a:solidFill>
      </dgm:spPr>
    </dgm:pt>
    <dgm:pt modelId="{24D446C2-02B0-4F60-899B-17BC3DA85EB9}" type="pres">
      <dgm:prSet presAssocID="{ECDA152D-E565-4B8D-8EE6-A2B711D2864A}" presName="Pie" presStyleLbl="alignNode1" presStyleIdx="4" presStyleCnt="6"/>
      <dgm:spPr/>
    </dgm:pt>
    <dgm:pt modelId="{B64EA9B1-068F-45BE-81C0-2E845BEB5A36}" type="pres">
      <dgm:prSet presAssocID="{ECDA152D-E565-4B8D-8EE6-A2B711D2864A}" presName="Parent" presStyleLbl="revTx" presStyleIdx="4" presStyleCnt="6">
        <dgm:presLayoutVars>
          <dgm:chMax val="1"/>
          <dgm:chPref val="1"/>
          <dgm:bulletEnabled val="1"/>
        </dgm:presLayoutVars>
      </dgm:prSet>
      <dgm:spPr/>
      <dgm:t>
        <a:bodyPr/>
        <a:lstStyle/>
        <a:p>
          <a:endParaRPr lang="tr-TR"/>
        </a:p>
      </dgm:t>
    </dgm:pt>
    <dgm:pt modelId="{CDC56D80-560F-4EFE-BB43-07F21ACFE03D}" type="pres">
      <dgm:prSet presAssocID="{9F2664B9-B273-45B8-8046-BC8A993F50DE}" presName="ParentComposite" presStyleCnt="0"/>
      <dgm:spPr/>
    </dgm:pt>
    <dgm:pt modelId="{9F45DB85-7F8F-4F2D-9C72-5434F608BAAC}" type="pres">
      <dgm:prSet presAssocID="{9F2664B9-B273-45B8-8046-BC8A993F50DE}" presName="Chord" presStyleLbl="bgShp" presStyleIdx="5" presStyleCnt="6"/>
      <dgm:spPr>
        <a:solidFill>
          <a:schemeClr val="tx2">
            <a:lumMod val="40000"/>
            <a:lumOff val="60000"/>
          </a:schemeClr>
        </a:solidFill>
      </dgm:spPr>
    </dgm:pt>
    <dgm:pt modelId="{594A8C40-2242-4BCE-9DAF-ACC4A6AD4DD2}" type="pres">
      <dgm:prSet presAssocID="{9F2664B9-B273-45B8-8046-BC8A993F50DE}" presName="Pie" presStyleLbl="alignNode1" presStyleIdx="5" presStyleCnt="6"/>
      <dgm:spPr/>
    </dgm:pt>
    <dgm:pt modelId="{DAAA7675-37DB-440D-8818-CDCE74DB0A1F}" type="pres">
      <dgm:prSet presAssocID="{9F2664B9-B273-45B8-8046-BC8A993F50DE}" presName="Parent" presStyleLbl="revTx" presStyleIdx="5" presStyleCnt="6">
        <dgm:presLayoutVars>
          <dgm:chMax val="1"/>
          <dgm:chPref val="1"/>
          <dgm:bulletEnabled val="1"/>
        </dgm:presLayoutVars>
      </dgm:prSet>
      <dgm:spPr/>
      <dgm:t>
        <a:bodyPr/>
        <a:lstStyle/>
        <a:p>
          <a:endParaRPr lang="tr-TR"/>
        </a:p>
      </dgm:t>
    </dgm:pt>
  </dgm:ptLst>
  <dgm:cxnLst>
    <dgm:cxn modelId="{49202C9E-53F1-485C-8A0C-0ED80FEE52A7}" srcId="{027F3E36-8275-44E5-B3D2-977CE6A576B3}" destId="{ECDA152D-E565-4B8D-8EE6-A2B711D2864A}" srcOrd="4" destOrd="0" parTransId="{66AC806B-F83F-4086-8FCD-E0C69C1991E3}" sibTransId="{FE285D4A-293D-4379-8CAA-90FB9C370220}"/>
    <dgm:cxn modelId="{D1BDB54C-11E5-4A30-BA4B-CE515BE257DB}" type="presOf" srcId="{ECDA152D-E565-4B8D-8EE6-A2B711D2864A}" destId="{B64EA9B1-068F-45BE-81C0-2E845BEB5A36}" srcOrd="0" destOrd="0" presId="urn:microsoft.com/office/officeart/2009/3/layout/PieProcess"/>
    <dgm:cxn modelId="{F86EE5F1-A2CD-45BA-B0E3-F049455DC772}" srcId="{027F3E36-8275-44E5-B3D2-977CE6A576B3}" destId="{E50758F0-0930-41D1-AD61-5CD840FFB710}" srcOrd="1" destOrd="0" parTransId="{F71C64C1-DB88-4E3C-9ED1-57557718AC8E}" sibTransId="{90EB31F2-E767-4353-A78C-EDC72F7B4E17}"/>
    <dgm:cxn modelId="{F2BC46D7-91AE-4294-9B63-D018092E786B}" srcId="{027F3E36-8275-44E5-B3D2-977CE6A576B3}" destId="{56565A9B-0958-4C23-A3F4-DF6FF9857901}" srcOrd="2" destOrd="0" parTransId="{3E172B70-0DBB-4821-9369-80FFF5F7978B}" sibTransId="{A12E33BD-A1D1-4CC8-AE28-532A828944A5}"/>
    <dgm:cxn modelId="{A23D6ED2-9E93-4B63-9346-DBAFCE24F69B}" type="presOf" srcId="{027F3E36-8275-44E5-B3D2-977CE6A576B3}" destId="{DA2737E6-E224-44AE-A9D5-7F419888768E}" srcOrd="0" destOrd="0" presId="urn:microsoft.com/office/officeart/2009/3/layout/PieProcess"/>
    <dgm:cxn modelId="{2FAFE79A-B385-4A13-B8C1-AE3C1E43AB9E}" type="presOf" srcId="{A75164BE-9D08-4A02-B323-343E226C2AB5}" destId="{474DB0E4-32B3-46D3-BD18-D8594019988A}" srcOrd="0" destOrd="0" presId="urn:microsoft.com/office/officeart/2009/3/layout/PieProcess"/>
    <dgm:cxn modelId="{5D05E47B-92FF-4790-9A3C-744A97E10064}" type="presOf" srcId="{9F2664B9-B273-45B8-8046-BC8A993F50DE}" destId="{DAAA7675-37DB-440D-8818-CDCE74DB0A1F}" srcOrd="0" destOrd="0" presId="urn:microsoft.com/office/officeart/2009/3/layout/PieProcess"/>
    <dgm:cxn modelId="{7501ED34-0A87-4822-96AD-CE36F215FC85}" type="presOf" srcId="{56565A9B-0958-4C23-A3F4-DF6FF9857901}" destId="{6696CE86-C056-47A7-A438-CFA5CB3D4726}" srcOrd="0" destOrd="0" presId="urn:microsoft.com/office/officeart/2009/3/layout/PieProcess"/>
    <dgm:cxn modelId="{DFBE01ED-992D-4EE9-8827-C2195C4C941C}" srcId="{027F3E36-8275-44E5-B3D2-977CE6A576B3}" destId="{A75164BE-9D08-4A02-B323-343E226C2AB5}" srcOrd="0" destOrd="0" parTransId="{68870A04-8536-4021-93E5-8A30DC529A52}" sibTransId="{45F73B1B-A60E-47DA-BFD0-834B4193D32B}"/>
    <dgm:cxn modelId="{28EBBF89-517A-4D29-92A7-ED6C42E42C6F}" srcId="{027F3E36-8275-44E5-B3D2-977CE6A576B3}" destId="{2681C2B6-C795-4B1E-9B6E-7219DBAF6F1F}" srcOrd="3" destOrd="0" parTransId="{5EA92973-6BE7-4D56-8381-CCA8F81E3FCB}" sibTransId="{F301D1DA-DA02-4154-9890-D9DC07B83A12}"/>
    <dgm:cxn modelId="{18B88DCC-601D-416F-8C46-75CD70DC46B5}" type="presOf" srcId="{2681C2B6-C795-4B1E-9B6E-7219DBAF6F1F}" destId="{F2255EED-A77E-44EA-B5E3-A1FF0C4239C4}" srcOrd="0" destOrd="0" presId="urn:microsoft.com/office/officeart/2009/3/layout/PieProcess"/>
    <dgm:cxn modelId="{760C837D-506C-491A-9E7F-B37DE6542EBC}" srcId="{027F3E36-8275-44E5-B3D2-977CE6A576B3}" destId="{9F2664B9-B273-45B8-8046-BC8A993F50DE}" srcOrd="5" destOrd="0" parTransId="{F3447254-B967-4581-A238-78EACBD67F64}" sibTransId="{EE7A71A4-C295-443A-9842-A7309AEE742F}"/>
    <dgm:cxn modelId="{2353C930-2885-4EC0-9957-1E6E8C9B76A6}" type="presOf" srcId="{E50758F0-0930-41D1-AD61-5CD840FFB710}" destId="{BAE38447-AA25-42F5-B50E-83C3AD1473AB}" srcOrd="0" destOrd="0" presId="urn:microsoft.com/office/officeart/2009/3/layout/PieProcess"/>
    <dgm:cxn modelId="{0089D0B6-F93B-4CC6-849D-95760CED099D}" type="presParOf" srcId="{DA2737E6-E224-44AE-A9D5-7F419888768E}" destId="{E9AD8375-8960-42F1-A6CF-4125F2ABF56C}" srcOrd="0" destOrd="0" presId="urn:microsoft.com/office/officeart/2009/3/layout/PieProcess"/>
    <dgm:cxn modelId="{3F1DC776-E11B-42CE-8534-5B8B95117F58}" type="presParOf" srcId="{E9AD8375-8960-42F1-A6CF-4125F2ABF56C}" destId="{8DC67397-31CC-40CD-B286-06AAD54EB930}" srcOrd="0" destOrd="0" presId="urn:microsoft.com/office/officeart/2009/3/layout/PieProcess"/>
    <dgm:cxn modelId="{0C1CE340-5FC5-4B13-85E7-9C10B30223FB}" type="presParOf" srcId="{E9AD8375-8960-42F1-A6CF-4125F2ABF56C}" destId="{1D53EE28-96F0-49FB-9306-4AD5A5F5962D}" srcOrd="1" destOrd="0" presId="urn:microsoft.com/office/officeart/2009/3/layout/PieProcess"/>
    <dgm:cxn modelId="{550408F1-AA92-4011-96FB-32F22168A631}" type="presParOf" srcId="{E9AD8375-8960-42F1-A6CF-4125F2ABF56C}" destId="{474DB0E4-32B3-46D3-BD18-D8594019988A}" srcOrd="2" destOrd="0" presId="urn:microsoft.com/office/officeart/2009/3/layout/PieProcess"/>
    <dgm:cxn modelId="{87F839D9-D364-419D-8C13-E22D746920B4}" type="presParOf" srcId="{DA2737E6-E224-44AE-A9D5-7F419888768E}" destId="{962C8FF5-8F04-4FB4-95A8-1B021D88E508}" srcOrd="1" destOrd="0" presId="urn:microsoft.com/office/officeart/2009/3/layout/PieProcess"/>
    <dgm:cxn modelId="{A9B92681-B7CB-4ADB-BF7D-FBAEFD589F0E}" type="presParOf" srcId="{962C8FF5-8F04-4FB4-95A8-1B021D88E508}" destId="{F1035200-5F3E-4BF2-B005-4C26E90B6BF0}" srcOrd="0" destOrd="0" presId="urn:microsoft.com/office/officeart/2009/3/layout/PieProcess"/>
    <dgm:cxn modelId="{AA5735D3-5987-41BC-8058-52D493A8B26B}" type="presParOf" srcId="{962C8FF5-8F04-4FB4-95A8-1B021D88E508}" destId="{D05B7139-EA74-42FE-9C86-982B0958EE5B}" srcOrd="1" destOrd="0" presId="urn:microsoft.com/office/officeart/2009/3/layout/PieProcess"/>
    <dgm:cxn modelId="{9E0FCE84-0B09-4D02-A418-EDD2409A6416}" type="presParOf" srcId="{962C8FF5-8F04-4FB4-95A8-1B021D88E508}" destId="{BAE38447-AA25-42F5-B50E-83C3AD1473AB}" srcOrd="2" destOrd="0" presId="urn:microsoft.com/office/officeart/2009/3/layout/PieProcess"/>
    <dgm:cxn modelId="{5BAC0DB1-447D-487E-B621-CB9304748CB7}" type="presParOf" srcId="{DA2737E6-E224-44AE-A9D5-7F419888768E}" destId="{677CE525-941E-4D28-A77B-84630BFBBDF9}" srcOrd="2" destOrd="0" presId="urn:microsoft.com/office/officeart/2009/3/layout/PieProcess"/>
    <dgm:cxn modelId="{D066A120-D0FC-4224-8590-398450F30B13}" type="presParOf" srcId="{677CE525-941E-4D28-A77B-84630BFBBDF9}" destId="{5F21E58D-89D2-4627-81BA-BE05669B7D2E}" srcOrd="0" destOrd="0" presId="urn:microsoft.com/office/officeart/2009/3/layout/PieProcess"/>
    <dgm:cxn modelId="{52323E7B-70B2-44AB-A1E0-733714315123}" type="presParOf" srcId="{677CE525-941E-4D28-A77B-84630BFBBDF9}" destId="{88FFCC7F-A453-4517-B0A9-19C6EF65C5F5}" srcOrd="1" destOrd="0" presId="urn:microsoft.com/office/officeart/2009/3/layout/PieProcess"/>
    <dgm:cxn modelId="{236327FF-066F-4FD3-8199-FB910A4E64EA}" type="presParOf" srcId="{677CE525-941E-4D28-A77B-84630BFBBDF9}" destId="{6696CE86-C056-47A7-A438-CFA5CB3D4726}" srcOrd="2" destOrd="0" presId="urn:microsoft.com/office/officeart/2009/3/layout/PieProcess"/>
    <dgm:cxn modelId="{B1B42626-A56D-432F-B942-0AAF2BB3483E}" type="presParOf" srcId="{DA2737E6-E224-44AE-A9D5-7F419888768E}" destId="{990792DC-ED80-4FE1-A286-4FF3C143D40F}" srcOrd="3" destOrd="0" presId="urn:microsoft.com/office/officeart/2009/3/layout/PieProcess"/>
    <dgm:cxn modelId="{B066A716-887F-4E69-B2A6-A4EDAE7A7E45}" type="presParOf" srcId="{990792DC-ED80-4FE1-A286-4FF3C143D40F}" destId="{AE33DCD2-B6ED-46A7-8990-8870422C5101}" srcOrd="0" destOrd="0" presId="urn:microsoft.com/office/officeart/2009/3/layout/PieProcess"/>
    <dgm:cxn modelId="{5E8587F6-55F3-413C-A18F-57AE63028477}" type="presParOf" srcId="{990792DC-ED80-4FE1-A286-4FF3C143D40F}" destId="{FBEFCD45-E0CF-4D48-83B6-86490996F8E8}" srcOrd="1" destOrd="0" presId="urn:microsoft.com/office/officeart/2009/3/layout/PieProcess"/>
    <dgm:cxn modelId="{253EB096-453A-49D6-8746-DF4897465257}" type="presParOf" srcId="{990792DC-ED80-4FE1-A286-4FF3C143D40F}" destId="{F2255EED-A77E-44EA-B5E3-A1FF0C4239C4}" srcOrd="2" destOrd="0" presId="urn:microsoft.com/office/officeart/2009/3/layout/PieProcess"/>
    <dgm:cxn modelId="{08BAE74A-963F-4368-BFBF-2E2DBBFBAE8D}" type="presParOf" srcId="{DA2737E6-E224-44AE-A9D5-7F419888768E}" destId="{7C8F132D-E887-4BEB-8BAE-5436A90A138F}" srcOrd="4" destOrd="0" presId="urn:microsoft.com/office/officeart/2009/3/layout/PieProcess"/>
    <dgm:cxn modelId="{751F0B0A-AEB4-4346-982A-22FE43B55200}" type="presParOf" srcId="{7C8F132D-E887-4BEB-8BAE-5436A90A138F}" destId="{5E3C3423-6B25-47FB-9996-D457E28A7628}" srcOrd="0" destOrd="0" presId="urn:microsoft.com/office/officeart/2009/3/layout/PieProcess"/>
    <dgm:cxn modelId="{8D91F07D-0C53-48F9-A437-FB1A2A58F443}" type="presParOf" srcId="{7C8F132D-E887-4BEB-8BAE-5436A90A138F}" destId="{24D446C2-02B0-4F60-899B-17BC3DA85EB9}" srcOrd="1" destOrd="0" presId="urn:microsoft.com/office/officeart/2009/3/layout/PieProcess"/>
    <dgm:cxn modelId="{DC0C3649-5CD4-4A3C-9529-E1607FF4B9E1}" type="presParOf" srcId="{7C8F132D-E887-4BEB-8BAE-5436A90A138F}" destId="{B64EA9B1-068F-45BE-81C0-2E845BEB5A36}" srcOrd="2" destOrd="0" presId="urn:microsoft.com/office/officeart/2009/3/layout/PieProcess"/>
    <dgm:cxn modelId="{53B93B5B-0C70-4185-887A-CFB91CE9F71B}" type="presParOf" srcId="{DA2737E6-E224-44AE-A9D5-7F419888768E}" destId="{CDC56D80-560F-4EFE-BB43-07F21ACFE03D}" srcOrd="5" destOrd="0" presId="urn:microsoft.com/office/officeart/2009/3/layout/PieProcess"/>
    <dgm:cxn modelId="{8B3AE9CF-4CAF-4FE3-AFAB-32806741B034}" type="presParOf" srcId="{CDC56D80-560F-4EFE-BB43-07F21ACFE03D}" destId="{9F45DB85-7F8F-4F2D-9C72-5434F608BAAC}" srcOrd="0" destOrd="0" presId="urn:microsoft.com/office/officeart/2009/3/layout/PieProcess"/>
    <dgm:cxn modelId="{53179F3B-067B-417A-B726-974EF3AE148A}" type="presParOf" srcId="{CDC56D80-560F-4EFE-BB43-07F21ACFE03D}" destId="{594A8C40-2242-4BCE-9DAF-ACC4A6AD4DD2}" srcOrd="1" destOrd="0" presId="urn:microsoft.com/office/officeart/2009/3/layout/PieProcess"/>
    <dgm:cxn modelId="{D44D51AC-11D0-4F69-9EE2-7B61AD6D002C}" type="presParOf" srcId="{CDC56D80-560F-4EFE-BB43-07F21ACFE03D}" destId="{DAAA7675-37DB-440D-8818-CDCE74DB0A1F}" srcOrd="2" destOrd="0" presId="urn:microsoft.com/office/officeart/2009/3/layout/Pi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9759050-A0C5-41D7-A6C8-5D8F0E3FCDDF}" type="doc">
      <dgm:prSet loTypeId="urn:microsoft.com/office/officeart/2005/8/layout/cycle5" loCatId="cycle" qsTypeId="urn:microsoft.com/office/officeart/2005/8/quickstyle/simple1" qsCatId="simple" csTypeId="urn:microsoft.com/office/officeart/2005/8/colors/accent0_2" csCatId="mainScheme" phldr="1"/>
      <dgm:spPr/>
      <dgm:t>
        <a:bodyPr/>
        <a:lstStyle/>
        <a:p>
          <a:endParaRPr lang="tr-TR"/>
        </a:p>
      </dgm:t>
    </dgm:pt>
    <dgm:pt modelId="{EE864C1F-1438-429D-BD1A-2934D405FF7D}">
      <dgm:prSet/>
      <dgm:spPr/>
      <dgm:t>
        <a:bodyPr/>
        <a:lstStyle/>
        <a:p>
          <a:pPr rtl="0"/>
          <a:r>
            <a:rPr lang="tr-TR" dirty="0"/>
            <a:t>Bir fikri, bir dâvayı karşısındakilere dil ustalığıyla açıklama hitabet sanatı; kalabalık önünde bu sözleri söyleyen kimseye hatip; bir insan topluluğuna bir fikir vermek, bir ülküyü aşılamak amacıyla söylenen sözlere nutuk veya söylev adı verilir.</a:t>
          </a:r>
        </a:p>
      </dgm:t>
    </dgm:pt>
    <dgm:pt modelId="{EE2BDD92-56AB-4605-B16B-975600169601}" type="parTrans" cxnId="{3B548D7E-C7BA-4DCD-A4B0-F3928379558B}">
      <dgm:prSet/>
      <dgm:spPr/>
      <dgm:t>
        <a:bodyPr/>
        <a:lstStyle/>
        <a:p>
          <a:endParaRPr lang="tr-TR"/>
        </a:p>
      </dgm:t>
    </dgm:pt>
    <dgm:pt modelId="{183613EE-1CA6-4565-801F-E548C5087D44}" type="sibTrans" cxnId="{3B548D7E-C7BA-4DCD-A4B0-F3928379558B}">
      <dgm:prSet/>
      <dgm:spPr/>
      <dgm:t>
        <a:bodyPr/>
        <a:lstStyle/>
        <a:p>
          <a:endParaRPr lang="tr-TR"/>
        </a:p>
      </dgm:t>
    </dgm:pt>
    <dgm:pt modelId="{3BB15BC2-2E4E-4D70-A66E-7645E4583552}">
      <dgm:prSet/>
      <dgm:spPr/>
      <dgm:t>
        <a:bodyPr/>
        <a:lstStyle/>
        <a:p>
          <a:pPr rtl="0"/>
          <a:r>
            <a:rPr lang="tr-TR" dirty="0"/>
            <a:t>Hitabet;</a:t>
          </a:r>
          <a:br>
            <a:rPr lang="tr-TR" dirty="0"/>
          </a:br>
          <a:r>
            <a:rPr lang="tr-TR" dirty="0"/>
            <a:t>Konuşmanın yapıldığı mekan, hatibin özellikleri, hitabetin tarzı ve sunuş biçimi açısından çeşitli şekillerde olabilir. </a:t>
          </a:r>
        </a:p>
      </dgm:t>
    </dgm:pt>
    <dgm:pt modelId="{D6D468E7-2001-4E41-8B09-CEAF65C39618}" type="parTrans" cxnId="{3EE7F967-3B54-4A2A-A679-9485E38598C7}">
      <dgm:prSet/>
      <dgm:spPr/>
      <dgm:t>
        <a:bodyPr/>
        <a:lstStyle/>
        <a:p>
          <a:endParaRPr lang="tr-TR"/>
        </a:p>
      </dgm:t>
    </dgm:pt>
    <dgm:pt modelId="{17639E93-B2B2-4938-B735-8EF51957B427}" type="sibTrans" cxnId="{3EE7F967-3B54-4A2A-A679-9485E38598C7}">
      <dgm:prSet/>
      <dgm:spPr/>
      <dgm:t>
        <a:bodyPr/>
        <a:lstStyle/>
        <a:p>
          <a:endParaRPr lang="tr-TR"/>
        </a:p>
      </dgm:t>
    </dgm:pt>
    <dgm:pt modelId="{2BAC36FB-AF97-42F0-BAEC-F4AB80C4243D}" type="pres">
      <dgm:prSet presAssocID="{09759050-A0C5-41D7-A6C8-5D8F0E3FCDDF}" presName="cycle" presStyleCnt="0">
        <dgm:presLayoutVars>
          <dgm:dir/>
          <dgm:resizeHandles val="exact"/>
        </dgm:presLayoutVars>
      </dgm:prSet>
      <dgm:spPr/>
      <dgm:t>
        <a:bodyPr/>
        <a:lstStyle/>
        <a:p>
          <a:endParaRPr lang="tr-TR"/>
        </a:p>
      </dgm:t>
    </dgm:pt>
    <dgm:pt modelId="{BCE7353F-4FD6-46F0-A719-AACFCB4BBA05}" type="pres">
      <dgm:prSet presAssocID="{EE864C1F-1438-429D-BD1A-2934D405FF7D}" presName="node" presStyleLbl="node1" presStyleIdx="0" presStyleCnt="2">
        <dgm:presLayoutVars>
          <dgm:bulletEnabled val="1"/>
        </dgm:presLayoutVars>
      </dgm:prSet>
      <dgm:spPr/>
      <dgm:t>
        <a:bodyPr/>
        <a:lstStyle/>
        <a:p>
          <a:endParaRPr lang="tr-TR"/>
        </a:p>
      </dgm:t>
    </dgm:pt>
    <dgm:pt modelId="{00FC7A83-B216-4DD4-B729-FF37BBBD3A84}" type="pres">
      <dgm:prSet presAssocID="{EE864C1F-1438-429D-BD1A-2934D405FF7D}" presName="spNode" presStyleCnt="0"/>
      <dgm:spPr/>
    </dgm:pt>
    <dgm:pt modelId="{6B496C00-A34E-43CE-A6FA-5539303A475A}" type="pres">
      <dgm:prSet presAssocID="{183613EE-1CA6-4565-801F-E548C5087D44}" presName="sibTrans" presStyleLbl="sibTrans1D1" presStyleIdx="0" presStyleCnt="2"/>
      <dgm:spPr/>
      <dgm:t>
        <a:bodyPr/>
        <a:lstStyle/>
        <a:p>
          <a:endParaRPr lang="tr-TR"/>
        </a:p>
      </dgm:t>
    </dgm:pt>
    <dgm:pt modelId="{E0C36536-A00F-4750-AF3B-6730D5EE4DC4}" type="pres">
      <dgm:prSet presAssocID="{3BB15BC2-2E4E-4D70-A66E-7645E4583552}" presName="node" presStyleLbl="node1" presStyleIdx="1" presStyleCnt="2">
        <dgm:presLayoutVars>
          <dgm:bulletEnabled val="1"/>
        </dgm:presLayoutVars>
      </dgm:prSet>
      <dgm:spPr/>
      <dgm:t>
        <a:bodyPr/>
        <a:lstStyle/>
        <a:p>
          <a:endParaRPr lang="tr-TR"/>
        </a:p>
      </dgm:t>
    </dgm:pt>
    <dgm:pt modelId="{1B49C40E-73BF-4B4E-8575-B0F07B0E64F1}" type="pres">
      <dgm:prSet presAssocID="{3BB15BC2-2E4E-4D70-A66E-7645E4583552}" presName="spNode" presStyleCnt="0"/>
      <dgm:spPr/>
    </dgm:pt>
    <dgm:pt modelId="{44400F79-21B5-4119-BA78-7741C365E586}" type="pres">
      <dgm:prSet presAssocID="{17639E93-B2B2-4938-B735-8EF51957B427}" presName="sibTrans" presStyleLbl="sibTrans1D1" presStyleIdx="1" presStyleCnt="2"/>
      <dgm:spPr/>
      <dgm:t>
        <a:bodyPr/>
        <a:lstStyle/>
        <a:p>
          <a:endParaRPr lang="tr-TR"/>
        </a:p>
      </dgm:t>
    </dgm:pt>
  </dgm:ptLst>
  <dgm:cxnLst>
    <dgm:cxn modelId="{89E78649-FB2A-479D-8EB2-13D366CA0A24}" type="presOf" srcId="{09759050-A0C5-41D7-A6C8-5D8F0E3FCDDF}" destId="{2BAC36FB-AF97-42F0-BAEC-F4AB80C4243D}" srcOrd="0" destOrd="0" presId="urn:microsoft.com/office/officeart/2005/8/layout/cycle5"/>
    <dgm:cxn modelId="{DADF78B4-9612-4D61-82BD-AC207E7CF80F}" type="presOf" srcId="{3BB15BC2-2E4E-4D70-A66E-7645E4583552}" destId="{E0C36536-A00F-4750-AF3B-6730D5EE4DC4}" srcOrd="0" destOrd="0" presId="urn:microsoft.com/office/officeart/2005/8/layout/cycle5"/>
    <dgm:cxn modelId="{3B548D7E-C7BA-4DCD-A4B0-F3928379558B}" srcId="{09759050-A0C5-41D7-A6C8-5D8F0E3FCDDF}" destId="{EE864C1F-1438-429D-BD1A-2934D405FF7D}" srcOrd="0" destOrd="0" parTransId="{EE2BDD92-56AB-4605-B16B-975600169601}" sibTransId="{183613EE-1CA6-4565-801F-E548C5087D44}"/>
    <dgm:cxn modelId="{3EE7F967-3B54-4A2A-A679-9485E38598C7}" srcId="{09759050-A0C5-41D7-A6C8-5D8F0E3FCDDF}" destId="{3BB15BC2-2E4E-4D70-A66E-7645E4583552}" srcOrd="1" destOrd="0" parTransId="{D6D468E7-2001-4E41-8B09-CEAF65C39618}" sibTransId="{17639E93-B2B2-4938-B735-8EF51957B427}"/>
    <dgm:cxn modelId="{44924964-6A66-4671-9949-13420D3A1D96}" type="presOf" srcId="{183613EE-1CA6-4565-801F-E548C5087D44}" destId="{6B496C00-A34E-43CE-A6FA-5539303A475A}" srcOrd="0" destOrd="0" presId="urn:microsoft.com/office/officeart/2005/8/layout/cycle5"/>
    <dgm:cxn modelId="{C8315505-0D6F-4B16-99D0-46EDEE621266}" type="presOf" srcId="{17639E93-B2B2-4938-B735-8EF51957B427}" destId="{44400F79-21B5-4119-BA78-7741C365E586}" srcOrd="0" destOrd="0" presId="urn:microsoft.com/office/officeart/2005/8/layout/cycle5"/>
    <dgm:cxn modelId="{E621336B-B2F5-4723-A2B5-8D02288436CB}" type="presOf" srcId="{EE864C1F-1438-429D-BD1A-2934D405FF7D}" destId="{BCE7353F-4FD6-46F0-A719-AACFCB4BBA05}" srcOrd="0" destOrd="0" presId="urn:microsoft.com/office/officeart/2005/8/layout/cycle5"/>
    <dgm:cxn modelId="{0A270E0F-AA2F-49FF-9163-372EF398CE84}" type="presParOf" srcId="{2BAC36FB-AF97-42F0-BAEC-F4AB80C4243D}" destId="{BCE7353F-4FD6-46F0-A719-AACFCB4BBA05}" srcOrd="0" destOrd="0" presId="urn:microsoft.com/office/officeart/2005/8/layout/cycle5"/>
    <dgm:cxn modelId="{A12E0117-41FB-4012-98F4-CCE656910BB5}" type="presParOf" srcId="{2BAC36FB-AF97-42F0-BAEC-F4AB80C4243D}" destId="{00FC7A83-B216-4DD4-B729-FF37BBBD3A84}" srcOrd="1" destOrd="0" presId="urn:microsoft.com/office/officeart/2005/8/layout/cycle5"/>
    <dgm:cxn modelId="{9EC3867F-EB5B-409A-B3EE-0CDE29D1BADD}" type="presParOf" srcId="{2BAC36FB-AF97-42F0-BAEC-F4AB80C4243D}" destId="{6B496C00-A34E-43CE-A6FA-5539303A475A}" srcOrd="2" destOrd="0" presId="urn:microsoft.com/office/officeart/2005/8/layout/cycle5"/>
    <dgm:cxn modelId="{051C8240-3B46-40D7-AFC8-AE9495AE005B}" type="presParOf" srcId="{2BAC36FB-AF97-42F0-BAEC-F4AB80C4243D}" destId="{E0C36536-A00F-4750-AF3B-6730D5EE4DC4}" srcOrd="3" destOrd="0" presId="urn:microsoft.com/office/officeart/2005/8/layout/cycle5"/>
    <dgm:cxn modelId="{A506F6EA-D004-4DF6-A9AE-E7E2516EAC5F}" type="presParOf" srcId="{2BAC36FB-AF97-42F0-BAEC-F4AB80C4243D}" destId="{1B49C40E-73BF-4B4E-8575-B0F07B0E64F1}" srcOrd="4" destOrd="0" presId="urn:microsoft.com/office/officeart/2005/8/layout/cycle5"/>
    <dgm:cxn modelId="{3B0BEE47-8508-4B4B-8CCF-190EA1795113}" type="presParOf" srcId="{2BAC36FB-AF97-42F0-BAEC-F4AB80C4243D}" destId="{44400F79-21B5-4119-BA78-7741C365E586}" srcOrd="5"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AA2045F-A458-427A-864E-BBBF498DCB88}" type="doc">
      <dgm:prSet loTypeId="urn:microsoft.com/office/officeart/2005/8/layout/cycle2" loCatId="cycle" qsTypeId="urn:microsoft.com/office/officeart/2005/8/quickstyle/3d1" qsCatId="3D" csTypeId="urn:microsoft.com/office/officeart/2005/8/colors/accent2_1" csCatId="accent2"/>
      <dgm:spPr/>
      <dgm:t>
        <a:bodyPr/>
        <a:lstStyle/>
        <a:p>
          <a:endParaRPr lang="tr-TR"/>
        </a:p>
      </dgm:t>
    </dgm:pt>
    <dgm:pt modelId="{FF86D709-9D48-41E4-9381-4ED564A9A3C2}">
      <dgm:prSet custT="1"/>
      <dgm:spPr/>
      <dgm:t>
        <a:bodyPr/>
        <a:lstStyle/>
        <a:p>
          <a:pPr rtl="0"/>
          <a:r>
            <a:rPr lang="tr-TR" sz="1400" dirty="0"/>
            <a:t>Konferans</a:t>
          </a:r>
          <a:br>
            <a:rPr lang="tr-TR" sz="1400" dirty="0"/>
          </a:br>
          <a:r>
            <a:rPr lang="tr-TR" sz="1400" dirty="0"/>
            <a:t/>
          </a:r>
          <a:br>
            <a:rPr lang="tr-TR" sz="1400" dirty="0"/>
          </a:br>
          <a:r>
            <a:rPr lang="tr-TR" sz="1400" dirty="0"/>
            <a:t>Tören konuşmaları</a:t>
          </a:r>
          <a:br>
            <a:rPr lang="tr-TR" sz="1400" dirty="0"/>
          </a:br>
          <a:r>
            <a:rPr lang="tr-TR" sz="1400" dirty="0"/>
            <a:t/>
          </a:r>
          <a:br>
            <a:rPr lang="tr-TR" sz="1400" dirty="0"/>
          </a:br>
          <a:r>
            <a:rPr lang="tr-TR" sz="1400" dirty="0"/>
            <a:t>Nutuk</a:t>
          </a:r>
          <a:br>
            <a:rPr lang="tr-TR" sz="1400" dirty="0"/>
          </a:br>
          <a:r>
            <a:rPr lang="tr-TR" sz="1400" dirty="0"/>
            <a:t/>
          </a:r>
          <a:br>
            <a:rPr lang="tr-TR" sz="1400" dirty="0"/>
          </a:br>
          <a:r>
            <a:rPr lang="tr-TR" sz="1400" dirty="0"/>
            <a:t>Sohbet</a:t>
          </a:r>
          <a:br>
            <a:rPr lang="tr-TR" sz="1400" dirty="0"/>
          </a:br>
          <a:r>
            <a:rPr lang="tr-TR" sz="1400" dirty="0"/>
            <a:t/>
          </a:r>
          <a:br>
            <a:rPr lang="tr-TR" sz="1400" dirty="0"/>
          </a:br>
          <a:r>
            <a:rPr lang="tr-TR" sz="1400" dirty="0"/>
            <a:t>Açık oturum</a:t>
          </a:r>
          <a:br>
            <a:rPr lang="tr-TR" sz="1400" dirty="0"/>
          </a:br>
          <a:r>
            <a:rPr lang="tr-TR" sz="1400" dirty="0"/>
            <a:t/>
          </a:r>
          <a:br>
            <a:rPr lang="tr-TR" sz="1400" dirty="0"/>
          </a:br>
          <a:r>
            <a:rPr lang="tr-TR" sz="1400" dirty="0"/>
            <a:t>Münazara</a:t>
          </a:r>
          <a:br>
            <a:rPr lang="tr-TR" sz="1400" dirty="0"/>
          </a:br>
          <a:r>
            <a:rPr lang="tr-TR" sz="1400" dirty="0"/>
            <a:t/>
          </a:r>
          <a:br>
            <a:rPr lang="tr-TR" sz="1400" dirty="0"/>
          </a:br>
          <a:r>
            <a:rPr lang="tr-TR" sz="1400" dirty="0"/>
            <a:t>Panel</a:t>
          </a:r>
          <a:br>
            <a:rPr lang="tr-TR" sz="1400" dirty="0"/>
          </a:br>
          <a:r>
            <a:rPr lang="tr-TR" sz="1400" dirty="0"/>
            <a:t/>
          </a:r>
          <a:br>
            <a:rPr lang="tr-TR" sz="1400" dirty="0"/>
          </a:br>
          <a:r>
            <a:rPr lang="tr-TR" sz="1400" dirty="0"/>
            <a:t>Sempozyum</a:t>
          </a:r>
          <a:br>
            <a:rPr lang="tr-TR" sz="1400" dirty="0"/>
          </a:br>
          <a:r>
            <a:rPr lang="tr-TR" sz="1400" dirty="0"/>
            <a:t/>
          </a:r>
          <a:br>
            <a:rPr lang="tr-TR" sz="1400" dirty="0"/>
          </a:br>
          <a:r>
            <a:rPr lang="tr-TR" sz="1400" dirty="0"/>
            <a:t>Monolog</a:t>
          </a:r>
          <a:br>
            <a:rPr lang="tr-TR" sz="1400" dirty="0"/>
          </a:br>
          <a:r>
            <a:rPr lang="tr-TR" sz="1400" dirty="0"/>
            <a:t/>
          </a:r>
          <a:br>
            <a:rPr lang="tr-TR" sz="1400" dirty="0"/>
          </a:br>
          <a:r>
            <a:rPr lang="tr-TR" sz="1400" dirty="0"/>
            <a:t>Diyalog</a:t>
          </a:r>
          <a:br>
            <a:rPr lang="tr-TR" sz="1400" dirty="0"/>
          </a:br>
          <a:r>
            <a:rPr lang="tr-TR" sz="1400" dirty="0"/>
            <a:t/>
          </a:r>
          <a:br>
            <a:rPr lang="tr-TR" sz="1400" dirty="0"/>
          </a:br>
          <a:r>
            <a:rPr lang="tr-TR" sz="1400" dirty="0"/>
            <a:t>Radyo ve televizyon kanalıyla yapılan konuşmalar</a:t>
          </a:r>
        </a:p>
      </dgm:t>
    </dgm:pt>
    <dgm:pt modelId="{064FA49A-39E9-4D77-B5E6-A50C08B6074B}" type="parTrans" cxnId="{9FB6ECE2-4C04-4FEB-B900-067779C01251}">
      <dgm:prSet/>
      <dgm:spPr/>
      <dgm:t>
        <a:bodyPr/>
        <a:lstStyle/>
        <a:p>
          <a:endParaRPr lang="tr-TR"/>
        </a:p>
      </dgm:t>
    </dgm:pt>
    <dgm:pt modelId="{D6C179EA-905C-4A7B-9826-B5214544CD7E}" type="sibTrans" cxnId="{9FB6ECE2-4C04-4FEB-B900-067779C01251}">
      <dgm:prSet/>
      <dgm:spPr/>
      <dgm:t>
        <a:bodyPr/>
        <a:lstStyle/>
        <a:p>
          <a:endParaRPr lang="tr-TR"/>
        </a:p>
      </dgm:t>
    </dgm:pt>
    <dgm:pt modelId="{6A639C3A-DB45-4858-98F6-13E0666717A0}" type="pres">
      <dgm:prSet presAssocID="{FAA2045F-A458-427A-864E-BBBF498DCB88}" presName="cycle" presStyleCnt="0">
        <dgm:presLayoutVars>
          <dgm:dir/>
          <dgm:resizeHandles val="exact"/>
        </dgm:presLayoutVars>
      </dgm:prSet>
      <dgm:spPr/>
      <dgm:t>
        <a:bodyPr/>
        <a:lstStyle/>
        <a:p>
          <a:endParaRPr lang="tr-TR"/>
        </a:p>
      </dgm:t>
    </dgm:pt>
    <dgm:pt modelId="{5D4027CD-C830-421E-B805-8DB28FF4AC74}" type="pres">
      <dgm:prSet presAssocID="{FF86D709-9D48-41E4-9381-4ED564A9A3C2}" presName="node" presStyleLbl="node1" presStyleIdx="0" presStyleCnt="1">
        <dgm:presLayoutVars>
          <dgm:bulletEnabled val="1"/>
        </dgm:presLayoutVars>
      </dgm:prSet>
      <dgm:spPr/>
      <dgm:t>
        <a:bodyPr/>
        <a:lstStyle/>
        <a:p>
          <a:endParaRPr lang="tr-TR"/>
        </a:p>
      </dgm:t>
    </dgm:pt>
  </dgm:ptLst>
  <dgm:cxnLst>
    <dgm:cxn modelId="{F387B62F-89CE-4D2E-8BEB-8AF01EA75C56}" type="presOf" srcId="{FAA2045F-A458-427A-864E-BBBF498DCB88}" destId="{6A639C3A-DB45-4858-98F6-13E0666717A0}" srcOrd="0" destOrd="0" presId="urn:microsoft.com/office/officeart/2005/8/layout/cycle2"/>
    <dgm:cxn modelId="{BA88188F-4F72-4624-9356-723E9C331A25}" type="presOf" srcId="{FF86D709-9D48-41E4-9381-4ED564A9A3C2}" destId="{5D4027CD-C830-421E-B805-8DB28FF4AC74}" srcOrd="0" destOrd="0" presId="urn:microsoft.com/office/officeart/2005/8/layout/cycle2"/>
    <dgm:cxn modelId="{9FB6ECE2-4C04-4FEB-B900-067779C01251}" srcId="{FAA2045F-A458-427A-864E-BBBF498DCB88}" destId="{FF86D709-9D48-41E4-9381-4ED564A9A3C2}" srcOrd="0" destOrd="0" parTransId="{064FA49A-39E9-4D77-B5E6-A50C08B6074B}" sibTransId="{D6C179EA-905C-4A7B-9826-B5214544CD7E}"/>
    <dgm:cxn modelId="{114D4727-3DC2-4D1B-BA4D-EF07B6044012}" type="presParOf" srcId="{6A639C3A-DB45-4858-98F6-13E0666717A0}" destId="{5D4027CD-C830-421E-B805-8DB28FF4AC74}"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D441FBD-13E6-4635-9F44-1EB06625F819}" type="doc">
      <dgm:prSet loTypeId="urn:microsoft.com/office/officeart/2005/8/layout/target1" loCatId="relationship" qsTypeId="urn:microsoft.com/office/officeart/2005/8/quickstyle/simple1" qsCatId="simple" csTypeId="urn:microsoft.com/office/officeart/2005/8/colors/accent1_2" csCatId="accent1"/>
      <dgm:spPr/>
      <dgm:t>
        <a:bodyPr/>
        <a:lstStyle/>
        <a:p>
          <a:endParaRPr lang="tr-TR"/>
        </a:p>
      </dgm:t>
    </dgm:pt>
    <dgm:pt modelId="{6E69697D-F806-4AA3-9FEB-5F0270B81920}">
      <dgm:prSet/>
      <dgm:spPr/>
      <dgm:t>
        <a:bodyPr/>
        <a:lstStyle/>
        <a:p>
          <a:pPr rtl="0"/>
          <a:r>
            <a:rPr lang="tr-TR"/>
            <a:t>Askeri Hitabet</a:t>
          </a:r>
        </a:p>
      </dgm:t>
    </dgm:pt>
    <dgm:pt modelId="{B26C4D38-EA45-4B21-9AF3-523A0E3F026D}" type="parTrans" cxnId="{FE61910D-E70C-4387-A36D-01EB6F2884F0}">
      <dgm:prSet/>
      <dgm:spPr/>
      <dgm:t>
        <a:bodyPr/>
        <a:lstStyle/>
        <a:p>
          <a:endParaRPr lang="tr-TR"/>
        </a:p>
      </dgm:t>
    </dgm:pt>
    <dgm:pt modelId="{A375BE04-13AB-4190-8D00-B385BC92536C}" type="sibTrans" cxnId="{FE61910D-E70C-4387-A36D-01EB6F2884F0}">
      <dgm:prSet/>
      <dgm:spPr/>
      <dgm:t>
        <a:bodyPr/>
        <a:lstStyle/>
        <a:p>
          <a:endParaRPr lang="tr-TR"/>
        </a:p>
      </dgm:t>
    </dgm:pt>
    <dgm:pt modelId="{78426CBC-DF9F-441E-9CA4-3DF1A5D4B816}">
      <dgm:prSet/>
      <dgm:spPr/>
      <dgm:t>
        <a:bodyPr/>
        <a:lstStyle/>
        <a:p>
          <a:pPr rtl="0"/>
          <a:r>
            <a:rPr lang="tr-TR"/>
            <a:t>Siyasî Hitabet</a:t>
          </a:r>
        </a:p>
      </dgm:t>
    </dgm:pt>
    <dgm:pt modelId="{CFA636F5-4DCA-40BF-81F6-7DE6817D6B54}" type="parTrans" cxnId="{2E2AEAC9-0D34-4785-90D3-9AD5046FBD84}">
      <dgm:prSet/>
      <dgm:spPr/>
      <dgm:t>
        <a:bodyPr/>
        <a:lstStyle/>
        <a:p>
          <a:endParaRPr lang="tr-TR"/>
        </a:p>
      </dgm:t>
    </dgm:pt>
    <dgm:pt modelId="{9EA1B4B5-66B7-4DE2-93BA-AF7C05E7250D}" type="sibTrans" cxnId="{2E2AEAC9-0D34-4785-90D3-9AD5046FBD84}">
      <dgm:prSet/>
      <dgm:spPr/>
      <dgm:t>
        <a:bodyPr/>
        <a:lstStyle/>
        <a:p>
          <a:endParaRPr lang="tr-TR"/>
        </a:p>
      </dgm:t>
    </dgm:pt>
    <dgm:pt modelId="{3798A069-E951-4558-A8A8-334D48B40F9E}">
      <dgm:prSet/>
      <dgm:spPr/>
      <dgm:t>
        <a:bodyPr/>
        <a:lstStyle/>
        <a:p>
          <a:pPr rtl="0"/>
          <a:r>
            <a:rPr lang="tr-TR"/>
            <a:t>Hukukî ve Adlî Hitabet</a:t>
          </a:r>
        </a:p>
      </dgm:t>
    </dgm:pt>
    <dgm:pt modelId="{7D859164-1417-47BF-BDDD-F7CC8BC201DF}" type="parTrans" cxnId="{D62866E4-40F9-4B21-8A06-D0B10C7F107B}">
      <dgm:prSet/>
      <dgm:spPr/>
      <dgm:t>
        <a:bodyPr/>
        <a:lstStyle/>
        <a:p>
          <a:endParaRPr lang="tr-TR"/>
        </a:p>
      </dgm:t>
    </dgm:pt>
    <dgm:pt modelId="{759F8DA4-D5DE-4265-9210-CB2A784B279A}" type="sibTrans" cxnId="{D62866E4-40F9-4B21-8A06-D0B10C7F107B}">
      <dgm:prSet/>
      <dgm:spPr/>
      <dgm:t>
        <a:bodyPr/>
        <a:lstStyle/>
        <a:p>
          <a:endParaRPr lang="tr-TR"/>
        </a:p>
      </dgm:t>
    </dgm:pt>
    <dgm:pt modelId="{E0EF99B2-C475-470E-ACDD-DB4CF9FC4C58}">
      <dgm:prSet/>
      <dgm:spPr/>
      <dgm:t>
        <a:bodyPr/>
        <a:lstStyle/>
        <a:p>
          <a:pPr rtl="0"/>
          <a:r>
            <a:rPr lang="tr-TR"/>
            <a:t>Akademik Hitabet</a:t>
          </a:r>
        </a:p>
      </dgm:t>
    </dgm:pt>
    <dgm:pt modelId="{9BA13C8B-0A83-4B2F-A408-0B75B0A202F1}" type="parTrans" cxnId="{76DB29C5-8BAA-4F06-84BB-69A38424A064}">
      <dgm:prSet/>
      <dgm:spPr/>
      <dgm:t>
        <a:bodyPr/>
        <a:lstStyle/>
        <a:p>
          <a:endParaRPr lang="tr-TR"/>
        </a:p>
      </dgm:t>
    </dgm:pt>
    <dgm:pt modelId="{8DFB3A86-B339-4B1A-B394-5FB1CFE9F888}" type="sibTrans" cxnId="{76DB29C5-8BAA-4F06-84BB-69A38424A064}">
      <dgm:prSet/>
      <dgm:spPr/>
      <dgm:t>
        <a:bodyPr/>
        <a:lstStyle/>
        <a:p>
          <a:endParaRPr lang="tr-TR"/>
        </a:p>
      </dgm:t>
    </dgm:pt>
    <dgm:pt modelId="{A78CF9EF-5306-4785-B545-02D7E8B67401}">
      <dgm:prSet/>
      <dgm:spPr/>
      <dgm:t>
        <a:bodyPr/>
        <a:lstStyle/>
        <a:p>
          <a:pPr rtl="0"/>
          <a:r>
            <a:rPr lang="tr-TR" b="1"/>
            <a:t>Dini Hitabet</a:t>
          </a:r>
          <a:endParaRPr lang="tr-TR"/>
        </a:p>
      </dgm:t>
    </dgm:pt>
    <dgm:pt modelId="{4DEEF860-5582-4A4A-88F5-E6E5297BB78C}" type="parTrans" cxnId="{304461E5-CA6D-4FC0-B938-CAACF712C2F3}">
      <dgm:prSet/>
      <dgm:spPr/>
      <dgm:t>
        <a:bodyPr/>
        <a:lstStyle/>
        <a:p>
          <a:endParaRPr lang="tr-TR"/>
        </a:p>
      </dgm:t>
    </dgm:pt>
    <dgm:pt modelId="{0564146D-7281-4837-925E-6729E570C70D}" type="sibTrans" cxnId="{304461E5-CA6D-4FC0-B938-CAACF712C2F3}">
      <dgm:prSet/>
      <dgm:spPr/>
      <dgm:t>
        <a:bodyPr/>
        <a:lstStyle/>
        <a:p>
          <a:endParaRPr lang="tr-TR"/>
        </a:p>
      </dgm:t>
    </dgm:pt>
    <dgm:pt modelId="{B57FB2D4-E1CE-4DEC-BED5-C2BC4F9BAD63}" type="pres">
      <dgm:prSet presAssocID="{5D441FBD-13E6-4635-9F44-1EB06625F819}" presName="composite" presStyleCnt="0">
        <dgm:presLayoutVars>
          <dgm:chMax val="5"/>
          <dgm:dir/>
          <dgm:resizeHandles val="exact"/>
        </dgm:presLayoutVars>
      </dgm:prSet>
      <dgm:spPr/>
      <dgm:t>
        <a:bodyPr/>
        <a:lstStyle/>
        <a:p>
          <a:endParaRPr lang="tr-TR"/>
        </a:p>
      </dgm:t>
    </dgm:pt>
    <dgm:pt modelId="{F5140D46-61BE-4B49-B14E-1415E3F1F239}" type="pres">
      <dgm:prSet presAssocID="{6E69697D-F806-4AA3-9FEB-5F0270B81920}" presName="circle1" presStyleLbl="lnNode1" presStyleIdx="0" presStyleCnt="5"/>
      <dgm:spPr>
        <a:solidFill>
          <a:schemeClr val="accent2">
            <a:lumMod val="40000"/>
            <a:lumOff val="60000"/>
          </a:schemeClr>
        </a:solidFill>
      </dgm:spPr>
    </dgm:pt>
    <dgm:pt modelId="{E849BDEE-78DE-4CBD-ADC8-8CC90A85BF6E}" type="pres">
      <dgm:prSet presAssocID="{6E69697D-F806-4AA3-9FEB-5F0270B81920}" presName="text1" presStyleLbl="revTx" presStyleIdx="0" presStyleCnt="5">
        <dgm:presLayoutVars>
          <dgm:bulletEnabled val="1"/>
        </dgm:presLayoutVars>
      </dgm:prSet>
      <dgm:spPr/>
      <dgm:t>
        <a:bodyPr/>
        <a:lstStyle/>
        <a:p>
          <a:endParaRPr lang="tr-TR"/>
        </a:p>
      </dgm:t>
    </dgm:pt>
    <dgm:pt modelId="{BE3E34DD-50EF-4E40-B4BC-5300BF6390E2}" type="pres">
      <dgm:prSet presAssocID="{6E69697D-F806-4AA3-9FEB-5F0270B81920}" presName="line1" presStyleLbl="callout" presStyleIdx="0" presStyleCnt="10"/>
      <dgm:spPr/>
    </dgm:pt>
    <dgm:pt modelId="{C1A5CE95-ACDF-47DB-B173-CAE06BA5D6CB}" type="pres">
      <dgm:prSet presAssocID="{6E69697D-F806-4AA3-9FEB-5F0270B81920}" presName="d1" presStyleLbl="callout" presStyleIdx="1" presStyleCnt="10"/>
      <dgm:spPr/>
    </dgm:pt>
    <dgm:pt modelId="{3B3A00AC-4BCD-4DC6-902A-B71A86959999}" type="pres">
      <dgm:prSet presAssocID="{78426CBC-DF9F-441E-9CA4-3DF1A5D4B816}" presName="circle2" presStyleLbl="lnNode1" presStyleIdx="1" presStyleCnt="5"/>
      <dgm:spPr>
        <a:solidFill>
          <a:schemeClr val="accent1">
            <a:lumMod val="40000"/>
            <a:lumOff val="60000"/>
          </a:schemeClr>
        </a:solidFill>
      </dgm:spPr>
    </dgm:pt>
    <dgm:pt modelId="{F7367945-88D3-43EF-B667-EDFF0AFCD108}" type="pres">
      <dgm:prSet presAssocID="{78426CBC-DF9F-441E-9CA4-3DF1A5D4B816}" presName="text2" presStyleLbl="revTx" presStyleIdx="1" presStyleCnt="5">
        <dgm:presLayoutVars>
          <dgm:bulletEnabled val="1"/>
        </dgm:presLayoutVars>
      </dgm:prSet>
      <dgm:spPr/>
      <dgm:t>
        <a:bodyPr/>
        <a:lstStyle/>
        <a:p>
          <a:endParaRPr lang="tr-TR"/>
        </a:p>
      </dgm:t>
    </dgm:pt>
    <dgm:pt modelId="{5DBA3146-011E-4B1E-A50C-6B10849FC0A2}" type="pres">
      <dgm:prSet presAssocID="{78426CBC-DF9F-441E-9CA4-3DF1A5D4B816}" presName="line2" presStyleLbl="callout" presStyleIdx="2" presStyleCnt="10"/>
      <dgm:spPr/>
    </dgm:pt>
    <dgm:pt modelId="{D984432A-398E-4231-990B-BB2F3E53E46D}" type="pres">
      <dgm:prSet presAssocID="{78426CBC-DF9F-441E-9CA4-3DF1A5D4B816}" presName="d2" presStyleLbl="callout" presStyleIdx="3" presStyleCnt="10"/>
      <dgm:spPr/>
    </dgm:pt>
    <dgm:pt modelId="{C29EE565-6C1A-47DE-8F37-E208357D250D}" type="pres">
      <dgm:prSet presAssocID="{3798A069-E951-4558-A8A8-334D48B40F9E}" presName="circle3" presStyleLbl="lnNode1" presStyleIdx="2" presStyleCnt="5"/>
      <dgm:spPr>
        <a:solidFill>
          <a:schemeClr val="accent2">
            <a:lumMod val="40000"/>
            <a:lumOff val="60000"/>
          </a:schemeClr>
        </a:solidFill>
        <a:ln>
          <a:solidFill>
            <a:schemeClr val="accent1"/>
          </a:solidFill>
        </a:ln>
      </dgm:spPr>
    </dgm:pt>
    <dgm:pt modelId="{5C805260-1198-4F39-BC81-E197104DAC63}" type="pres">
      <dgm:prSet presAssocID="{3798A069-E951-4558-A8A8-334D48B40F9E}" presName="text3" presStyleLbl="revTx" presStyleIdx="2" presStyleCnt="5">
        <dgm:presLayoutVars>
          <dgm:bulletEnabled val="1"/>
        </dgm:presLayoutVars>
      </dgm:prSet>
      <dgm:spPr/>
      <dgm:t>
        <a:bodyPr/>
        <a:lstStyle/>
        <a:p>
          <a:endParaRPr lang="tr-TR"/>
        </a:p>
      </dgm:t>
    </dgm:pt>
    <dgm:pt modelId="{5683E213-7188-4DE3-AF6E-E93C6CFBDBF6}" type="pres">
      <dgm:prSet presAssocID="{3798A069-E951-4558-A8A8-334D48B40F9E}" presName="line3" presStyleLbl="callout" presStyleIdx="4" presStyleCnt="10"/>
      <dgm:spPr/>
    </dgm:pt>
    <dgm:pt modelId="{B8C0609D-43D2-45E3-9366-EB42FF8CDA5D}" type="pres">
      <dgm:prSet presAssocID="{3798A069-E951-4558-A8A8-334D48B40F9E}" presName="d3" presStyleLbl="callout" presStyleIdx="5" presStyleCnt="10"/>
      <dgm:spPr/>
    </dgm:pt>
    <dgm:pt modelId="{C99936BB-3B39-40B1-9AD0-099FD40E9726}" type="pres">
      <dgm:prSet presAssocID="{E0EF99B2-C475-470E-ACDD-DB4CF9FC4C58}" presName="circle4" presStyleLbl="lnNode1" presStyleIdx="3" presStyleCnt="5"/>
      <dgm:spPr>
        <a:solidFill>
          <a:schemeClr val="accent1">
            <a:lumMod val="40000"/>
            <a:lumOff val="60000"/>
          </a:schemeClr>
        </a:solidFill>
      </dgm:spPr>
    </dgm:pt>
    <dgm:pt modelId="{18DEEF74-E6F1-4620-97C6-1B834654CB8B}" type="pres">
      <dgm:prSet presAssocID="{E0EF99B2-C475-470E-ACDD-DB4CF9FC4C58}" presName="text4" presStyleLbl="revTx" presStyleIdx="3" presStyleCnt="5">
        <dgm:presLayoutVars>
          <dgm:bulletEnabled val="1"/>
        </dgm:presLayoutVars>
      </dgm:prSet>
      <dgm:spPr/>
      <dgm:t>
        <a:bodyPr/>
        <a:lstStyle/>
        <a:p>
          <a:endParaRPr lang="tr-TR"/>
        </a:p>
      </dgm:t>
    </dgm:pt>
    <dgm:pt modelId="{7F69CF44-32F0-4371-8A0A-0F79F65C1866}" type="pres">
      <dgm:prSet presAssocID="{E0EF99B2-C475-470E-ACDD-DB4CF9FC4C58}" presName="line4" presStyleLbl="callout" presStyleIdx="6" presStyleCnt="10"/>
      <dgm:spPr/>
    </dgm:pt>
    <dgm:pt modelId="{140DBCD8-B20B-46BA-8964-BC866CBBD91F}" type="pres">
      <dgm:prSet presAssocID="{E0EF99B2-C475-470E-ACDD-DB4CF9FC4C58}" presName="d4" presStyleLbl="callout" presStyleIdx="7" presStyleCnt="10"/>
      <dgm:spPr/>
    </dgm:pt>
    <dgm:pt modelId="{A45F8983-A840-4811-ACD6-FFFB35FA48DF}" type="pres">
      <dgm:prSet presAssocID="{A78CF9EF-5306-4785-B545-02D7E8B67401}" presName="circle5" presStyleLbl="lnNode1" presStyleIdx="4" presStyleCnt="5"/>
      <dgm:spPr>
        <a:solidFill>
          <a:schemeClr val="accent2">
            <a:lumMod val="40000"/>
            <a:lumOff val="60000"/>
          </a:schemeClr>
        </a:solidFill>
      </dgm:spPr>
    </dgm:pt>
    <dgm:pt modelId="{9290248B-E715-4551-96A7-99D0994C5809}" type="pres">
      <dgm:prSet presAssocID="{A78CF9EF-5306-4785-B545-02D7E8B67401}" presName="text5" presStyleLbl="revTx" presStyleIdx="4" presStyleCnt="5">
        <dgm:presLayoutVars>
          <dgm:bulletEnabled val="1"/>
        </dgm:presLayoutVars>
      </dgm:prSet>
      <dgm:spPr/>
      <dgm:t>
        <a:bodyPr/>
        <a:lstStyle/>
        <a:p>
          <a:endParaRPr lang="tr-TR"/>
        </a:p>
      </dgm:t>
    </dgm:pt>
    <dgm:pt modelId="{375DB4B1-13A9-41ED-A8B5-1429EBBD33E7}" type="pres">
      <dgm:prSet presAssocID="{A78CF9EF-5306-4785-B545-02D7E8B67401}" presName="line5" presStyleLbl="callout" presStyleIdx="8" presStyleCnt="10"/>
      <dgm:spPr/>
    </dgm:pt>
    <dgm:pt modelId="{5E1A0D88-85CE-4538-BC81-9620C9E96CC2}" type="pres">
      <dgm:prSet presAssocID="{A78CF9EF-5306-4785-B545-02D7E8B67401}" presName="d5" presStyleLbl="callout" presStyleIdx="9" presStyleCnt="10"/>
      <dgm:spPr/>
    </dgm:pt>
  </dgm:ptLst>
  <dgm:cxnLst>
    <dgm:cxn modelId="{B76B7571-A519-41EC-9BC3-4F70036CD7FB}" type="presOf" srcId="{5D441FBD-13E6-4635-9F44-1EB06625F819}" destId="{B57FB2D4-E1CE-4DEC-BED5-C2BC4F9BAD63}" srcOrd="0" destOrd="0" presId="urn:microsoft.com/office/officeart/2005/8/layout/target1"/>
    <dgm:cxn modelId="{76DB29C5-8BAA-4F06-84BB-69A38424A064}" srcId="{5D441FBD-13E6-4635-9F44-1EB06625F819}" destId="{E0EF99B2-C475-470E-ACDD-DB4CF9FC4C58}" srcOrd="3" destOrd="0" parTransId="{9BA13C8B-0A83-4B2F-A408-0B75B0A202F1}" sibTransId="{8DFB3A86-B339-4B1A-B394-5FB1CFE9F888}"/>
    <dgm:cxn modelId="{2E2AEAC9-0D34-4785-90D3-9AD5046FBD84}" srcId="{5D441FBD-13E6-4635-9F44-1EB06625F819}" destId="{78426CBC-DF9F-441E-9CA4-3DF1A5D4B816}" srcOrd="1" destOrd="0" parTransId="{CFA636F5-4DCA-40BF-81F6-7DE6817D6B54}" sibTransId="{9EA1B4B5-66B7-4DE2-93BA-AF7C05E7250D}"/>
    <dgm:cxn modelId="{304461E5-CA6D-4FC0-B938-CAACF712C2F3}" srcId="{5D441FBD-13E6-4635-9F44-1EB06625F819}" destId="{A78CF9EF-5306-4785-B545-02D7E8B67401}" srcOrd="4" destOrd="0" parTransId="{4DEEF860-5582-4A4A-88F5-E6E5297BB78C}" sibTransId="{0564146D-7281-4837-925E-6729E570C70D}"/>
    <dgm:cxn modelId="{E32ED504-6096-481D-8207-4C90CE0174DC}" type="presOf" srcId="{78426CBC-DF9F-441E-9CA4-3DF1A5D4B816}" destId="{F7367945-88D3-43EF-B667-EDFF0AFCD108}" srcOrd="0" destOrd="0" presId="urn:microsoft.com/office/officeart/2005/8/layout/target1"/>
    <dgm:cxn modelId="{F7DE7E95-936F-440E-A82C-892EC9AAAE3B}" type="presOf" srcId="{3798A069-E951-4558-A8A8-334D48B40F9E}" destId="{5C805260-1198-4F39-BC81-E197104DAC63}" srcOrd="0" destOrd="0" presId="urn:microsoft.com/office/officeart/2005/8/layout/target1"/>
    <dgm:cxn modelId="{FE61910D-E70C-4387-A36D-01EB6F2884F0}" srcId="{5D441FBD-13E6-4635-9F44-1EB06625F819}" destId="{6E69697D-F806-4AA3-9FEB-5F0270B81920}" srcOrd="0" destOrd="0" parTransId="{B26C4D38-EA45-4B21-9AF3-523A0E3F026D}" sibTransId="{A375BE04-13AB-4190-8D00-B385BC92536C}"/>
    <dgm:cxn modelId="{D62866E4-40F9-4B21-8A06-D0B10C7F107B}" srcId="{5D441FBD-13E6-4635-9F44-1EB06625F819}" destId="{3798A069-E951-4558-A8A8-334D48B40F9E}" srcOrd="2" destOrd="0" parTransId="{7D859164-1417-47BF-BDDD-F7CC8BC201DF}" sibTransId="{759F8DA4-D5DE-4265-9210-CB2A784B279A}"/>
    <dgm:cxn modelId="{73222162-1F46-4C31-9730-CBE9C92CDB8B}" type="presOf" srcId="{6E69697D-F806-4AA3-9FEB-5F0270B81920}" destId="{E849BDEE-78DE-4CBD-ADC8-8CC90A85BF6E}" srcOrd="0" destOrd="0" presId="urn:microsoft.com/office/officeart/2005/8/layout/target1"/>
    <dgm:cxn modelId="{EF7F08CF-BE2E-4BAB-A404-781A462CA942}" type="presOf" srcId="{E0EF99B2-C475-470E-ACDD-DB4CF9FC4C58}" destId="{18DEEF74-E6F1-4620-97C6-1B834654CB8B}" srcOrd="0" destOrd="0" presId="urn:microsoft.com/office/officeart/2005/8/layout/target1"/>
    <dgm:cxn modelId="{5A720E1A-BE9F-4BAF-A76E-2B9702741676}" type="presOf" srcId="{A78CF9EF-5306-4785-B545-02D7E8B67401}" destId="{9290248B-E715-4551-96A7-99D0994C5809}" srcOrd="0" destOrd="0" presId="urn:microsoft.com/office/officeart/2005/8/layout/target1"/>
    <dgm:cxn modelId="{43D06B42-AB4D-4F38-BECF-501A3206EC12}" type="presParOf" srcId="{B57FB2D4-E1CE-4DEC-BED5-C2BC4F9BAD63}" destId="{F5140D46-61BE-4B49-B14E-1415E3F1F239}" srcOrd="0" destOrd="0" presId="urn:microsoft.com/office/officeart/2005/8/layout/target1"/>
    <dgm:cxn modelId="{7B4E7EE7-B060-455B-926A-E68C19642A8F}" type="presParOf" srcId="{B57FB2D4-E1CE-4DEC-BED5-C2BC4F9BAD63}" destId="{E849BDEE-78DE-4CBD-ADC8-8CC90A85BF6E}" srcOrd="1" destOrd="0" presId="urn:microsoft.com/office/officeart/2005/8/layout/target1"/>
    <dgm:cxn modelId="{5A52BB92-20C8-48EB-90C9-82CC564CFA4F}" type="presParOf" srcId="{B57FB2D4-E1CE-4DEC-BED5-C2BC4F9BAD63}" destId="{BE3E34DD-50EF-4E40-B4BC-5300BF6390E2}" srcOrd="2" destOrd="0" presId="urn:microsoft.com/office/officeart/2005/8/layout/target1"/>
    <dgm:cxn modelId="{C343D0CB-2414-4B34-AA8C-216EB1ABD9A8}" type="presParOf" srcId="{B57FB2D4-E1CE-4DEC-BED5-C2BC4F9BAD63}" destId="{C1A5CE95-ACDF-47DB-B173-CAE06BA5D6CB}" srcOrd="3" destOrd="0" presId="urn:microsoft.com/office/officeart/2005/8/layout/target1"/>
    <dgm:cxn modelId="{B072602E-29EA-4679-A8D5-429961B40D27}" type="presParOf" srcId="{B57FB2D4-E1CE-4DEC-BED5-C2BC4F9BAD63}" destId="{3B3A00AC-4BCD-4DC6-902A-B71A86959999}" srcOrd="4" destOrd="0" presId="urn:microsoft.com/office/officeart/2005/8/layout/target1"/>
    <dgm:cxn modelId="{5AFF3EF9-6F23-4B32-BA30-813701554149}" type="presParOf" srcId="{B57FB2D4-E1CE-4DEC-BED5-C2BC4F9BAD63}" destId="{F7367945-88D3-43EF-B667-EDFF0AFCD108}" srcOrd="5" destOrd="0" presId="urn:microsoft.com/office/officeart/2005/8/layout/target1"/>
    <dgm:cxn modelId="{C2718D8A-0CD5-4C69-803A-37E3E7C911F1}" type="presParOf" srcId="{B57FB2D4-E1CE-4DEC-BED5-C2BC4F9BAD63}" destId="{5DBA3146-011E-4B1E-A50C-6B10849FC0A2}" srcOrd="6" destOrd="0" presId="urn:microsoft.com/office/officeart/2005/8/layout/target1"/>
    <dgm:cxn modelId="{F3018474-1E3A-4EC6-9603-1BAE0933BAAB}" type="presParOf" srcId="{B57FB2D4-E1CE-4DEC-BED5-C2BC4F9BAD63}" destId="{D984432A-398E-4231-990B-BB2F3E53E46D}" srcOrd="7" destOrd="0" presId="urn:microsoft.com/office/officeart/2005/8/layout/target1"/>
    <dgm:cxn modelId="{7C061442-A710-4C99-BDF1-183BDEF54A24}" type="presParOf" srcId="{B57FB2D4-E1CE-4DEC-BED5-C2BC4F9BAD63}" destId="{C29EE565-6C1A-47DE-8F37-E208357D250D}" srcOrd="8" destOrd="0" presId="urn:microsoft.com/office/officeart/2005/8/layout/target1"/>
    <dgm:cxn modelId="{EBFAC790-2336-4D11-A176-5457503770FA}" type="presParOf" srcId="{B57FB2D4-E1CE-4DEC-BED5-C2BC4F9BAD63}" destId="{5C805260-1198-4F39-BC81-E197104DAC63}" srcOrd="9" destOrd="0" presId="urn:microsoft.com/office/officeart/2005/8/layout/target1"/>
    <dgm:cxn modelId="{0E942042-1A67-4BF2-BFBE-23D3ADEE0C88}" type="presParOf" srcId="{B57FB2D4-E1CE-4DEC-BED5-C2BC4F9BAD63}" destId="{5683E213-7188-4DE3-AF6E-E93C6CFBDBF6}" srcOrd="10" destOrd="0" presId="urn:microsoft.com/office/officeart/2005/8/layout/target1"/>
    <dgm:cxn modelId="{AB331B0C-1CFF-44C8-952E-B426EDFC31DA}" type="presParOf" srcId="{B57FB2D4-E1CE-4DEC-BED5-C2BC4F9BAD63}" destId="{B8C0609D-43D2-45E3-9366-EB42FF8CDA5D}" srcOrd="11" destOrd="0" presId="urn:microsoft.com/office/officeart/2005/8/layout/target1"/>
    <dgm:cxn modelId="{9CF745A6-4C72-4890-8431-C2A122AE756F}" type="presParOf" srcId="{B57FB2D4-E1CE-4DEC-BED5-C2BC4F9BAD63}" destId="{C99936BB-3B39-40B1-9AD0-099FD40E9726}" srcOrd="12" destOrd="0" presId="urn:microsoft.com/office/officeart/2005/8/layout/target1"/>
    <dgm:cxn modelId="{849C4093-E196-4DD4-B6D2-94A361B18773}" type="presParOf" srcId="{B57FB2D4-E1CE-4DEC-BED5-C2BC4F9BAD63}" destId="{18DEEF74-E6F1-4620-97C6-1B834654CB8B}" srcOrd="13" destOrd="0" presId="urn:microsoft.com/office/officeart/2005/8/layout/target1"/>
    <dgm:cxn modelId="{FF26613C-0D0E-4C1F-824E-E883BDCBC9C7}" type="presParOf" srcId="{B57FB2D4-E1CE-4DEC-BED5-C2BC4F9BAD63}" destId="{7F69CF44-32F0-4371-8A0A-0F79F65C1866}" srcOrd="14" destOrd="0" presId="urn:microsoft.com/office/officeart/2005/8/layout/target1"/>
    <dgm:cxn modelId="{A5E6418F-86C7-46DF-B35D-66769E2733E0}" type="presParOf" srcId="{B57FB2D4-E1CE-4DEC-BED5-C2BC4F9BAD63}" destId="{140DBCD8-B20B-46BA-8964-BC866CBBD91F}" srcOrd="15" destOrd="0" presId="urn:microsoft.com/office/officeart/2005/8/layout/target1"/>
    <dgm:cxn modelId="{AEE9DDDB-AE49-4C29-AB89-E5C5FF4BBD34}" type="presParOf" srcId="{B57FB2D4-E1CE-4DEC-BED5-C2BC4F9BAD63}" destId="{A45F8983-A840-4811-ACD6-FFFB35FA48DF}" srcOrd="16" destOrd="0" presId="urn:microsoft.com/office/officeart/2005/8/layout/target1"/>
    <dgm:cxn modelId="{2C1DEEC6-8C2D-4085-A407-FE2380454FA5}" type="presParOf" srcId="{B57FB2D4-E1CE-4DEC-BED5-C2BC4F9BAD63}" destId="{9290248B-E715-4551-96A7-99D0994C5809}" srcOrd="17" destOrd="0" presId="urn:microsoft.com/office/officeart/2005/8/layout/target1"/>
    <dgm:cxn modelId="{9D9166AC-6EBE-428F-AD46-D039510C2CAB}" type="presParOf" srcId="{B57FB2D4-E1CE-4DEC-BED5-C2BC4F9BAD63}" destId="{375DB4B1-13A9-41ED-A8B5-1429EBBD33E7}" srcOrd="18" destOrd="0" presId="urn:microsoft.com/office/officeart/2005/8/layout/target1"/>
    <dgm:cxn modelId="{48BF76A8-A42E-4E45-88A7-A001C005C13F}" type="presParOf" srcId="{B57FB2D4-E1CE-4DEC-BED5-C2BC4F9BAD63}" destId="{5E1A0D88-85CE-4538-BC81-9620C9E96CC2}" srcOrd="19" destOrd="0" presId="urn:microsoft.com/office/officeart/2005/8/layout/targe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7830386-4FC8-443D-93C1-4686853B0AC6}" type="doc">
      <dgm:prSet loTypeId="urn:microsoft.com/office/officeart/2005/8/layout/cycle2" loCatId="cycle" qsTypeId="urn:microsoft.com/office/officeart/2005/8/quickstyle/simple1" qsCatId="simple" csTypeId="urn:microsoft.com/office/officeart/2005/8/colors/accent1_1" csCatId="accent1"/>
      <dgm:spPr/>
      <dgm:t>
        <a:bodyPr/>
        <a:lstStyle/>
        <a:p>
          <a:endParaRPr lang="tr-TR"/>
        </a:p>
      </dgm:t>
    </dgm:pt>
    <dgm:pt modelId="{86746FE5-8791-45C2-8E22-9F3E03E1F043}">
      <dgm:prSet/>
      <dgm:spPr/>
      <dgm:t>
        <a:bodyPr/>
        <a:lstStyle/>
        <a:p>
          <a:pPr rtl="0"/>
          <a:r>
            <a:rPr lang="tr-TR"/>
            <a:t>Din görevlilerince, halkı dinî konularda bilgilendirmek amaçlı mabet içinde veya dışında yapılan dinî içerikli konuşmalardır. Cemaatin yanlış, eksik ve bilgisizliklerini tespit, teşhis ve tedavi, dinî gerçekleri telkin, doğruyu tavsiye gibi amaçlarla yapılan dini hitabet, yaygın din eğitiminin en önemli vasıtalarındandır.</a:t>
          </a:r>
        </a:p>
      </dgm:t>
    </dgm:pt>
    <dgm:pt modelId="{CBC297AE-C8D4-4BB2-8EB1-D401397D7CCD}" type="parTrans" cxnId="{B95D6124-53FB-4183-852C-BD47E55E06FC}">
      <dgm:prSet/>
      <dgm:spPr/>
      <dgm:t>
        <a:bodyPr/>
        <a:lstStyle/>
        <a:p>
          <a:endParaRPr lang="tr-TR"/>
        </a:p>
      </dgm:t>
    </dgm:pt>
    <dgm:pt modelId="{DF505F06-83F9-4E64-A13A-B83C0EDDD7A9}" type="sibTrans" cxnId="{B95D6124-53FB-4183-852C-BD47E55E06FC}">
      <dgm:prSet/>
      <dgm:spPr/>
      <dgm:t>
        <a:bodyPr/>
        <a:lstStyle/>
        <a:p>
          <a:endParaRPr lang="tr-TR"/>
        </a:p>
      </dgm:t>
    </dgm:pt>
    <dgm:pt modelId="{81F500D2-3757-464D-B2B2-3F669C123ABC}" type="pres">
      <dgm:prSet presAssocID="{67830386-4FC8-443D-93C1-4686853B0AC6}" presName="cycle" presStyleCnt="0">
        <dgm:presLayoutVars>
          <dgm:dir/>
          <dgm:resizeHandles val="exact"/>
        </dgm:presLayoutVars>
      </dgm:prSet>
      <dgm:spPr/>
      <dgm:t>
        <a:bodyPr/>
        <a:lstStyle/>
        <a:p>
          <a:endParaRPr lang="tr-TR"/>
        </a:p>
      </dgm:t>
    </dgm:pt>
    <dgm:pt modelId="{9F022E7D-CF47-4F99-A3A1-748B8737F7CA}" type="pres">
      <dgm:prSet presAssocID="{86746FE5-8791-45C2-8E22-9F3E03E1F043}" presName="node" presStyleLbl="node1" presStyleIdx="0" presStyleCnt="1">
        <dgm:presLayoutVars>
          <dgm:bulletEnabled val="1"/>
        </dgm:presLayoutVars>
      </dgm:prSet>
      <dgm:spPr/>
      <dgm:t>
        <a:bodyPr/>
        <a:lstStyle/>
        <a:p>
          <a:endParaRPr lang="tr-TR"/>
        </a:p>
      </dgm:t>
    </dgm:pt>
  </dgm:ptLst>
  <dgm:cxnLst>
    <dgm:cxn modelId="{1CC6F7EC-3396-42B9-8602-53E24D1DDBDB}" type="presOf" srcId="{67830386-4FC8-443D-93C1-4686853B0AC6}" destId="{81F500D2-3757-464D-B2B2-3F669C123ABC}" srcOrd="0" destOrd="0" presId="urn:microsoft.com/office/officeart/2005/8/layout/cycle2"/>
    <dgm:cxn modelId="{B95D6124-53FB-4183-852C-BD47E55E06FC}" srcId="{67830386-4FC8-443D-93C1-4686853B0AC6}" destId="{86746FE5-8791-45C2-8E22-9F3E03E1F043}" srcOrd="0" destOrd="0" parTransId="{CBC297AE-C8D4-4BB2-8EB1-D401397D7CCD}" sibTransId="{DF505F06-83F9-4E64-A13A-B83C0EDDD7A9}"/>
    <dgm:cxn modelId="{4642ECCA-1416-4992-9A93-9DD606DB1585}" type="presOf" srcId="{86746FE5-8791-45C2-8E22-9F3E03E1F043}" destId="{9F022E7D-CF47-4F99-A3A1-748B8737F7CA}" srcOrd="0" destOrd="0" presId="urn:microsoft.com/office/officeart/2005/8/layout/cycle2"/>
    <dgm:cxn modelId="{D0A11B71-1775-48C5-9AAA-F77CF68818D5}" type="presParOf" srcId="{81F500D2-3757-464D-B2B2-3F669C123ABC}" destId="{9F022E7D-CF47-4F99-A3A1-748B8737F7CA}"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0CF75E1-4BA8-412F-A4DF-3256C6A338C0}" type="doc">
      <dgm:prSet loTypeId="urn:microsoft.com/office/officeart/2008/layout/LinedList" loCatId="list" qsTypeId="urn:microsoft.com/office/officeart/2005/8/quickstyle/simple4" qsCatId="simple" csTypeId="urn:microsoft.com/office/officeart/2005/8/colors/accent2_5" csCatId="accent2"/>
      <dgm:spPr/>
      <dgm:t>
        <a:bodyPr/>
        <a:lstStyle/>
        <a:p>
          <a:endParaRPr lang="tr-TR"/>
        </a:p>
      </dgm:t>
    </dgm:pt>
    <dgm:pt modelId="{B299E842-0E5A-4FA4-BA94-0664F6B4732E}">
      <dgm:prSet/>
      <dgm:spPr/>
      <dgm:t>
        <a:bodyPr/>
        <a:lstStyle/>
        <a:p>
          <a:pPr rtl="0"/>
          <a:r>
            <a:rPr lang="tr-TR"/>
            <a:t>Hakkı batıldan ayıran söz söyleme</a:t>
          </a:r>
        </a:p>
      </dgm:t>
    </dgm:pt>
    <dgm:pt modelId="{841FB9ED-66A1-4D3E-846E-E52057E13345}" type="parTrans" cxnId="{87B35B72-9577-4481-8386-D9C9282DC92F}">
      <dgm:prSet/>
      <dgm:spPr/>
      <dgm:t>
        <a:bodyPr/>
        <a:lstStyle/>
        <a:p>
          <a:endParaRPr lang="tr-TR"/>
        </a:p>
      </dgm:t>
    </dgm:pt>
    <dgm:pt modelId="{1E6D4409-EC27-4694-A1E5-E6F69BC625C9}" type="sibTrans" cxnId="{87B35B72-9577-4481-8386-D9C9282DC92F}">
      <dgm:prSet/>
      <dgm:spPr/>
      <dgm:t>
        <a:bodyPr/>
        <a:lstStyle/>
        <a:p>
          <a:endParaRPr lang="tr-TR"/>
        </a:p>
      </dgm:t>
    </dgm:pt>
    <dgm:pt modelId="{CDFE9D9C-F65D-47BB-B9FD-7AC5D321C4DC}">
      <dgm:prSet/>
      <dgm:spPr/>
      <dgm:t>
        <a:bodyPr/>
        <a:lstStyle/>
        <a:p>
          <a:pPr rtl="0"/>
          <a:r>
            <a:rPr lang="tr-TR"/>
            <a:t>Etkili ve güzel konuşma</a:t>
          </a:r>
        </a:p>
      </dgm:t>
    </dgm:pt>
    <dgm:pt modelId="{075689DA-8F1D-42B2-B947-C6ABFE1AF7F6}" type="parTrans" cxnId="{D0ED8E5E-287C-4A17-9273-B305D6079A9E}">
      <dgm:prSet/>
      <dgm:spPr/>
      <dgm:t>
        <a:bodyPr/>
        <a:lstStyle/>
        <a:p>
          <a:endParaRPr lang="tr-TR"/>
        </a:p>
      </dgm:t>
    </dgm:pt>
    <dgm:pt modelId="{6430B49E-0E17-44F6-A6E6-688BD0709A82}" type="sibTrans" cxnId="{D0ED8E5E-287C-4A17-9273-B305D6079A9E}">
      <dgm:prSet/>
      <dgm:spPr/>
      <dgm:t>
        <a:bodyPr/>
        <a:lstStyle/>
        <a:p>
          <a:endParaRPr lang="tr-TR"/>
        </a:p>
      </dgm:t>
    </dgm:pt>
    <dgm:pt modelId="{4226BB74-CD96-45A8-BE4B-63F179FA38DB}">
      <dgm:prSet/>
      <dgm:spPr/>
      <dgm:t>
        <a:bodyPr/>
        <a:lstStyle/>
        <a:p>
          <a:pPr rtl="0"/>
          <a:r>
            <a:rPr lang="tr-TR"/>
            <a:t>Kırıcı olmama, saygılı olma</a:t>
          </a:r>
        </a:p>
      </dgm:t>
    </dgm:pt>
    <dgm:pt modelId="{5AE7B953-973D-42BD-92FB-B43899CC73BD}" type="parTrans" cxnId="{046C5857-7386-427D-B262-3997D5E5A577}">
      <dgm:prSet/>
      <dgm:spPr/>
      <dgm:t>
        <a:bodyPr/>
        <a:lstStyle/>
        <a:p>
          <a:endParaRPr lang="tr-TR"/>
        </a:p>
      </dgm:t>
    </dgm:pt>
    <dgm:pt modelId="{CE3D8C7C-F6B1-40C1-8D2E-CC77D300A06B}" type="sibTrans" cxnId="{046C5857-7386-427D-B262-3997D5E5A577}">
      <dgm:prSet/>
      <dgm:spPr/>
      <dgm:t>
        <a:bodyPr/>
        <a:lstStyle/>
        <a:p>
          <a:endParaRPr lang="tr-TR"/>
        </a:p>
      </dgm:t>
    </dgm:pt>
    <dgm:pt modelId="{132922DD-9768-47EF-9460-ACD59ACAA913}">
      <dgm:prSet/>
      <dgm:spPr/>
      <dgm:t>
        <a:bodyPr/>
        <a:lstStyle/>
        <a:p>
          <a:pPr rtl="0"/>
          <a:r>
            <a:rPr lang="tr-TR"/>
            <a:t>Delillerle konuşma</a:t>
          </a:r>
        </a:p>
      </dgm:t>
    </dgm:pt>
    <dgm:pt modelId="{BFE18350-F99E-4726-B8E7-242CE5B2B1AF}" type="parTrans" cxnId="{F11EDFE1-2B27-4EF0-82C2-BEA43C47BCE5}">
      <dgm:prSet/>
      <dgm:spPr/>
      <dgm:t>
        <a:bodyPr/>
        <a:lstStyle/>
        <a:p>
          <a:endParaRPr lang="tr-TR"/>
        </a:p>
      </dgm:t>
    </dgm:pt>
    <dgm:pt modelId="{366C978D-90A9-4F37-8B33-08019667A5E3}" type="sibTrans" cxnId="{F11EDFE1-2B27-4EF0-82C2-BEA43C47BCE5}">
      <dgm:prSet/>
      <dgm:spPr/>
      <dgm:t>
        <a:bodyPr/>
        <a:lstStyle/>
        <a:p>
          <a:endParaRPr lang="tr-TR"/>
        </a:p>
      </dgm:t>
    </dgm:pt>
    <dgm:pt modelId="{D8AB9BC3-881D-4FFC-9247-742D9239402C}">
      <dgm:prSet/>
      <dgm:spPr/>
      <dgm:t>
        <a:bodyPr/>
        <a:lstStyle/>
        <a:p>
          <a:pPr rtl="0"/>
          <a:r>
            <a:rPr lang="tr-TR"/>
            <a:t>Birleştirici olma</a:t>
          </a:r>
        </a:p>
      </dgm:t>
    </dgm:pt>
    <dgm:pt modelId="{99FC5718-6E09-4E09-A961-F70ADC742C00}" type="parTrans" cxnId="{84FC02C4-93B5-49F8-B3F9-D189972B6291}">
      <dgm:prSet/>
      <dgm:spPr/>
      <dgm:t>
        <a:bodyPr/>
        <a:lstStyle/>
        <a:p>
          <a:endParaRPr lang="tr-TR"/>
        </a:p>
      </dgm:t>
    </dgm:pt>
    <dgm:pt modelId="{9E821DA9-3808-4980-B026-7131CABA31AA}" type="sibTrans" cxnId="{84FC02C4-93B5-49F8-B3F9-D189972B6291}">
      <dgm:prSet/>
      <dgm:spPr/>
      <dgm:t>
        <a:bodyPr/>
        <a:lstStyle/>
        <a:p>
          <a:endParaRPr lang="tr-TR"/>
        </a:p>
      </dgm:t>
    </dgm:pt>
    <dgm:pt modelId="{77C5972E-AA73-409C-AE48-A23AF9E2D98B}">
      <dgm:prSet/>
      <dgm:spPr/>
      <dgm:t>
        <a:bodyPr/>
        <a:lstStyle/>
        <a:p>
          <a:pPr rtl="0"/>
          <a:r>
            <a:rPr lang="tr-TR"/>
            <a:t>Güvenilir kaynaklardan bilgi alma</a:t>
          </a:r>
        </a:p>
      </dgm:t>
    </dgm:pt>
    <dgm:pt modelId="{5B2A1BC7-58B7-4231-A1C0-C51FF1C0DD57}" type="parTrans" cxnId="{C000487D-EA75-487C-9DA2-816243747181}">
      <dgm:prSet/>
      <dgm:spPr/>
      <dgm:t>
        <a:bodyPr/>
        <a:lstStyle/>
        <a:p>
          <a:endParaRPr lang="tr-TR"/>
        </a:p>
      </dgm:t>
    </dgm:pt>
    <dgm:pt modelId="{DE2E2CE7-73B7-4FE4-A618-728B718B19B1}" type="sibTrans" cxnId="{C000487D-EA75-487C-9DA2-816243747181}">
      <dgm:prSet/>
      <dgm:spPr/>
      <dgm:t>
        <a:bodyPr/>
        <a:lstStyle/>
        <a:p>
          <a:endParaRPr lang="tr-TR"/>
        </a:p>
      </dgm:t>
    </dgm:pt>
    <dgm:pt modelId="{015D7D9C-93C3-4983-BBD0-9200E7EFC914}">
      <dgm:prSet/>
      <dgm:spPr/>
      <dgm:t>
        <a:bodyPr/>
        <a:lstStyle/>
        <a:p>
          <a:pPr rtl="0"/>
          <a:r>
            <a:rPr lang="tr-TR"/>
            <a:t>Söz ve davranışların birbirine uygunluğu</a:t>
          </a:r>
        </a:p>
      </dgm:t>
    </dgm:pt>
    <dgm:pt modelId="{A140A6DA-FEEF-4A95-9409-00FDC1A33E4C}" type="parTrans" cxnId="{E37B24E0-4B1F-489B-8FCD-6EDA93B83B90}">
      <dgm:prSet/>
      <dgm:spPr/>
      <dgm:t>
        <a:bodyPr/>
        <a:lstStyle/>
        <a:p>
          <a:endParaRPr lang="tr-TR"/>
        </a:p>
      </dgm:t>
    </dgm:pt>
    <dgm:pt modelId="{43DE77F3-E395-449A-AEF8-E14DFA778CFA}" type="sibTrans" cxnId="{E37B24E0-4B1F-489B-8FCD-6EDA93B83B90}">
      <dgm:prSet/>
      <dgm:spPr/>
      <dgm:t>
        <a:bodyPr/>
        <a:lstStyle/>
        <a:p>
          <a:endParaRPr lang="tr-TR"/>
        </a:p>
      </dgm:t>
    </dgm:pt>
    <dgm:pt modelId="{66B18D01-F618-422A-9868-2B44FE8AAE0F}">
      <dgm:prSet/>
      <dgm:spPr/>
      <dgm:t>
        <a:bodyPr/>
        <a:lstStyle/>
        <a:p>
          <a:pPr rtl="0"/>
          <a:r>
            <a:rPr lang="tr-TR"/>
            <a:t>İnsanları düşünmeye yönlendirme</a:t>
          </a:r>
        </a:p>
      </dgm:t>
    </dgm:pt>
    <dgm:pt modelId="{6135B012-18E3-439B-9799-B29490029005}" type="parTrans" cxnId="{6B1C82FF-B463-4BFC-8447-B02F527AF786}">
      <dgm:prSet/>
      <dgm:spPr/>
      <dgm:t>
        <a:bodyPr/>
        <a:lstStyle/>
        <a:p>
          <a:endParaRPr lang="tr-TR"/>
        </a:p>
      </dgm:t>
    </dgm:pt>
    <dgm:pt modelId="{4A85794A-7FDC-46AC-94EA-6C8E2D1ED8C9}" type="sibTrans" cxnId="{6B1C82FF-B463-4BFC-8447-B02F527AF786}">
      <dgm:prSet/>
      <dgm:spPr/>
      <dgm:t>
        <a:bodyPr/>
        <a:lstStyle/>
        <a:p>
          <a:endParaRPr lang="tr-TR"/>
        </a:p>
      </dgm:t>
    </dgm:pt>
    <dgm:pt modelId="{5563DD2E-FB87-4C0C-AAF5-943A956D5357}" type="pres">
      <dgm:prSet presAssocID="{20CF75E1-4BA8-412F-A4DF-3256C6A338C0}" presName="vert0" presStyleCnt="0">
        <dgm:presLayoutVars>
          <dgm:dir/>
          <dgm:animOne val="branch"/>
          <dgm:animLvl val="lvl"/>
        </dgm:presLayoutVars>
      </dgm:prSet>
      <dgm:spPr/>
      <dgm:t>
        <a:bodyPr/>
        <a:lstStyle/>
        <a:p>
          <a:endParaRPr lang="tr-TR"/>
        </a:p>
      </dgm:t>
    </dgm:pt>
    <dgm:pt modelId="{1ACA16B2-00C2-479F-90B6-C56472088088}" type="pres">
      <dgm:prSet presAssocID="{B299E842-0E5A-4FA4-BA94-0664F6B4732E}" presName="thickLine" presStyleLbl="alignNode1" presStyleIdx="0" presStyleCnt="8"/>
      <dgm:spPr/>
    </dgm:pt>
    <dgm:pt modelId="{0576198A-FA68-47CF-98A4-6A6820E84988}" type="pres">
      <dgm:prSet presAssocID="{B299E842-0E5A-4FA4-BA94-0664F6B4732E}" presName="horz1" presStyleCnt="0"/>
      <dgm:spPr/>
    </dgm:pt>
    <dgm:pt modelId="{16345033-F672-4887-A7F5-5C982F117F33}" type="pres">
      <dgm:prSet presAssocID="{B299E842-0E5A-4FA4-BA94-0664F6B4732E}" presName="tx1" presStyleLbl="revTx" presStyleIdx="0" presStyleCnt="8"/>
      <dgm:spPr/>
      <dgm:t>
        <a:bodyPr/>
        <a:lstStyle/>
        <a:p>
          <a:endParaRPr lang="tr-TR"/>
        </a:p>
      </dgm:t>
    </dgm:pt>
    <dgm:pt modelId="{687A67AA-0BB2-4DA0-862A-5CD070AD5919}" type="pres">
      <dgm:prSet presAssocID="{B299E842-0E5A-4FA4-BA94-0664F6B4732E}" presName="vert1" presStyleCnt="0"/>
      <dgm:spPr/>
    </dgm:pt>
    <dgm:pt modelId="{92A4FD19-85A0-4377-BD9E-3D3B4222C10D}" type="pres">
      <dgm:prSet presAssocID="{CDFE9D9C-F65D-47BB-B9FD-7AC5D321C4DC}" presName="thickLine" presStyleLbl="alignNode1" presStyleIdx="1" presStyleCnt="8"/>
      <dgm:spPr/>
    </dgm:pt>
    <dgm:pt modelId="{F6080532-BC3E-4261-B2D5-AC531E16F1CB}" type="pres">
      <dgm:prSet presAssocID="{CDFE9D9C-F65D-47BB-B9FD-7AC5D321C4DC}" presName="horz1" presStyleCnt="0"/>
      <dgm:spPr/>
    </dgm:pt>
    <dgm:pt modelId="{819940EC-0FC9-46DC-9A15-2AF04F74CBD7}" type="pres">
      <dgm:prSet presAssocID="{CDFE9D9C-F65D-47BB-B9FD-7AC5D321C4DC}" presName="tx1" presStyleLbl="revTx" presStyleIdx="1" presStyleCnt="8"/>
      <dgm:spPr/>
      <dgm:t>
        <a:bodyPr/>
        <a:lstStyle/>
        <a:p>
          <a:endParaRPr lang="tr-TR"/>
        </a:p>
      </dgm:t>
    </dgm:pt>
    <dgm:pt modelId="{7EF87E5A-DEB1-4114-A666-6011C8AFE237}" type="pres">
      <dgm:prSet presAssocID="{CDFE9D9C-F65D-47BB-B9FD-7AC5D321C4DC}" presName="vert1" presStyleCnt="0"/>
      <dgm:spPr/>
    </dgm:pt>
    <dgm:pt modelId="{F25982A9-8A9F-42D2-8E4A-F533DC3D00E5}" type="pres">
      <dgm:prSet presAssocID="{4226BB74-CD96-45A8-BE4B-63F179FA38DB}" presName="thickLine" presStyleLbl="alignNode1" presStyleIdx="2" presStyleCnt="8"/>
      <dgm:spPr/>
    </dgm:pt>
    <dgm:pt modelId="{84C9AEEC-F660-4E39-A27D-C4AEC482C721}" type="pres">
      <dgm:prSet presAssocID="{4226BB74-CD96-45A8-BE4B-63F179FA38DB}" presName="horz1" presStyleCnt="0"/>
      <dgm:spPr/>
    </dgm:pt>
    <dgm:pt modelId="{345F2E94-AA71-41C4-B4A9-27351869A2EA}" type="pres">
      <dgm:prSet presAssocID="{4226BB74-CD96-45A8-BE4B-63F179FA38DB}" presName="tx1" presStyleLbl="revTx" presStyleIdx="2" presStyleCnt="8"/>
      <dgm:spPr/>
      <dgm:t>
        <a:bodyPr/>
        <a:lstStyle/>
        <a:p>
          <a:endParaRPr lang="tr-TR"/>
        </a:p>
      </dgm:t>
    </dgm:pt>
    <dgm:pt modelId="{718DA387-EFFC-4C46-8ED4-0D618B8A464E}" type="pres">
      <dgm:prSet presAssocID="{4226BB74-CD96-45A8-BE4B-63F179FA38DB}" presName="vert1" presStyleCnt="0"/>
      <dgm:spPr/>
    </dgm:pt>
    <dgm:pt modelId="{A3155B9F-C081-4243-8215-5224A44EC074}" type="pres">
      <dgm:prSet presAssocID="{132922DD-9768-47EF-9460-ACD59ACAA913}" presName="thickLine" presStyleLbl="alignNode1" presStyleIdx="3" presStyleCnt="8"/>
      <dgm:spPr/>
    </dgm:pt>
    <dgm:pt modelId="{E03758D4-8C7E-4372-8481-C5CE95C9CE5F}" type="pres">
      <dgm:prSet presAssocID="{132922DD-9768-47EF-9460-ACD59ACAA913}" presName="horz1" presStyleCnt="0"/>
      <dgm:spPr/>
    </dgm:pt>
    <dgm:pt modelId="{C92EA360-13F6-41EC-A713-6262B680052B}" type="pres">
      <dgm:prSet presAssocID="{132922DD-9768-47EF-9460-ACD59ACAA913}" presName="tx1" presStyleLbl="revTx" presStyleIdx="3" presStyleCnt="8"/>
      <dgm:spPr/>
      <dgm:t>
        <a:bodyPr/>
        <a:lstStyle/>
        <a:p>
          <a:endParaRPr lang="tr-TR"/>
        </a:p>
      </dgm:t>
    </dgm:pt>
    <dgm:pt modelId="{45117F3F-58A1-4BF0-9F1B-B0CAF9972790}" type="pres">
      <dgm:prSet presAssocID="{132922DD-9768-47EF-9460-ACD59ACAA913}" presName="vert1" presStyleCnt="0"/>
      <dgm:spPr/>
    </dgm:pt>
    <dgm:pt modelId="{3E6C5C0D-4504-407D-90BD-0334F8BBFD65}" type="pres">
      <dgm:prSet presAssocID="{D8AB9BC3-881D-4FFC-9247-742D9239402C}" presName="thickLine" presStyleLbl="alignNode1" presStyleIdx="4" presStyleCnt="8"/>
      <dgm:spPr/>
    </dgm:pt>
    <dgm:pt modelId="{78243DC4-D017-41FD-95F8-5D151AA85023}" type="pres">
      <dgm:prSet presAssocID="{D8AB9BC3-881D-4FFC-9247-742D9239402C}" presName="horz1" presStyleCnt="0"/>
      <dgm:spPr/>
    </dgm:pt>
    <dgm:pt modelId="{F0FEDC73-B205-4724-BA91-D074158A88BF}" type="pres">
      <dgm:prSet presAssocID="{D8AB9BC3-881D-4FFC-9247-742D9239402C}" presName="tx1" presStyleLbl="revTx" presStyleIdx="4" presStyleCnt="8"/>
      <dgm:spPr/>
      <dgm:t>
        <a:bodyPr/>
        <a:lstStyle/>
        <a:p>
          <a:endParaRPr lang="tr-TR"/>
        </a:p>
      </dgm:t>
    </dgm:pt>
    <dgm:pt modelId="{68C020EA-105B-4CF0-BE87-1569307469DE}" type="pres">
      <dgm:prSet presAssocID="{D8AB9BC3-881D-4FFC-9247-742D9239402C}" presName="vert1" presStyleCnt="0"/>
      <dgm:spPr/>
    </dgm:pt>
    <dgm:pt modelId="{17EBEAB7-3D58-4E9A-ADF9-7FE9BA226950}" type="pres">
      <dgm:prSet presAssocID="{77C5972E-AA73-409C-AE48-A23AF9E2D98B}" presName="thickLine" presStyleLbl="alignNode1" presStyleIdx="5" presStyleCnt="8"/>
      <dgm:spPr/>
    </dgm:pt>
    <dgm:pt modelId="{423AB6DA-6E06-46CF-9D33-1CB92EA3DE7F}" type="pres">
      <dgm:prSet presAssocID="{77C5972E-AA73-409C-AE48-A23AF9E2D98B}" presName="horz1" presStyleCnt="0"/>
      <dgm:spPr/>
    </dgm:pt>
    <dgm:pt modelId="{820588F3-0581-4FAD-AAE2-3D1CE5BEC99C}" type="pres">
      <dgm:prSet presAssocID="{77C5972E-AA73-409C-AE48-A23AF9E2D98B}" presName="tx1" presStyleLbl="revTx" presStyleIdx="5" presStyleCnt="8"/>
      <dgm:spPr/>
      <dgm:t>
        <a:bodyPr/>
        <a:lstStyle/>
        <a:p>
          <a:endParaRPr lang="tr-TR"/>
        </a:p>
      </dgm:t>
    </dgm:pt>
    <dgm:pt modelId="{C23D6F23-8DA3-4EA9-B1B4-50508A65188D}" type="pres">
      <dgm:prSet presAssocID="{77C5972E-AA73-409C-AE48-A23AF9E2D98B}" presName="vert1" presStyleCnt="0"/>
      <dgm:spPr/>
    </dgm:pt>
    <dgm:pt modelId="{00FEDB65-6791-47F0-A9C6-DA311DC9E5CA}" type="pres">
      <dgm:prSet presAssocID="{015D7D9C-93C3-4983-BBD0-9200E7EFC914}" presName="thickLine" presStyleLbl="alignNode1" presStyleIdx="6" presStyleCnt="8"/>
      <dgm:spPr/>
    </dgm:pt>
    <dgm:pt modelId="{F8348E89-9A4B-4D1B-9251-A135A1E690F4}" type="pres">
      <dgm:prSet presAssocID="{015D7D9C-93C3-4983-BBD0-9200E7EFC914}" presName="horz1" presStyleCnt="0"/>
      <dgm:spPr/>
    </dgm:pt>
    <dgm:pt modelId="{1523F9EF-C531-458E-BD08-4CD9780CEFD4}" type="pres">
      <dgm:prSet presAssocID="{015D7D9C-93C3-4983-BBD0-9200E7EFC914}" presName="tx1" presStyleLbl="revTx" presStyleIdx="6" presStyleCnt="8"/>
      <dgm:spPr/>
      <dgm:t>
        <a:bodyPr/>
        <a:lstStyle/>
        <a:p>
          <a:endParaRPr lang="tr-TR"/>
        </a:p>
      </dgm:t>
    </dgm:pt>
    <dgm:pt modelId="{7875FD72-8883-41FE-9279-D6D37DBA12E0}" type="pres">
      <dgm:prSet presAssocID="{015D7D9C-93C3-4983-BBD0-9200E7EFC914}" presName="vert1" presStyleCnt="0"/>
      <dgm:spPr/>
    </dgm:pt>
    <dgm:pt modelId="{35CF4FA2-0997-43C2-9813-27E816F4B3D0}" type="pres">
      <dgm:prSet presAssocID="{66B18D01-F618-422A-9868-2B44FE8AAE0F}" presName="thickLine" presStyleLbl="alignNode1" presStyleIdx="7" presStyleCnt="8"/>
      <dgm:spPr/>
    </dgm:pt>
    <dgm:pt modelId="{00001EED-BE80-47A4-884A-88736861B23D}" type="pres">
      <dgm:prSet presAssocID="{66B18D01-F618-422A-9868-2B44FE8AAE0F}" presName="horz1" presStyleCnt="0"/>
      <dgm:spPr/>
    </dgm:pt>
    <dgm:pt modelId="{A27F98B5-E4BD-4776-B329-8203B39058B4}" type="pres">
      <dgm:prSet presAssocID="{66B18D01-F618-422A-9868-2B44FE8AAE0F}" presName="tx1" presStyleLbl="revTx" presStyleIdx="7" presStyleCnt="8"/>
      <dgm:spPr/>
      <dgm:t>
        <a:bodyPr/>
        <a:lstStyle/>
        <a:p>
          <a:endParaRPr lang="tr-TR"/>
        </a:p>
      </dgm:t>
    </dgm:pt>
    <dgm:pt modelId="{92805EC2-F15A-46FF-991C-5F941B399BF6}" type="pres">
      <dgm:prSet presAssocID="{66B18D01-F618-422A-9868-2B44FE8AAE0F}" presName="vert1" presStyleCnt="0"/>
      <dgm:spPr/>
    </dgm:pt>
  </dgm:ptLst>
  <dgm:cxnLst>
    <dgm:cxn modelId="{44614D33-BF2E-4DC6-A26C-52FA32E3C7CA}" type="presOf" srcId="{4226BB74-CD96-45A8-BE4B-63F179FA38DB}" destId="{345F2E94-AA71-41C4-B4A9-27351869A2EA}" srcOrd="0" destOrd="0" presId="urn:microsoft.com/office/officeart/2008/layout/LinedList"/>
    <dgm:cxn modelId="{B6D2DB01-7416-4433-A600-B9C5F05FE5AC}" type="presOf" srcId="{D8AB9BC3-881D-4FFC-9247-742D9239402C}" destId="{F0FEDC73-B205-4724-BA91-D074158A88BF}" srcOrd="0" destOrd="0" presId="urn:microsoft.com/office/officeart/2008/layout/LinedList"/>
    <dgm:cxn modelId="{C000487D-EA75-487C-9DA2-816243747181}" srcId="{20CF75E1-4BA8-412F-A4DF-3256C6A338C0}" destId="{77C5972E-AA73-409C-AE48-A23AF9E2D98B}" srcOrd="5" destOrd="0" parTransId="{5B2A1BC7-58B7-4231-A1C0-C51FF1C0DD57}" sibTransId="{DE2E2CE7-73B7-4FE4-A618-728B718B19B1}"/>
    <dgm:cxn modelId="{D0ED8E5E-287C-4A17-9273-B305D6079A9E}" srcId="{20CF75E1-4BA8-412F-A4DF-3256C6A338C0}" destId="{CDFE9D9C-F65D-47BB-B9FD-7AC5D321C4DC}" srcOrd="1" destOrd="0" parTransId="{075689DA-8F1D-42B2-B947-C6ABFE1AF7F6}" sibTransId="{6430B49E-0E17-44F6-A6E6-688BD0709A82}"/>
    <dgm:cxn modelId="{046C5857-7386-427D-B262-3997D5E5A577}" srcId="{20CF75E1-4BA8-412F-A4DF-3256C6A338C0}" destId="{4226BB74-CD96-45A8-BE4B-63F179FA38DB}" srcOrd="2" destOrd="0" parTransId="{5AE7B953-973D-42BD-92FB-B43899CC73BD}" sibTransId="{CE3D8C7C-F6B1-40C1-8D2E-CC77D300A06B}"/>
    <dgm:cxn modelId="{F11EDFE1-2B27-4EF0-82C2-BEA43C47BCE5}" srcId="{20CF75E1-4BA8-412F-A4DF-3256C6A338C0}" destId="{132922DD-9768-47EF-9460-ACD59ACAA913}" srcOrd="3" destOrd="0" parTransId="{BFE18350-F99E-4726-B8E7-242CE5B2B1AF}" sibTransId="{366C978D-90A9-4F37-8B33-08019667A5E3}"/>
    <dgm:cxn modelId="{9022A681-C3D8-4376-BFBC-2448C8C87EA0}" type="presOf" srcId="{77C5972E-AA73-409C-AE48-A23AF9E2D98B}" destId="{820588F3-0581-4FAD-AAE2-3D1CE5BEC99C}" srcOrd="0" destOrd="0" presId="urn:microsoft.com/office/officeart/2008/layout/LinedList"/>
    <dgm:cxn modelId="{84FC02C4-93B5-49F8-B3F9-D189972B6291}" srcId="{20CF75E1-4BA8-412F-A4DF-3256C6A338C0}" destId="{D8AB9BC3-881D-4FFC-9247-742D9239402C}" srcOrd="4" destOrd="0" parTransId="{99FC5718-6E09-4E09-A961-F70ADC742C00}" sibTransId="{9E821DA9-3808-4980-B026-7131CABA31AA}"/>
    <dgm:cxn modelId="{F75405DD-2746-4C82-8D4A-7B056B92F53D}" type="presOf" srcId="{B299E842-0E5A-4FA4-BA94-0664F6B4732E}" destId="{16345033-F672-4887-A7F5-5C982F117F33}" srcOrd="0" destOrd="0" presId="urn:microsoft.com/office/officeart/2008/layout/LinedList"/>
    <dgm:cxn modelId="{2BA9FA84-AAC7-4E72-B6E2-DF38C51E0D13}" type="presOf" srcId="{015D7D9C-93C3-4983-BBD0-9200E7EFC914}" destId="{1523F9EF-C531-458E-BD08-4CD9780CEFD4}" srcOrd="0" destOrd="0" presId="urn:microsoft.com/office/officeart/2008/layout/LinedList"/>
    <dgm:cxn modelId="{87B35B72-9577-4481-8386-D9C9282DC92F}" srcId="{20CF75E1-4BA8-412F-A4DF-3256C6A338C0}" destId="{B299E842-0E5A-4FA4-BA94-0664F6B4732E}" srcOrd="0" destOrd="0" parTransId="{841FB9ED-66A1-4D3E-846E-E52057E13345}" sibTransId="{1E6D4409-EC27-4694-A1E5-E6F69BC625C9}"/>
    <dgm:cxn modelId="{C22BA518-E753-4DAE-95F1-A52F14F36FDA}" type="presOf" srcId="{20CF75E1-4BA8-412F-A4DF-3256C6A338C0}" destId="{5563DD2E-FB87-4C0C-AAF5-943A956D5357}" srcOrd="0" destOrd="0" presId="urn:microsoft.com/office/officeart/2008/layout/LinedList"/>
    <dgm:cxn modelId="{809CC16C-B029-40EB-8874-5AFADAF57932}" type="presOf" srcId="{CDFE9D9C-F65D-47BB-B9FD-7AC5D321C4DC}" destId="{819940EC-0FC9-46DC-9A15-2AF04F74CBD7}" srcOrd="0" destOrd="0" presId="urn:microsoft.com/office/officeart/2008/layout/LinedList"/>
    <dgm:cxn modelId="{E37B24E0-4B1F-489B-8FCD-6EDA93B83B90}" srcId="{20CF75E1-4BA8-412F-A4DF-3256C6A338C0}" destId="{015D7D9C-93C3-4983-BBD0-9200E7EFC914}" srcOrd="6" destOrd="0" parTransId="{A140A6DA-FEEF-4A95-9409-00FDC1A33E4C}" sibTransId="{43DE77F3-E395-449A-AEF8-E14DFA778CFA}"/>
    <dgm:cxn modelId="{7B91D122-87E8-4D94-85D0-941A429137C9}" type="presOf" srcId="{132922DD-9768-47EF-9460-ACD59ACAA913}" destId="{C92EA360-13F6-41EC-A713-6262B680052B}" srcOrd="0" destOrd="0" presId="urn:microsoft.com/office/officeart/2008/layout/LinedList"/>
    <dgm:cxn modelId="{7408F98E-C90B-49FA-8A31-2D8630FEF07D}" type="presOf" srcId="{66B18D01-F618-422A-9868-2B44FE8AAE0F}" destId="{A27F98B5-E4BD-4776-B329-8203B39058B4}" srcOrd="0" destOrd="0" presId="urn:microsoft.com/office/officeart/2008/layout/LinedList"/>
    <dgm:cxn modelId="{6B1C82FF-B463-4BFC-8447-B02F527AF786}" srcId="{20CF75E1-4BA8-412F-A4DF-3256C6A338C0}" destId="{66B18D01-F618-422A-9868-2B44FE8AAE0F}" srcOrd="7" destOrd="0" parTransId="{6135B012-18E3-439B-9799-B29490029005}" sibTransId="{4A85794A-7FDC-46AC-94EA-6C8E2D1ED8C9}"/>
    <dgm:cxn modelId="{2CCCA1A3-43E3-4F16-A4FF-D7700C6764D4}" type="presParOf" srcId="{5563DD2E-FB87-4C0C-AAF5-943A956D5357}" destId="{1ACA16B2-00C2-479F-90B6-C56472088088}" srcOrd="0" destOrd="0" presId="urn:microsoft.com/office/officeart/2008/layout/LinedList"/>
    <dgm:cxn modelId="{8D6AF51C-8172-4216-B334-CB86C4FE851D}" type="presParOf" srcId="{5563DD2E-FB87-4C0C-AAF5-943A956D5357}" destId="{0576198A-FA68-47CF-98A4-6A6820E84988}" srcOrd="1" destOrd="0" presId="urn:microsoft.com/office/officeart/2008/layout/LinedList"/>
    <dgm:cxn modelId="{880DBB0E-2723-4C30-95EF-2B30C2D659C5}" type="presParOf" srcId="{0576198A-FA68-47CF-98A4-6A6820E84988}" destId="{16345033-F672-4887-A7F5-5C982F117F33}" srcOrd="0" destOrd="0" presId="urn:microsoft.com/office/officeart/2008/layout/LinedList"/>
    <dgm:cxn modelId="{AF558AC2-AB35-42E4-AF29-1381B2C69676}" type="presParOf" srcId="{0576198A-FA68-47CF-98A4-6A6820E84988}" destId="{687A67AA-0BB2-4DA0-862A-5CD070AD5919}" srcOrd="1" destOrd="0" presId="urn:microsoft.com/office/officeart/2008/layout/LinedList"/>
    <dgm:cxn modelId="{44E3A407-00AB-4138-B27D-7295CF091CD1}" type="presParOf" srcId="{5563DD2E-FB87-4C0C-AAF5-943A956D5357}" destId="{92A4FD19-85A0-4377-BD9E-3D3B4222C10D}" srcOrd="2" destOrd="0" presId="urn:microsoft.com/office/officeart/2008/layout/LinedList"/>
    <dgm:cxn modelId="{3057FA6E-0EE6-43F8-9A2D-2D6738CF93BA}" type="presParOf" srcId="{5563DD2E-FB87-4C0C-AAF5-943A956D5357}" destId="{F6080532-BC3E-4261-B2D5-AC531E16F1CB}" srcOrd="3" destOrd="0" presId="urn:microsoft.com/office/officeart/2008/layout/LinedList"/>
    <dgm:cxn modelId="{039EA90C-7874-4E5A-90FF-FD7EAA25E5A8}" type="presParOf" srcId="{F6080532-BC3E-4261-B2D5-AC531E16F1CB}" destId="{819940EC-0FC9-46DC-9A15-2AF04F74CBD7}" srcOrd="0" destOrd="0" presId="urn:microsoft.com/office/officeart/2008/layout/LinedList"/>
    <dgm:cxn modelId="{9718D37B-764E-43D9-9CA1-EC80BB5BF83C}" type="presParOf" srcId="{F6080532-BC3E-4261-B2D5-AC531E16F1CB}" destId="{7EF87E5A-DEB1-4114-A666-6011C8AFE237}" srcOrd="1" destOrd="0" presId="urn:microsoft.com/office/officeart/2008/layout/LinedList"/>
    <dgm:cxn modelId="{7DA17815-5BDC-4F18-82CC-89AA2BE6E714}" type="presParOf" srcId="{5563DD2E-FB87-4C0C-AAF5-943A956D5357}" destId="{F25982A9-8A9F-42D2-8E4A-F533DC3D00E5}" srcOrd="4" destOrd="0" presId="urn:microsoft.com/office/officeart/2008/layout/LinedList"/>
    <dgm:cxn modelId="{BCF2E16B-F73C-48F2-9669-DA359B0FD3E8}" type="presParOf" srcId="{5563DD2E-FB87-4C0C-AAF5-943A956D5357}" destId="{84C9AEEC-F660-4E39-A27D-C4AEC482C721}" srcOrd="5" destOrd="0" presId="urn:microsoft.com/office/officeart/2008/layout/LinedList"/>
    <dgm:cxn modelId="{5CAA1AEC-1B67-45C2-9946-14077FCBFF89}" type="presParOf" srcId="{84C9AEEC-F660-4E39-A27D-C4AEC482C721}" destId="{345F2E94-AA71-41C4-B4A9-27351869A2EA}" srcOrd="0" destOrd="0" presId="urn:microsoft.com/office/officeart/2008/layout/LinedList"/>
    <dgm:cxn modelId="{7EE76A7B-0E45-450E-B314-9887C5F47580}" type="presParOf" srcId="{84C9AEEC-F660-4E39-A27D-C4AEC482C721}" destId="{718DA387-EFFC-4C46-8ED4-0D618B8A464E}" srcOrd="1" destOrd="0" presId="urn:microsoft.com/office/officeart/2008/layout/LinedList"/>
    <dgm:cxn modelId="{64555C95-CD2E-4793-9B44-9F2BD9EFAC75}" type="presParOf" srcId="{5563DD2E-FB87-4C0C-AAF5-943A956D5357}" destId="{A3155B9F-C081-4243-8215-5224A44EC074}" srcOrd="6" destOrd="0" presId="urn:microsoft.com/office/officeart/2008/layout/LinedList"/>
    <dgm:cxn modelId="{4D61F865-B37C-4BEA-BBA5-D6126D4F0F9A}" type="presParOf" srcId="{5563DD2E-FB87-4C0C-AAF5-943A956D5357}" destId="{E03758D4-8C7E-4372-8481-C5CE95C9CE5F}" srcOrd="7" destOrd="0" presId="urn:microsoft.com/office/officeart/2008/layout/LinedList"/>
    <dgm:cxn modelId="{213A56CC-3CD2-4A06-8A76-FE40FA2816D1}" type="presParOf" srcId="{E03758D4-8C7E-4372-8481-C5CE95C9CE5F}" destId="{C92EA360-13F6-41EC-A713-6262B680052B}" srcOrd="0" destOrd="0" presId="urn:microsoft.com/office/officeart/2008/layout/LinedList"/>
    <dgm:cxn modelId="{10AC2295-0254-4B5E-AA48-7CA73930438D}" type="presParOf" srcId="{E03758D4-8C7E-4372-8481-C5CE95C9CE5F}" destId="{45117F3F-58A1-4BF0-9F1B-B0CAF9972790}" srcOrd="1" destOrd="0" presId="urn:microsoft.com/office/officeart/2008/layout/LinedList"/>
    <dgm:cxn modelId="{5A0216F5-4908-418D-AF23-687FFB6354DE}" type="presParOf" srcId="{5563DD2E-FB87-4C0C-AAF5-943A956D5357}" destId="{3E6C5C0D-4504-407D-90BD-0334F8BBFD65}" srcOrd="8" destOrd="0" presId="urn:microsoft.com/office/officeart/2008/layout/LinedList"/>
    <dgm:cxn modelId="{4B25ADE9-A755-499D-874A-51775398BD31}" type="presParOf" srcId="{5563DD2E-FB87-4C0C-AAF5-943A956D5357}" destId="{78243DC4-D017-41FD-95F8-5D151AA85023}" srcOrd="9" destOrd="0" presId="urn:microsoft.com/office/officeart/2008/layout/LinedList"/>
    <dgm:cxn modelId="{1E533946-187A-4AC0-83A9-2AFC91BD116D}" type="presParOf" srcId="{78243DC4-D017-41FD-95F8-5D151AA85023}" destId="{F0FEDC73-B205-4724-BA91-D074158A88BF}" srcOrd="0" destOrd="0" presId="urn:microsoft.com/office/officeart/2008/layout/LinedList"/>
    <dgm:cxn modelId="{1755C4AE-8737-481B-86E9-C317E56A1842}" type="presParOf" srcId="{78243DC4-D017-41FD-95F8-5D151AA85023}" destId="{68C020EA-105B-4CF0-BE87-1569307469DE}" srcOrd="1" destOrd="0" presId="urn:microsoft.com/office/officeart/2008/layout/LinedList"/>
    <dgm:cxn modelId="{63413848-A0F7-4AEC-AFC1-1A2D2D140CE9}" type="presParOf" srcId="{5563DD2E-FB87-4C0C-AAF5-943A956D5357}" destId="{17EBEAB7-3D58-4E9A-ADF9-7FE9BA226950}" srcOrd="10" destOrd="0" presId="urn:microsoft.com/office/officeart/2008/layout/LinedList"/>
    <dgm:cxn modelId="{A36EC7A8-5D6F-4D3D-B714-A9B797511D88}" type="presParOf" srcId="{5563DD2E-FB87-4C0C-AAF5-943A956D5357}" destId="{423AB6DA-6E06-46CF-9D33-1CB92EA3DE7F}" srcOrd="11" destOrd="0" presId="urn:microsoft.com/office/officeart/2008/layout/LinedList"/>
    <dgm:cxn modelId="{57AABE07-3A28-4579-B79E-C2F014340401}" type="presParOf" srcId="{423AB6DA-6E06-46CF-9D33-1CB92EA3DE7F}" destId="{820588F3-0581-4FAD-AAE2-3D1CE5BEC99C}" srcOrd="0" destOrd="0" presId="urn:microsoft.com/office/officeart/2008/layout/LinedList"/>
    <dgm:cxn modelId="{36A1858C-ADC3-45E2-BDC7-2BBD8405C739}" type="presParOf" srcId="{423AB6DA-6E06-46CF-9D33-1CB92EA3DE7F}" destId="{C23D6F23-8DA3-4EA9-B1B4-50508A65188D}" srcOrd="1" destOrd="0" presId="urn:microsoft.com/office/officeart/2008/layout/LinedList"/>
    <dgm:cxn modelId="{605F72B8-795A-48C9-ADD0-B0C5175269A5}" type="presParOf" srcId="{5563DD2E-FB87-4C0C-AAF5-943A956D5357}" destId="{00FEDB65-6791-47F0-A9C6-DA311DC9E5CA}" srcOrd="12" destOrd="0" presId="urn:microsoft.com/office/officeart/2008/layout/LinedList"/>
    <dgm:cxn modelId="{FD94C640-E847-46FA-ACA8-27D5F7BE699B}" type="presParOf" srcId="{5563DD2E-FB87-4C0C-AAF5-943A956D5357}" destId="{F8348E89-9A4B-4D1B-9251-A135A1E690F4}" srcOrd="13" destOrd="0" presId="urn:microsoft.com/office/officeart/2008/layout/LinedList"/>
    <dgm:cxn modelId="{C75C3E68-0D5D-4A59-B50E-EF35567C6479}" type="presParOf" srcId="{F8348E89-9A4B-4D1B-9251-A135A1E690F4}" destId="{1523F9EF-C531-458E-BD08-4CD9780CEFD4}" srcOrd="0" destOrd="0" presId="urn:microsoft.com/office/officeart/2008/layout/LinedList"/>
    <dgm:cxn modelId="{24A331D7-8C25-417D-94F9-99E93C93B0A6}" type="presParOf" srcId="{F8348E89-9A4B-4D1B-9251-A135A1E690F4}" destId="{7875FD72-8883-41FE-9279-D6D37DBA12E0}" srcOrd="1" destOrd="0" presId="urn:microsoft.com/office/officeart/2008/layout/LinedList"/>
    <dgm:cxn modelId="{FFF4EBA0-2457-4963-AC8C-5941662AF1B1}" type="presParOf" srcId="{5563DD2E-FB87-4C0C-AAF5-943A956D5357}" destId="{35CF4FA2-0997-43C2-9813-27E816F4B3D0}" srcOrd="14" destOrd="0" presId="urn:microsoft.com/office/officeart/2008/layout/LinedList"/>
    <dgm:cxn modelId="{B64E8F5D-024F-45B7-81E7-0503B73740F9}" type="presParOf" srcId="{5563DD2E-FB87-4C0C-AAF5-943A956D5357}" destId="{00001EED-BE80-47A4-884A-88736861B23D}" srcOrd="15" destOrd="0" presId="urn:microsoft.com/office/officeart/2008/layout/LinedList"/>
    <dgm:cxn modelId="{54503056-9317-4786-B71A-A5424192BCA4}" type="presParOf" srcId="{00001EED-BE80-47A4-884A-88736861B23D}" destId="{A27F98B5-E4BD-4776-B329-8203B39058B4}" srcOrd="0" destOrd="0" presId="urn:microsoft.com/office/officeart/2008/layout/LinedList"/>
    <dgm:cxn modelId="{4E45919C-9F5A-44BA-BCE2-EF7B279B2BC3}" type="presParOf" srcId="{00001EED-BE80-47A4-884A-88736861B23D}" destId="{92805EC2-F15A-46FF-991C-5F941B399BF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C5DC20F-8ECA-4F8A-96FB-1BCF1D304876}" type="doc">
      <dgm:prSet loTypeId="urn:microsoft.com/office/officeart/2005/8/layout/venn1" loCatId="relationship" qsTypeId="urn:microsoft.com/office/officeart/2005/8/quickstyle/simple1" qsCatId="simple" csTypeId="urn:microsoft.com/office/officeart/2005/8/colors/accent2_5" csCatId="accent2" phldr="1"/>
      <dgm:spPr/>
      <dgm:t>
        <a:bodyPr/>
        <a:lstStyle/>
        <a:p>
          <a:endParaRPr lang="tr-TR"/>
        </a:p>
      </dgm:t>
    </dgm:pt>
    <dgm:pt modelId="{DDA48A08-33F5-4694-8E8D-9C3000769F96}">
      <dgm:prSet/>
      <dgm:spPr/>
      <dgm:t>
        <a:bodyPr/>
        <a:lstStyle/>
        <a:p>
          <a:pPr rtl="0"/>
          <a:r>
            <a:rPr lang="tr-TR"/>
            <a:t>“…Bu Kur’an, hak ile batılı birbirinden ayıran, neyin doğru neyin yanlış olduğunu ortaya koyan ilahi bir kelamdır.” </a:t>
          </a:r>
        </a:p>
      </dgm:t>
    </dgm:pt>
    <dgm:pt modelId="{BC9F83A6-1CED-48B7-944B-6D5901ADFCC3}" type="parTrans" cxnId="{6ACCD927-8BFC-437C-B973-F4B8AB00E319}">
      <dgm:prSet/>
      <dgm:spPr/>
      <dgm:t>
        <a:bodyPr/>
        <a:lstStyle/>
        <a:p>
          <a:endParaRPr lang="tr-TR"/>
        </a:p>
      </dgm:t>
    </dgm:pt>
    <dgm:pt modelId="{5E2CEB37-6217-4749-AE20-D6B8682F06CA}" type="sibTrans" cxnId="{6ACCD927-8BFC-437C-B973-F4B8AB00E319}">
      <dgm:prSet/>
      <dgm:spPr/>
      <dgm:t>
        <a:bodyPr/>
        <a:lstStyle/>
        <a:p>
          <a:endParaRPr lang="tr-TR"/>
        </a:p>
      </dgm:t>
    </dgm:pt>
    <dgm:pt modelId="{FD15D1F0-29BB-4323-8716-0236906D024D}">
      <dgm:prSet/>
      <dgm:spPr/>
      <dgm:t>
        <a:bodyPr/>
        <a:lstStyle/>
        <a:p>
          <a:pPr rtl="0"/>
          <a:r>
            <a:rPr lang="tr-TR"/>
            <a:t>Tarık/13. Ayet</a:t>
          </a:r>
        </a:p>
      </dgm:t>
    </dgm:pt>
    <dgm:pt modelId="{51518A51-A0C0-4E32-A77A-AFC1088D0717}" type="parTrans" cxnId="{5FDA1D9F-26EF-4EE2-8C3B-69F0322966A3}">
      <dgm:prSet/>
      <dgm:spPr/>
      <dgm:t>
        <a:bodyPr/>
        <a:lstStyle/>
        <a:p>
          <a:endParaRPr lang="tr-TR"/>
        </a:p>
      </dgm:t>
    </dgm:pt>
    <dgm:pt modelId="{08D3458F-0B95-4D02-A303-849F8DB7EC3C}" type="sibTrans" cxnId="{5FDA1D9F-26EF-4EE2-8C3B-69F0322966A3}">
      <dgm:prSet/>
      <dgm:spPr/>
      <dgm:t>
        <a:bodyPr/>
        <a:lstStyle/>
        <a:p>
          <a:endParaRPr lang="tr-TR"/>
        </a:p>
      </dgm:t>
    </dgm:pt>
    <dgm:pt modelId="{D37983C1-5AF1-4062-8B65-0851CA376338}">
      <dgm:prSet/>
      <dgm:spPr/>
      <dgm:t>
        <a:bodyPr/>
        <a:lstStyle/>
        <a:p>
          <a:pPr rtl="0"/>
          <a:r>
            <a:rPr lang="tr-TR" dirty="0"/>
            <a:t>“(Ey Peygamber) Allah onların kalplerindekileri gerçek niyet ve maksatları çok iyi bilir. Şu halde sen onların söylediklerine itibar etme ama yine de onlara öğüt ver ve onlarla öyle bir konuş ki vicdanları sızlasın”</a:t>
          </a:r>
        </a:p>
      </dgm:t>
    </dgm:pt>
    <dgm:pt modelId="{B62D245C-0008-4D86-BD27-C83B8089976C}" type="parTrans" cxnId="{005610E5-5883-4BF4-8F56-55B728D5E657}">
      <dgm:prSet/>
      <dgm:spPr/>
      <dgm:t>
        <a:bodyPr/>
        <a:lstStyle/>
        <a:p>
          <a:endParaRPr lang="tr-TR"/>
        </a:p>
      </dgm:t>
    </dgm:pt>
    <dgm:pt modelId="{6CC8D4DC-48EF-481E-89B8-4EA39E524A62}" type="sibTrans" cxnId="{005610E5-5883-4BF4-8F56-55B728D5E657}">
      <dgm:prSet/>
      <dgm:spPr/>
      <dgm:t>
        <a:bodyPr/>
        <a:lstStyle/>
        <a:p>
          <a:endParaRPr lang="tr-TR"/>
        </a:p>
      </dgm:t>
    </dgm:pt>
    <dgm:pt modelId="{ED430599-444B-4595-869F-0E2333214C1F}">
      <dgm:prSet/>
      <dgm:spPr/>
      <dgm:t>
        <a:bodyPr/>
        <a:lstStyle/>
        <a:p>
          <a:pPr rtl="0"/>
          <a:r>
            <a:rPr lang="tr-TR" dirty="0"/>
            <a:t>Nisa/63</a:t>
          </a:r>
        </a:p>
      </dgm:t>
    </dgm:pt>
    <dgm:pt modelId="{0302FDED-62B3-4E13-8495-E0408D073545}" type="parTrans" cxnId="{BE6C0372-505F-4127-8E8D-4EBDF2D13333}">
      <dgm:prSet/>
      <dgm:spPr/>
      <dgm:t>
        <a:bodyPr/>
        <a:lstStyle/>
        <a:p>
          <a:endParaRPr lang="tr-TR"/>
        </a:p>
      </dgm:t>
    </dgm:pt>
    <dgm:pt modelId="{437EBC32-4282-4CF3-8ECC-DE6823800C14}" type="sibTrans" cxnId="{BE6C0372-505F-4127-8E8D-4EBDF2D13333}">
      <dgm:prSet/>
      <dgm:spPr/>
      <dgm:t>
        <a:bodyPr/>
        <a:lstStyle/>
        <a:p>
          <a:endParaRPr lang="tr-TR"/>
        </a:p>
      </dgm:t>
    </dgm:pt>
    <dgm:pt modelId="{A50220B2-10A8-437E-9782-B857A5E7713E}" type="pres">
      <dgm:prSet presAssocID="{8C5DC20F-8ECA-4F8A-96FB-1BCF1D304876}" presName="compositeShape" presStyleCnt="0">
        <dgm:presLayoutVars>
          <dgm:chMax val="7"/>
          <dgm:dir/>
          <dgm:resizeHandles val="exact"/>
        </dgm:presLayoutVars>
      </dgm:prSet>
      <dgm:spPr/>
      <dgm:t>
        <a:bodyPr/>
        <a:lstStyle/>
        <a:p>
          <a:endParaRPr lang="tr-TR"/>
        </a:p>
      </dgm:t>
    </dgm:pt>
    <dgm:pt modelId="{C4BD75F1-A14F-4B2A-B3A4-5FEBC7D0C628}" type="pres">
      <dgm:prSet presAssocID="{DDA48A08-33F5-4694-8E8D-9C3000769F96}" presName="circ1" presStyleLbl="vennNode1" presStyleIdx="0" presStyleCnt="2"/>
      <dgm:spPr/>
      <dgm:t>
        <a:bodyPr/>
        <a:lstStyle/>
        <a:p>
          <a:endParaRPr lang="tr-TR"/>
        </a:p>
      </dgm:t>
    </dgm:pt>
    <dgm:pt modelId="{7D709F82-B480-48DD-9074-E19D69D320B3}" type="pres">
      <dgm:prSet presAssocID="{DDA48A08-33F5-4694-8E8D-9C3000769F96}" presName="circ1Tx" presStyleLbl="revTx" presStyleIdx="0" presStyleCnt="0">
        <dgm:presLayoutVars>
          <dgm:chMax val="0"/>
          <dgm:chPref val="0"/>
          <dgm:bulletEnabled val="1"/>
        </dgm:presLayoutVars>
      </dgm:prSet>
      <dgm:spPr/>
      <dgm:t>
        <a:bodyPr/>
        <a:lstStyle/>
        <a:p>
          <a:endParaRPr lang="tr-TR"/>
        </a:p>
      </dgm:t>
    </dgm:pt>
    <dgm:pt modelId="{4D754D41-7ACD-40C6-A5CD-EFAAE77F9FF8}" type="pres">
      <dgm:prSet presAssocID="{D37983C1-5AF1-4062-8B65-0851CA376338}" presName="circ2" presStyleLbl="vennNode1" presStyleIdx="1" presStyleCnt="2"/>
      <dgm:spPr/>
      <dgm:t>
        <a:bodyPr/>
        <a:lstStyle/>
        <a:p>
          <a:endParaRPr lang="tr-TR"/>
        </a:p>
      </dgm:t>
    </dgm:pt>
    <dgm:pt modelId="{1046DBBB-17BA-40CB-9936-EDC1A2491F89}" type="pres">
      <dgm:prSet presAssocID="{D37983C1-5AF1-4062-8B65-0851CA376338}" presName="circ2Tx" presStyleLbl="revTx" presStyleIdx="0" presStyleCnt="0">
        <dgm:presLayoutVars>
          <dgm:chMax val="0"/>
          <dgm:chPref val="0"/>
          <dgm:bulletEnabled val="1"/>
        </dgm:presLayoutVars>
      </dgm:prSet>
      <dgm:spPr/>
      <dgm:t>
        <a:bodyPr/>
        <a:lstStyle/>
        <a:p>
          <a:endParaRPr lang="tr-TR"/>
        </a:p>
      </dgm:t>
    </dgm:pt>
  </dgm:ptLst>
  <dgm:cxnLst>
    <dgm:cxn modelId="{24937BFF-EDA6-473B-AE07-7BA02B65A444}" type="presOf" srcId="{ED430599-444B-4595-869F-0E2333214C1F}" destId="{1046DBBB-17BA-40CB-9936-EDC1A2491F89}" srcOrd="1" destOrd="1" presId="urn:microsoft.com/office/officeart/2005/8/layout/venn1"/>
    <dgm:cxn modelId="{005610E5-5883-4BF4-8F56-55B728D5E657}" srcId="{8C5DC20F-8ECA-4F8A-96FB-1BCF1D304876}" destId="{D37983C1-5AF1-4062-8B65-0851CA376338}" srcOrd="1" destOrd="0" parTransId="{B62D245C-0008-4D86-BD27-C83B8089976C}" sibTransId="{6CC8D4DC-48EF-481E-89B8-4EA39E524A62}"/>
    <dgm:cxn modelId="{FD2FE600-B5B6-409B-996B-D1BA64753BF6}" type="presOf" srcId="{ED430599-444B-4595-869F-0E2333214C1F}" destId="{4D754D41-7ACD-40C6-A5CD-EFAAE77F9FF8}" srcOrd="0" destOrd="1" presId="urn:microsoft.com/office/officeart/2005/8/layout/venn1"/>
    <dgm:cxn modelId="{25358EDD-AC70-4DA4-80AB-5197D0E6DA62}" type="presOf" srcId="{D37983C1-5AF1-4062-8B65-0851CA376338}" destId="{4D754D41-7ACD-40C6-A5CD-EFAAE77F9FF8}" srcOrd="0" destOrd="0" presId="urn:microsoft.com/office/officeart/2005/8/layout/venn1"/>
    <dgm:cxn modelId="{B9608265-4896-4A14-93EB-69ED13966054}" type="presOf" srcId="{FD15D1F0-29BB-4323-8716-0236906D024D}" destId="{7D709F82-B480-48DD-9074-E19D69D320B3}" srcOrd="1" destOrd="1" presId="urn:microsoft.com/office/officeart/2005/8/layout/venn1"/>
    <dgm:cxn modelId="{98DA93EB-577E-4F32-81FA-FA24DF7417B5}" type="presOf" srcId="{DDA48A08-33F5-4694-8E8D-9C3000769F96}" destId="{C4BD75F1-A14F-4B2A-B3A4-5FEBC7D0C628}" srcOrd="0" destOrd="0" presId="urn:microsoft.com/office/officeart/2005/8/layout/venn1"/>
    <dgm:cxn modelId="{BE6C0372-505F-4127-8E8D-4EBDF2D13333}" srcId="{D37983C1-5AF1-4062-8B65-0851CA376338}" destId="{ED430599-444B-4595-869F-0E2333214C1F}" srcOrd="0" destOrd="0" parTransId="{0302FDED-62B3-4E13-8495-E0408D073545}" sibTransId="{437EBC32-4282-4CF3-8ECC-DE6823800C14}"/>
    <dgm:cxn modelId="{7B4C9248-AFB9-4D4D-96FC-492B882CE316}" type="presOf" srcId="{D37983C1-5AF1-4062-8B65-0851CA376338}" destId="{1046DBBB-17BA-40CB-9936-EDC1A2491F89}" srcOrd="1" destOrd="0" presId="urn:microsoft.com/office/officeart/2005/8/layout/venn1"/>
    <dgm:cxn modelId="{B697BC65-240E-41F4-9C27-9EDFA845C023}" type="presOf" srcId="{DDA48A08-33F5-4694-8E8D-9C3000769F96}" destId="{7D709F82-B480-48DD-9074-E19D69D320B3}" srcOrd="1" destOrd="0" presId="urn:microsoft.com/office/officeart/2005/8/layout/venn1"/>
    <dgm:cxn modelId="{6ACCD927-8BFC-437C-B973-F4B8AB00E319}" srcId="{8C5DC20F-8ECA-4F8A-96FB-1BCF1D304876}" destId="{DDA48A08-33F5-4694-8E8D-9C3000769F96}" srcOrd="0" destOrd="0" parTransId="{BC9F83A6-1CED-48B7-944B-6D5901ADFCC3}" sibTransId="{5E2CEB37-6217-4749-AE20-D6B8682F06CA}"/>
    <dgm:cxn modelId="{85DF6CBE-4745-45E8-B150-5622AF06492C}" type="presOf" srcId="{8C5DC20F-8ECA-4F8A-96FB-1BCF1D304876}" destId="{A50220B2-10A8-437E-9782-B857A5E7713E}" srcOrd="0" destOrd="0" presId="urn:microsoft.com/office/officeart/2005/8/layout/venn1"/>
    <dgm:cxn modelId="{5FDA1D9F-26EF-4EE2-8C3B-69F0322966A3}" srcId="{DDA48A08-33F5-4694-8E8D-9C3000769F96}" destId="{FD15D1F0-29BB-4323-8716-0236906D024D}" srcOrd="0" destOrd="0" parTransId="{51518A51-A0C0-4E32-A77A-AFC1088D0717}" sibTransId="{08D3458F-0B95-4D02-A303-849F8DB7EC3C}"/>
    <dgm:cxn modelId="{453A3AF2-AADF-439C-A5DC-97EADF455ACA}" type="presOf" srcId="{FD15D1F0-29BB-4323-8716-0236906D024D}" destId="{C4BD75F1-A14F-4B2A-B3A4-5FEBC7D0C628}" srcOrd="0" destOrd="1" presId="urn:microsoft.com/office/officeart/2005/8/layout/venn1"/>
    <dgm:cxn modelId="{DDEBA321-FEF1-44D4-82F5-73792765C937}" type="presParOf" srcId="{A50220B2-10A8-437E-9782-B857A5E7713E}" destId="{C4BD75F1-A14F-4B2A-B3A4-5FEBC7D0C628}" srcOrd="0" destOrd="0" presId="urn:microsoft.com/office/officeart/2005/8/layout/venn1"/>
    <dgm:cxn modelId="{B9BCCD17-14E4-4C96-A7EF-05E429773D49}" type="presParOf" srcId="{A50220B2-10A8-437E-9782-B857A5E7713E}" destId="{7D709F82-B480-48DD-9074-E19D69D320B3}" srcOrd="1" destOrd="0" presId="urn:microsoft.com/office/officeart/2005/8/layout/venn1"/>
    <dgm:cxn modelId="{EF9B0103-F2DC-4C08-AC89-4DC3A1EC45F4}" type="presParOf" srcId="{A50220B2-10A8-437E-9782-B857A5E7713E}" destId="{4D754D41-7ACD-40C6-A5CD-EFAAE77F9FF8}" srcOrd="2" destOrd="0" presId="urn:microsoft.com/office/officeart/2005/8/layout/venn1"/>
    <dgm:cxn modelId="{5827A193-85AA-48DB-942E-EBF330EF18BE}" type="presParOf" srcId="{A50220B2-10A8-437E-9782-B857A5E7713E}" destId="{1046DBBB-17BA-40CB-9936-EDC1A2491F89}"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4DA9188-58B4-479A-9B5D-CD2B65F22AE3}" type="doc">
      <dgm:prSet loTypeId="urn:microsoft.com/office/officeart/2005/8/layout/pyramid2" loCatId="pyramid" qsTypeId="urn:microsoft.com/office/officeart/2005/8/quickstyle/simple1" qsCatId="simple" csTypeId="urn:microsoft.com/office/officeart/2005/8/colors/accent2_4" csCatId="accent2"/>
      <dgm:spPr/>
      <dgm:t>
        <a:bodyPr/>
        <a:lstStyle/>
        <a:p>
          <a:endParaRPr lang="tr-TR"/>
        </a:p>
      </dgm:t>
    </dgm:pt>
    <dgm:pt modelId="{2701E5F1-EBDE-4C86-A72D-2D2E866AE868}">
      <dgm:prSet custT="1"/>
      <dgm:spPr/>
      <dgm:t>
        <a:bodyPr/>
        <a:lstStyle/>
        <a:p>
          <a:pPr rtl="0"/>
          <a:r>
            <a:rPr lang="tr-TR" sz="1400" dirty="0"/>
            <a:t>1. </a:t>
          </a:r>
          <a:r>
            <a:rPr lang="tr-TR" sz="1400" dirty="0" err="1"/>
            <a:t>Kavl</a:t>
          </a:r>
          <a:r>
            <a:rPr lang="tr-TR" sz="1400" dirty="0"/>
            <a:t>-i </a:t>
          </a:r>
          <a:r>
            <a:rPr lang="tr-TR" sz="1400" dirty="0" err="1"/>
            <a:t>Ma’ruf</a:t>
          </a:r>
          <a:r>
            <a:rPr lang="tr-TR" sz="1400" dirty="0"/>
            <a:t> </a:t>
          </a:r>
          <a:br>
            <a:rPr lang="tr-TR" sz="1400" dirty="0"/>
          </a:br>
          <a:r>
            <a:rPr lang="tr-TR" sz="1400" dirty="0"/>
            <a:t>(Güzel, yapıcı söz)</a:t>
          </a:r>
        </a:p>
      </dgm:t>
    </dgm:pt>
    <dgm:pt modelId="{F227175C-5FC7-4318-A88B-0CE4BA5966CD}" type="parTrans" cxnId="{097929FC-7DF6-4077-AA50-EF7D7798BE85}">
      <dgm:prSet/>
      <dgm:spPr/>
      <dgm:t>
        <a:bodyPr/>
        <a:lstStyle/>
        <a:p>
          <a:endParaRPr lang="tr-TR"/>
        </a:p>
      </dgm:t>
    </dgm:pt>
    <dgm:pt modelId="{AC1E141D-DEA0-4798-A4D3-6A688120C897}" type="sibTrans" cxnId="{097929FC-7DF6-4077-AA50-EF7D7798BE85}">
      <dgm:prSet/>
      <dgm:spPr/>
      <dgm:t>
        <a:bodyPr/>
        <a:lstStyle/>
        <a:p>
          <a:endParaRPr lang="tr-TR"/>
        </a:p>
      </dgm:t>
    </dgm:pt>
    <dgm:pt modelId="{FFAD9EA0-DE50-425A-BB76-B72F47101A29}">
      <dgm:prSet custT="1"/>
      <dgm:spPr/>
      <dgm:t>
        <a:bodyPr/>
        <a:lstStyle/>
        <a:p>
          <a:pPr rtl="0"/>
          <a:r>
            <a:rPr lang="tr-TR" sz="1400" dirty="0"/>
            <a:t>2. </a:t>
          </a:r>
          <a:r>
            <a:rPr lang="tr-TR" sz="1400" dirty="0" err="1"/>
            <a:t>Kavl</a:t>
          </a:r>
          <a:r>
            <a:rPr lang="tr-TR" sz="1400" dirty="0"/>
            <a:t>-i </a:t>
          </a:r>
          <a:r>
            <a:rPr lang="tr-TR" sz="1400" dirty="0" err="1"/>
            <a:t>Sedid</a:t>
          </a:r>
          <a:r>
            <a:rPr lang="tr-TR" sz="1400" dirty="0"/>
            <a:t/>
          </a:r>
          <a:br>
            <a:rPr lang="tr-TR" sz="1400" dirty="0"/>
          </a:br>
          <a:r>
            <a:rPr lang="tr-TR" sz="1400" dirty="0"/>
            <a:t>(Doğru, sağlam, etkili söz)</a:t>
          </a:r>
        </a:p>
      </dgm:t>
    </dgm:pt>
    <dgm:pt modelId="{3B7D6856-57FD-4AB7-8988-7D13E7E3E1B8}" type="parTrans" cxnId="{BB142AD6-348D-4CF6-87B6-44F0ACCEDF68}">
      <dgm:prSet/>
      <dgm:spPr/>
      <dgm:t>
        <a:bodyPr/>
        <a:lstStyle/>
        <a:p>
          <a:endParaRPr lang="tr-TR"/>
        </a:p>
      </dgm:t>
    </dgm:pt>
    <dgm:pt modelId="{FBF33B79-E457-42A1-98F4-54173DA2BF18}" type="sibTrans" cxnId="{BB142AD6-348D-4CF6-87B6-44F0ACCEDF68}">
      <dgm:prSet/>
      <dgm:spPr/>
      <dgm:t>
        <a:bodyPr/>
        <a:lstStyle/>
        <a:p>
          <a:endParaRPr lang="tr-TR"/>
        </a:p>
      </dgm:t>
    </dgm:pt>
    <dgm:pt modelId="{77E1E957-178B-4906-918A-D74DCB93AED4}">
      <dgm:prSet custT="1"/>
      <dgm:spPr/>
      <dgm:t>
        <a:bodyPr/>
        <a:lstStyle/>
        <a:p>
          <a:pPr rtl="0"/>
          <a:r>
            <a:rPr lang="tr-TR" sz="1400" dirty="0"/>
            <a:t>3. </a:t>
          </a:r>
          <a:r>
            <a:rPr lang="tr-TR" sz="1400" dirty="0" err="1"/>
            <a:t>Kavl</a:t>
          </a:r>
          <a:r>
            <a:rPr lang="tr-TR" sz="1400" dirty="0"/>
            <a:t>-i </a:t>
          </a:r>
          <a:r>
            <a:rPr lang="tr-TR" sz="1400" dirty="0" err="1"/>
            <a:t>Leyyin</a:t>
          </a:r>
          <a:r>
            <a:rPr lang="tr-TR" sz="1400" dirty="0"/>
            <a:t/>
          </a:r>
          <a:br>
            <a:rPr lang="tr-TR" sz="1400" dirty="0"/>
          </a:br>
          <a:r>
            <a:rPr lang="tr-TR" sz="1400" dirty="0"/>
            <a:t>(Yumuşak, tatlı söz)</a:t>
          </a:r>
        </a:p>
      </dgm:t>
    </dgm:pt>
    <dgm:pt modelId="{910303E4-03B5-4230-9020-3A9C758B8424}" type="parTrans" cxnId="{9F1DE009-A2A1-46D4-9552-9126291E73D4}">
      <dgm:prSet/>
      <dgm:spPr/>
      <dgm:t>
        <a:bodyPr/>
        <a:lstStyle/>
        <a:p>
          <a:endParaRPr lang="tr-TR"/>
        </a:p>
      </dgm:t>
    </dgm:pt>
    <dgm:pt modelId="{9D202B68-CB6F-4D44-8E5C-70EE1E29B34F}" type="sibTrans" cxnId="{9F1DE009-A2A1-46D4-9552-9126291E73D4}">
      <dgm:prSet/>
      <dgm:spPr/>
      <dgm:t>
        <a:bodyPr/>
        <a:lstStyle/>
        <a:p>
          <a:endParaRPr lang="tr-TR"/>
        </a:p>
      </dgm:t>
    </dgm:pt>
    <dgm:pt modelId="{8A456787-F28D-45F9-BDB0-ACD09E781769}">
      <dgm:prSet custT="1"/>
      <dgm:spPr/>
      <dgm:t>
        <a:bodyPr/>
        <a:lstStyle/>
        <a:p>
          <a:pPr rtl="0"/>
          <a:r>
            <a:rPr lang="tr-TR" sz="1400" dirty="0"/>
            <a:t>4. </a:t>
          </a:r>
          <a:r>
            <a:rPr lang="tr-TR" sz="1400" dirty="0" err="1"/>
            <a:t>Kavl</a:t>
          </a:r>
          <a:r>
            <a:rPr lang="tr-TR" sz="1400" dirty="0"/>
            <a:t>-i Kerim</a:t>
          </a:r>
          <a:br>
            <a:rPr lang="tr-TR" sz="1400" dirty="0"/>
          </a:br>
          <a:r>
            <a:rPr lang="tr-TR" sz="1400" dirty="0"/>
            <a:t>(Nazik, saygılı söz)</a:t>
          </a:r>
        </a:p>
      </dgm:t>
    </dgm:pt>
    <dgm:pt modelId="{B9784A1E-4C79-4538-8709-082E7407CB5A}" type="parTrans" cxnId="{26DDC3B2-011B-4AAB-9D63-12E2A5BE70F1}">
      <dgm:prSet/>
      <dgm:spPr/>
      <dgm:t>
        <a:bodyPr/>
        <a:lstStyle/>
        <a:p>
          <a:endParaRPr lang="tr-TR"/>
        </a:p>
      </dgm:t>
    </dgm:pt>
    <dgm:pt modelId="{8A40F63C-FD85-4F89-BB1E-0C159C396A16}" type="sibTrans" cxnId="{26DDC3B2-011B-4AAB-9D63-12E2A5BE70F1}">
      <dgm:prSet/>
      <dgm:spPr/>
      <dgm:t>
        <a:bodyPr/>
        <a:lstStyle/>
        <a:p>
          <a:endParaRPr lang="tr-TR"/>
        </a:p>
      </dgm:t>
    </dgm:pt>
    <dgm:pt modelId="{ED91BCD4-E911-4405-9687-3ECFFCB03290}">
      <dgm:prSet custT="1"/>
      <dgm:spPr/>
      <dgm:t>
        <a:bodyPr/>
        <a:lstStyle/>
        <a:p>
          <a:pPr rtl="0"/>
          <a:r>
            <a:rPr lang="tr-TR" sz="1400" dirty="0"/>
            <a:t>5. </a:t>
          </a:r>
          <a:r>
            <a:rPr lang="tr-TR" sz="1400" dirty="0" err="1"/>
            <a:t>Kavl</a:t>
          </a:r>
          <a:r>
            <a:rPr lang="tr-TR" sz="1400" dirty="0"/>
            <a:t>-i </a:t>
          </a:r>
          <a:r>
            <a:rPr lang="tr-TR" sz="1400" dirty="0" err="1"/>
            <a:t>Meysur</a:t>
          </a:r>
          <a:r>
            <a:rPr lang="tr-TR" sz="1400" dirty="0"/>
            <a:t/>
          </a:r>
          <a:br>
            <a:rPr lang="tr-TR" sz="1400" dirty="0"/>
          </a:br>
          <a:r>
            <a:rPr lang="tr-TR" sz="1400" dirty="0"/>
            <a:t>(Gönül alıcı, teselli edici söz)</a:t>
          </a:r>
        </a:p>
      </dgm:t>
    </dgm:pt>
    <dgm:pt modelId="{684DDCF7-4CA7-46C2-934F-E3EB04AC4FB6}" type="parTrans" cxnId="{A2F51CC9-EFF3-4A11-AD93-A5DFE5C2EAFD}">
      <dgm:prSet/>
      <dgm:spPr/>
      <dgm:t>
        <a:bodyPr/>
        <a:lstStyle/>
        <a:p>
          <a:endParaRPr lang="tr-TR"/>
        </a:p>
      </dgm:t>
    </dgm:pt>
    <dgm:pt modelId="{85FD83C7-E38D-42D8-B465-15F726C74BAC}" type="sibTrans" cxnId="{A2F51CC9-EFF3-4A11-AD93-A5DFE5C2EAFD}">
      <dgm:prSet/>
      <dgm:spPr/>
      <dgm:t>
        <a:bodyPr/>
        <a:lstStyle/>
        <a:p>
          <a:endParaRPr lang="tr-TR"/>
        </a:p>
      </dgm:t>
    </dgm:pt>
    <dgm:pt modelId="{D1DF67A3-892F-4055-AD14-9054C528408A}">
      <dgm:prSet custT="1"/>
      <dgm:spPr/>
      <dgm:t>
        <a:bodyPr/>
        <a:lstStyle/>
        <a:p>
          <a:pPr rtl="0"/>
          <a:r>
            <a:rPr lang="tr-TR" sz="1400" dirty="0"/>
            <a:t>6. </a:t>
          </a:r>
          <a:r>
            <a:rPr lang="tr-TR" sz="1400" dirty="0" err="1"/>
            <a:t>Kavl</a:t>
          </a:r>
          <a:r>
            <a:rPr lang="tr-TR" sz="1400" dirty="0"/>
            <a:t>-i </a:t>
          </a:r>
          <a:r>
            <a:rPr lang="tr-TR" sz="1400" dirty="0" err="1"/>
            <a:t>Muminin</a:t>
          </a:r>
          <a:r>
            <a:rPr lang="tr-TR" sz="1400" dirty="0"/>
            <a:t/>
          </a:r>
          <a:br>
            <a:rPr lang="tr-TR" sz="1400" dirty="0"/>
          </a:br>
          <a:r>
            <a:rPr lang="tr-TR" sz="1400" dirty="0"/>
            <a:t>(İnananların sözü)</a:t>
          </a:r>
        </a:p>
      </dgm:t>
    </dgm:pt>
    <dgm:pt modelId="{6286A1C6-A2B7-4454-B018-77C6AD34A32B}" type="parTrans" cxnId="{76595F69-BC22-48A2-B93E-F9AF2879F9A5}">
      <dgm:prSet/>
      <dgm:spPr/>
      <dgm:t>
        <a:bodyPr/>
        <a:lstStyle/>
        <a:p>
          <a:endParaRPr lang="tr-TR"/>
        </a:p>
      </dgm:t>
    </dgm:pt>
    <dgm:pt modelId="{34C82486-9542-449A-96BC-CB5EC399F779}" type="sibTrans" cxnId="{76595F69-BC22-48A2-B93E-F9AF2879F9A5}">
      <dgm:prSet/>
      <dgm:spPr/>
      <dgm:t>
        <a:bodyPr/>
        <a:lstStyle/>
        <a:p>
          <a:endParaRPr lang="tr-TR"/>
        </a:p>
      </dgm:t>
    </dgm:pt>
    <dgm:pt modelId="{5C006A03-77D6-421E-B6E7-A7D1010B59AE}">
      <dgm:prSet/>
      <dgm:spPr/>
      <dgm:t>
        <a:bodyPr/>
        <a:lstStyle/>
        <a:p>
          <a:pPr rtl="0"/>
          <a:r>
            <a:rPr lang="tr-TR" dirty="0"/>
            <a:t>“Ona yumuşak söz söyleyin belki öğüt alır, yahut korkar” Taha/44</a:t>
          </a:r>
        </a:p>
      </dgm:t>
    </dgm:pt>
    <dgm:pt modelId="{67009079-C20C-4EA1-9B92-711F7DA38631}" type="parTrans" cxnId="{F19DC460-8D1D-41D9-9975-6EB1610AC3FD}">
      <dgm:prSet/>
      <dgm:spPr/>
      <dgm:t>
        <a:bodyPr/>
        <a:lstStyle/>
        <a:p>
          <a:endParaRPr lang="tr-TR"/>
        </a:p>
      </dgm:t>
    </dgm:pt>
    <dgm:pt modelId="{91C8B681-4D7C-4D86-AF08-D6644325E044}" type="sibTrans" cxnId="{F19DC460-8D1D-41D9-9975-6EB1610AC3FD}">
      <dgm:prSet/>
      <dgm:spPr/>
      <dgm:t>
        <a:bodyPr/>
        <a:lstStyle/>
        <a:p>
          <a:endParaRPr lang="tr-TR"/>
        </a:p>
      </dgm:t>
    </dgm:pt>
    <dgm:pt modelId="{FE5C5E92-354E-4320-BBDF-882201B2B24E}" type="pres">
      <dgm:prSet presAssocID="{34DA9188-58B4-479A-9B5D-CD2B65F22AE3}" presName="compositeShape" presStyleCnt="0">
        <dgm:presLayoutVars>
          <dgm:dir/>
          <dgm:resizeHandles/>
        </dgm:presLayoutVars>
      </dgm:prSet>
      <dgm:spPr/>
      <dgm:t>
        <a:bodyPr/>
        <a:lstStyle/>
        <a:p>
          <a:endParaRPr lang="tr-TR"/>
        </a:p>
      </dgm:t>
    </dgm:pt>
    <dgm:pt modelId="{FC2C20EF-936B-4AA4-BE7D-E264CC7A732E}" type="pres">
      <dgm:prSet presAssocID="{34DA9188-58B4-479A-9B5D-CD2B65F22AE3}" presName="pyramid" presStyleLbl="node1" presStyleIdx="0" presStyleCnt="1"/>
      <dgm:spPr/>
    </dgm:pt>
    <dgm:pt modelId="{4A43B1E9-1841-48DF-87BB-1EAA5D35689C}" type="pres">
      <dgm:prSet presAssocID="{34DA9188-58B4-479A-9B5D-CD2B65F22AE3}" presName="theList" presStyleCnt="0"/>
      <dgm:spPr/>
    </dgm:pt>
    <dgm:pt modelId="{50F20ADC-C0ED-4C4B-B6D6-AF99CF58AA8E}" type="pres">
      <dgm:prSet presAssocID="{2701E5F1-EBDE-4C86-A72D-2D2E866AE868}" presName="aNode" presStyleLbl="fgAcc1" presStyleIdx="0" presStyleCnt="7">
        <dgm:presLayoutVars>
          <dgm:bulletEnabled val="1"/>
        </dgm:presLayoutVars>
      </dgm:prSet>
      <dgm:spPr/>
      <dgm:t>
        <a:bodyPr/>
        <a:lstStyle/>
        <a:p>
          <a:endParaRPr lang="tr-TR"/>
        </a:p>
      </dgm:t>
    </dgm:pt>
    <dgm:pt modelId="{5A78C069-6B9C-4A46-ABF4-3FE0C601BF11}" type="pres">
      <dgm:prSet presAssocID="{2701E5F1-EBDE-4C86-A72D-2D2E866AE868}" presName="aSpace" presStyleCnt="0"/>
      <dgm:spPr/>
    </dgm:pt>
    <dgm:pt modelId="{3D26609C-1D2D-4DFA-9D0D-6A7510E7349D}" type="pres">
      <dgm:prSet presAssocID="{FFAD9EA0-DE50-425A-BB76-B72F47101A29}" presName="aNode" presStyleLbl="fgAcc1" presStyleIdx="1" presStyleCnt="7">
        <dgm:presLayoutVars>
          <dgm:bulletEnabled val="1"/>
        </dgm:presLayoutVars>
      </dgm:prSet>
      <dgm:spPr/>
      <dgm:t>
        <a:bodyPr/>
        <a:lstStyle/>
        <a:p>
          <a:endParaRPr lang="tr-TR"/>
        </a:p>
      </dgm:t>
    </dgm:pt>
    <dgm:pt modelId="{328817FD-9FEC-4596-A22E-ECB0BF7F8B3E}" type="pres">
      <dgm:prSet presAssocID="{FFAD9EA0-DE50-425A-BB76-B72F47101A29}" presName="aSpace" presStyleCnt="0"/>
      <dgm:spPr/>
    </dgm:pt>
    <dgm:pt modelId="{F202BCAD-1F74-47A6-B623-3FF21B778740}" type="pres">
      <dgm:prSet presAssocID="{77E1E957-178B-4906-918A-D74DCB93AED4}" presName="aNode" presStyleLbl="fgAcc1" presStyleIdx="2" presStyleCnt="7">
        <dgm:presLayoutVars>
          <dgm:bulletEnabled val="1"/>
        </dgm:presLayoutVars>
      </dgm:prSet>
      <dgm:spPr/>
      <dgm:t>
        <a:bodyPr/>
        <a:lstStyle/>
        <a:p>
          <a:endParaRPr lang="tr-TR"/>
        </a:p>
      </dgm:t>
    </dgm:pt>
    <dgm:pt modelId="{4F1DDAD1-4908-4831-A244-A3674831D86C}" type="pres">
      <dgm:prSet presAssocID="{77E1E957-178B-4906-918A-D74DCB93AED4}" presName="aSpace" presStyleCnt="0"/>
      <dgm:spPr/>
    </dgm:pt>
    <dgm:pt modelId="{9B83A9EC-BACE-4B6D-A83F-FB4CFFF149B4}" type="pres">
      <dgm:prSet presAssocID="{8A456787-F28D-45F9-BDB0-ACD09E781769}" presName="aNode" presStyleLbl="fgAcc1" presStyleIdx="3" presStyleCnt="7">
        <dgm:presLayoutVars>
          <dgm:bulletEnabled val="1"/>
        </dgm:presLayoutVars>
      </dgm:prSet>
      <dgm:spPr/>
      <dgm:t>
        <a:bodyPr/>
        <a:lstStyle/>
        <a:p>
          <a:endParaRPr lang="tr-TR"/>
        </a:p>
      </dgm:t>
    </dgm:pt>
    <dgm:pt modelId="{C84D259E-B3F9-46A2-92A6-443CC19B8776}" type="pres">
      <dgm:prSet presAssocID="{8A456787-F28D-45F9-BDB0-ACD09E781769}" presName="aSpace" presStyleCnt="0"/>
      <dgm:spPr/>
    </dgm:pt>
    <dgm:pt modelId="{B096BB85-C13A-4239-B1BE-63C7F57B0035}" type="pres">
      <dgm:prSet presAssocID="{ED91BCD4-E911-4405-9687-3ECFFCB03290}" presName="aNode" presStyleLbl="fgAcc1" presStyleIdx="4" presStyleCnt="7">
        <dgm:presLayoutVars>
          <dgm:bulletEnabled val="1"/>
        </dgm:presLayoutVars>
      </dgm:prSet>
      <dgm:spPr/>
      <dgm:t>
        <a:bodyPr/>
        <a:lstStyle/>
        <a:p>
          <a:endParaRPr lang="tr-TR"/>
        </a:p>
      </dgm:t>
    </dgm:pt>
    <dgm:pt modelId="{13182833-5B30-473A-9534-145FEF68D500}" type="pres">
      <dgm:prSet presAssocID="{ED91BCD4-E911-4405-9687-3ECFFCB03290}" presName="aSpace" presStyleCnt="0"/>
      <dgm:spPr/>
    </dgm:pt>
    <dgm:pt modelId="{881163AA-64E0-408D-887B-11065869D7EF}" type="pres">
      <dgm:prSet presAssocID="{D1DF67A3-892F-4055-AD14-9054C528408A}" presName="aNode" presStyleLbl="fgAcc1" presStyleIdx="5" presStyleCnt="7">
        <dgm:presLayoutVars>
          <dgm:bulletEnabled val="1"/>
        </dgm:presLayoutVars>
      </dgm:prSet>
      <dgm:spPr/>
      <dgm:t>
        <a:bodyPr/>
        <a:lstStyle/>
        <a:p>
          <a:endParaRPr lang="tr-TR"/>
        </a:p>
      </dgm:t>
    </dgm:pt>
    <dgm:pt modelId="{FDDF6802-E084-4D67-A832-B003D7CFE5B9}" type="pres">
      <dgm:prSet presAssocID="{D1DF67A3-892F-4055-AD14-9054C528408A}" presName="aSpace" presStyleCnt="0"/>
      <dgm:spPr/>
    </dgm:pt>
    <dgm:pt modelId="{BC31ADAC-84BB-40A6-8469-6DED56111F63}" type="pres">
      <dgm:prSet presAssocID="{5C006A03-77D6-421E-B6E7-A7D1010B59AE}" presName="aNode" presStyleLbl="fgAcc1" presStyleIdx="6" presStyleCnt="7">
        <dgm:presLayoutVars>
          <dgm:bulletEnabled val="1"/>
        </dgm:presLayoutVars>
      </dgm:prSet>
      <dgm:spPr/>
      <dgm:t>
        <a:bodyPr/>
        <a:lstStyle/>
        <a:p>
          <a:endParaRPr lang="tr-TR"/>
        </a:p>
      </dgm:t>
    </dgm:pt>
    <dgm:pt modelId="{7340D995-3414-4B0F-BD21-4F014AB41CE2}" type="pres">
      <dgm:prSet presAssocID="{5C006A03-77D6-421E-B6E7-A7D1010B59AE}" presName="aSpace" presStyleCnt="0"/>
      <dgm:spPr/>
    </dgm:pt>
  </dgm:ptLst>
  <dgm:cxnLst>
    <dgm:cxn modelId="{1069FE5D-1320-4276-B149-345B3975377F}" type="presOf" srcId="{5C006A03-77D6-421E-B6E7-A7D1010B59AE}" destId="{BC31ADAC-84BB-40A6-8469-6DED56111F63}" srcOrd="0" destOrd="0" presId="urn:microsoft.com/office/officeart/2005/8/layout/pyramid2"/>
    <dgm:cxn modelId="{8C46AAF3-7B67-4108-BD92-68AAAF8D8448}" type="presOf" srcId="{8A456787-F28D-45F9-BDB0-ACD09E781769}" destId="{9B83A9EC-BACE-4B6D-A83F-FB4CFFF149B4}" srcOrd="0" destOrd="0" presId="urn:microsoft.com/office/officeart/2005/8/layout/pyramid2"/>
    <dgm:cxn modelId="{AC2C96A9-2086-4201-A7EA-460F827D6094}" type="presOf" srcId="{2701E5F1-EBDE-4C86-A72D-2D2E866AE868}" destId="{50F20ADC-C0ED-4C4B-B6D6-AF99CF58AA8E}" srcOrd="0" destOrd="0" presId="urn:microsoft.com/office/officeart/2005/8/layout/pyramid2"/>
    <dgm:cxn modelId="{A2F51CC9-EFF3-4A11-AD93-A5DFE5C2EAFD}" srcId="{34DA9188-58B4-479A-9B5D-CD2B65F22AE3}" destId="{ED91BCD4-E911-4405-9687-3ECFFCB03290}" srcOrd="4" destOrd="0" parTransId="{684DDCF7-4CA7-46C2-934F-E3EB04AC4FB6}" sibTransId="{85FD83C7-E38D-42D8-B465-15F726C74BAC}"/>
    <dgm:cxn modelId="{D979197C-0E5D-41F6-A6F4-592D432839C9}" type="presOf" srcId="{D1DF67A3-892F-4055-AD14-9054C528408A}" destId="{881163AA-64E0-408D-887B-11065869D7EF}" srcOrd="0" destOrd="0" presId="urn:microsoft.com/office/officeart/2005/8/layout/pyramid2"/>
    <dgm:cxn modelId="{26DDC3B2-011B-4AAB-9D63-12E2A5BE70F1}" srcId="{34DA9188-58B4-479A-9B5D-CD2B65F22AE3}" destId="{8A456787-F28D-45F9-BDB0-ACD09E781769}" srcOrd="3" destOrd="0" parTransId="{B9784A1E-4C79-4538-8709-082E7407CB5A}" sibTransId="{8A40F63C-FD85-4F89-BB1E-0C159C396A16}"/>
    <dgm:cxn modelId="{BB142AD6-348D-4CF6-87B6-44F0ACCEDF68}" srcId="{34DA9188-58B4-479A-9B5D-CD2B65F22AE3}" destId="{FFAD9EA0-DE50-425A-BB76-B72F47101A29}" srcOrd="1" destOrd="0" parTransId="{3B7D6856-57FD-4AB7-8988-7D13E7E3E1B8}" sibTransId="{FBF33B79-E457-42A1-98F4-54173DA2BF18}"/>
    <dgm:cxn modelId="{D07F8DAC-E565-4FF0-9E66-E604D6A10494}" type="presOf" srcId="{ED91BCD4-E911-4405-9687-3ECFFCB03290}" destId="{B096BB85-C13A-4239-B1BE-63C7F57B0035}" srcOrd="0" destOrd="0" presId="urn:microsoft.com/office/officeart/2005/8/layout/pyramid2"/>
    <dgm:cxn modelId="{9F1DE009-A2A1-46D4-9552-9126291E73D4}" srcId="{34DA9188-58B4-479A-9B5D-CD2B65F22AE3}" destId="{77E1E957-178B-4906-918A-D74DCB93AED4}" srcOrd="2" destOrd="0" parTransId="{910303E4-03B5-4230-9020-3A9C758B8424}" sibTransId="{9D202B68-CB6F-4D44-8E5C-70EE1E29B34F}"/>
    <dgm:cxn modelId="{F19DC460-8D1D-41D9-9975-6EB1610AC3FD}" srcId="{34DA9188-58B4-479A-9B5D-CD2B65F22AE3}" destId="{5C006A03-77D6-421E-B6E7-A7D1010B59AE}" srcOrd="6" destOrd="0" parTransId="{67009079-C20C-4EA1-9B92-711F7DA38631}" sibTransId="{91C8B681-4D7C-4D86-AF08-D6644325E044}"/>
    <dgm:cxn modelId="{76595F69-BC22-48A2-B93E-F9AF2879F9A5}" srcId="{34DA9188-58B4-479A-9B5D-CD2B65F22AE3}" destId="{D1DF67A3-892F-4055-AD14-9054C528408A}" srcOrd="5" destOrd="0" parTransId="{6286A1C6-A2B7-4454-B018-77C6AD34A32B}" sibTransId="{34C82486-9542-449A-96BC-CB5EC399F779}"/>
    <dgm:cxn modelId="{1651E4E6-927B-43AA-B703-2C2B81081712}" type="presOf" srcId="{77E1E957-178B-4906-918A-D74DCB93AED4}" destId="{F202BCAD-1F74-47A6-B623-3FF21B778740}" srcOrd="0" destOrd="0" presId="urn:microsoft.com/office/officeart/2005/8/layout/pyramid2"/>
    <dgm:cxn modelId="{98F6DCD4-5845-420A-AFA7-172204F7B5B0}" type="presOf" srcId="{34DA9188-58B4-479A-9B5D-CD2B65F22AE3}" destId="{FE5C5E92-354E-4320-BBDF-882201B2B24E}" srcOrd="0" destOrd="0" presId="urn:microsoft.com/office/officeart/2005/8/layout/pyramid2"/>
    <dgm:cxn modelId="{097929FC-7DF6-4077-AA50-EF7D7798BE85}" srcId="{34DA9188-58B4-479A-9B5D-CD2B65F22AE3}" destId="{2701E5F1-EBDE-4C86-A72D-2D2E866AE868}" srcOrd="0" destOrd="0" parTransId="{F227175C-5FC7-4318-A88B-0CE4BA5966CD}" sibTransId="{AC1E141D-DEA0-4798-A4D3-6A688120C897}"/>
    <dgm:cxn modelId="{C143D4E0-2503-46C3-B1FD-BBDA1018D550}" type="presOf" srcId="{FFAD9EA0-DE50-425A-BB76-B72F47101A29}" destId="{3D26609C-1D2D-4DFA-9D0D-6A7510E7349D}" srcOrd="0" destOrd="0" presId="urn:microsoft.com/office/officeart/2005/8/layout/pyramid2"/>
    <dgm:cxn modelId="{E5F87112-BAD4-4372-9F64-004B1D5D35C0}" type="presParOf" srcId="{FE5C5E92-354E-4320-BBDF-882201B2B24E}" destId="{FC2C20EF-936B-4AA4-BE7D-E264CC7A732E}" srcOrd="0" destOrd="0" presId="urn:microsoft.com/office/officeart/2005/8/layout/pyramid2"/>
    <dgm:cxn modelId="{B49493E2-1132-4FB5-B7DE-B57817F03C0B}" type="presParOf" srcId="{FE5C5E92-354E-4320-BBDF-882201B2B24E}" destId="{4A43B1E9-1841-48DF-87BB-1EAA5D35689C}" srcOrd="1" destOrd="0" presId="urn:microsoft.com/office/officeart/2005/8/layout/pyramid2"/>
    <dgm:cxn modelId="{9FA97574-FCB2-489C-B97B-54F82D8C9A5F}" type="presParOf" srcId="{4A43B1E9-1841-48DF-87BB-1EAA5D35689C}" destId="{50F20ADC-C0ED-4C4B-B6D6-AF99CF58AA8E}" srcOrd="0" destOrd="0" presId="urn:microsoft.com/office/officeart/2005/8/layout/pyramid2"/>
    <dgm:cxn modelId="{EB51EC8C-6EF1-4D84-A4E1-DCAA197578F3}" type="presParOf" srcId="{4A43B1E9-1841-48DF-87BB-1EAA5D35689C}" destId="{5A78C069-6B9C-4A46-ABF4-3FE0C601BF11}" srcOrd="1" destOrd="0" presId="urn:microsoft.com/office/officeart/2005/8/layout/pyramid2"/>
    <dgm:cxn modelId="{7CCADDA0-9B74-410D-A477-831416D8B4EF}" type="presParOf" srcId="{4A43B1E9-1841-48DF-87BB-1EAA5D35689C}" destId="{3D26609C-1D2D-4DFA-9D0D-6A7510E7349D}" srcOrd="2" destOrd="0" presId="urn:microsoft.com/office/officeart/2005/8/layout/pyramid2"/>
    <dgm:cxn modelId="{72DCE913-B716-4923-963E-F33432121E05}" type="presParOf" srcId="{4A43B1E9-1841-48DF-87BB-1EAA5D35689C}" destId="{328817FD-9FEC-4596-A22E-ECB0BF7F8B3E}" srcOrd="3" destOrd="0" presId="urn:microsoft.com/office/officeart/2005/8/layout/pyramid2"/>
    <dgm:cxn modelId="{02C28B6A-F570-46C9-A0A4-30198AB4D55E}" type="presParOf" srcId="{4A43B1E9-1841-48DF-87BB-1EAA5D35689C}" destId="{F202BCAD-1F74-47A6-B623-3FF21B778740}" srcOrd="4" destOrd="0" presId="urn:microsoft.com/office/officeart/2005/8/layout/pyramid2"/>
    <dgm:cxn modelId="{4CD635A6-3D3A-419B-AB36-5BA1ACD07A1D}" type="presParOf" srcId="{4A43B1E9-1841-48DF-87BB-1EAA5D35689C}" destId="{4F1DDAD1-4908-4831-A244-A3674831D86C}" srcOrd="5" destOrd="0" presId="urn:microsoft.com/office/officeart/2005/8/layout/pyramid2"/>
    <dgm:cxn modelId="{76748DE1-D5C7-4441-9822-7061E2077085}" type="presParOf" srcId="{4A43B1E9-1841-48DF-87BB-1EAA5D35689C}" destId="{9B83A9EC-BACE-4B6D-A83F-FB4CFFF149B4}" srcOrd="6" destOrd="0" presId="urn:microsoft.com/office/officeart/2005/8/layout/pyramid2"/>
    <dgm:cxn modelId="{09E5E001-44F6-4BAD-9B86-92BBBF59E923}" type="presParOf" srcId="{4A43B1E9-1841-48DF-87BB-1EAA5D35689C}" destId="{C84D259E-B3F9-46A2-92A6-443CC19B8776}" srcOrd="7" destOrd="0" presId="urn:microsoft.com/office/officeart/2005/8/layout/pyramid2"/>
    <dgm:cxn modelId="{B1C50259-3902-48CA-AA38-7E966D70A381}" type="presParOf" srcId="{4A43B1E9-1841-48DF-87BB-1EAA5D35689C}" destId="{B096BB85-C13A-4239-B1BE-63C7F57B0035}" srcOrd="8" destOrd="0" presId="urn:microsoft.com/office/officeart/2005/8/layout/pyramid2"/>
    <dgm:cxn modelId="{B10258E6-B00E-4E13-8489-1D0C876987FF}" type="presParOf" srcId="{4A43B1E9-1841-48DF-87BB-1EAA5D35689C}" destId="{13182833-5B30-473A-9534-145FEF68D500}" srcOrd="9" destOrd="0" presId="urn:microsoft.com/office/officeart/2005/8/layout/pyramid2"/>
    <dgm:cxn modelId="{9E5E38C4-02E7-4077-99EF-CE0CE95A90F7}" type="presParOf" srcId="{4A43B1E9-1841-48DF-87BB-1EAA5D35689C}" destId="{881163AA-64E0-408D-887B-11065869D7EF}" srcOrd="10" destOrd="0" presId="urn:microsoft.com/office/officeart/2005/8/layout/pyramid2"/>
    <dgm:cxn modelId="{C8885CF8-2A1E-4DD0-88CF-AF5F8D15FF28}" type="presParOf" srcId="{4A43B1E9-1841-48DF-87BB-1EAA5D35689C}" destId="{FDDF6802-E084-4D67-A832-B003D7CFE5B9}" srcOrd="11" destOrd="0" presId="urn:microsoft.com/office/officeart/2005/8/layout/pyramid2"/>
    <dgm:cxn modelId="{C67424EC-CD3F-485F-AEA7-A22078A6EDC9}" type="presParOf" srcId="{4A43B1E9-1841-48DF-87BB-1EAA5D35689C}" destId="{BC31ADAC-84BB-40A6-8469-6DED56111F63}" srcOrd="12" destOrd="0" presId="urn:microsoft.com/office/officeart/2005/8/layout/pyramid2"/>
    <dgm:cxn modelId="{5AA5F7B0-B621-4B8D-A03E-12F9CF3CF045}" type="presParOf" srcId="{4A43B1E9-1841-48DF-87BB-1EAA5D35689C}" destId="{7340D995-3414-4B0F-BD21-4F014AB41CE2}" srcOrd="1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20FBF6-8E42-4AB1-8A66-E211BA1B9F8F}">
      <dsp:nvSpPr>
        <dsp:cNvPr id="0" name=""/>
        <dsp:cNvSpPr/>
      </dsp:nvSpPr>
      <dsp:spPr>
        <a:xfrm>
          <a:off x="0" y="1759"/>
          <a:ext cx="6196405" cy="0"/>
        </a:xfrm>
        <a:prstGeom prst="line">
          <a:avLst/>
        </a:prstGeom>
        <a:gradFill rotWithShape="0">
          <a:gsLst>
            <a:gs pos="0">
              <a:schemeClr val="accent1">
                <a:hueOff val="0"/>
                <a:satOff val="0"/>
                <a:lumOff val="0"/>
                <a:alphaOff val="0"/>
              </a:schemeClr>
            </a:gs>
            <a:gs pos="100000">
              <a:schemeClr val="accent1">
                <a:hueOff val="0"/>
                <a:satOff val="0"/>
                <a:lumOff val="0"/>
                <a:alphaOff val="0"/>
                <a:shade val="76000"/>
                <a:lumMod val="90000"/>
              </a:schemeClr>
            </a:gs>
          </a:gsLst>
          <a:lin ang="5400000" scaled="0"/>
        </a:gradFill>
        <a:ln w="9525" cap="flat" cmpd="sng" algn="ctr">
          <a:solidFill>
            <a:schemeClr val="accent1">
              <a:hueOff val="0"/>
              <a:satOff val="0"/>
              <a:lumOff val="0"/>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71C6A340-D173-4534-BE4C-AFD2160EADD6}">
      <dsp:nvSpPr>
        <dsp:cNvPr id="0" name=""/>
        <dsp:cNvSpPr/>
      </dsp:nvSpPr>
      <dsp:spPr>
        <a:xfrm>
          <a:off x="0" y="1759"/>
          <a:ext cx="6196405" cy="1200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a:t>Cami Kelimesi «Toplayan, biraraya getiren» anlamındaki cem kökünden türemiştir.</a:t>
          </a:r>
        </a:p>
      </dsp:txBody>
      <dsp:txXfrm>
        <a:off x="0" y="1759"/>
        <a:ext cx="6196405" cy="1200097"/>
      </dsp:txXfrm>
    </dsp:sp>
    <dsp:sp modelId="{19D422BF-35C6-40C3-B7C8-4A496C307872}">
      <dsp:nvSpPr>
        <dsp:cNvPr id="0" name=""/>
        <dsp:cNvSpPr/>
      </dsp:nvSpPr>
      <dsp:spPr>
        <a:xfrm>
          <a:off x="0" y="1201857"/>
          <a:ext cx="6196405" cy="0"/>
        </a:xfrm>
        <a:prstGeom prst="line">
          <a:avLst/>
        </a:prstGeom>
        <a:gradFill rotWithShape="0">
          <a:gsLst>
            <a:gs pos="0">
              <a:schemeClr val="accent1">
                <a:hueOff val="0"/>
                <a:satOff val="0"/>
                <a:lumOff val="0"/>
                <a:alphaOff val="0"/>
              </a:schemeClr>
            </a:gs>
            <a:gs pos="100000">
              <a:schemeClr val="accent1">
                <a:hueOff val="0"/>
                <a:satOff val="0"/>
                <a:lumOff val="0"/>
                <a:alphaOff val="0"/>
                <a:shade val="76000"/>
                <a:lumMod val="90000"/>
              </a:schemeClr>
            </a:gs>
          </a:gsLst>
          <a:lin ang="5400000" scaled="0"/>
        </a:gradFill>
        <a:ln w="9525" cap="flat" cmpd="sng" algn="ctr">
          <a:solidFill>
            <a:schemeClr val="accent1">
              <a:hueOff val="0"/>
              <a:satOff val="0"/>
              <a:lumOff val="0"/>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146D7F9E-FC28-434C-8DF6-600B56102927}">
      <dsp:nvSpPr>
        <dsp:cNvPr id="0" name=""/>
        <dsp:cNvSpPr/>
      </dsp:nvSpPr>
      <dsp:spPr>
        <a:xfrm>
          <a:off x="0" y="1201857"/>
          <a:ext cx="6196405" cy="1200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a:t>Mescid ise «Eğilmek, tevazu ile alnı yere koymak» manasına gelen sücud kökünden türemiştir.</a:t>
          </a:r>
        </a:p>
      </dsp:txBody>
      <dsp:txXfrm>
        <a:off x="0" y="1201857"/>
        <a:ext cx="6196405" cy="1200097"/>
      </dsp:txXfrm>
    </dsp:sp>
    <dsp:sp modelId="{D03E4341-F7A6-40D0-8AE1-C14BE301084D}">
      <dsp:nvSpPr>
        <dsp:cNvPr id="0" name=""/>
        <dsp:cNvSpPr/>
      </dsp:nvSpPr>
      <dsp:spPr>
        <a:xfrm>
          <a:off x="0" y="2401954"/>
          <a:ext cx="6196405" cy="0"/>
        </a:xfrm>
        <a:prstGeom prst="line">
          <a:avLst/>
        </a:prstGeom>
        <a:gradFill rotWithShape="0">
          <a:gsLst>
            <a:gs pos="0">
              <a:schemeClr val="accent1">
                <a:hueOff val="0"/>
                <a:satOff val="0"/>
                <a:lumOff val="0"/>
                <a:alphaOff val="0"/>
              </a:schemeClr>
            </a:gs>
            <a:gs pos="100000">
              <a:schemeClr val="accent1">
                <a:hueOff val="0"/>
                <a:satOff val="0"/>
                <a:lumOff val="0"/>
                <a:alphaOff val="0"/>
                <a:shade val="76000"/>
                <a:lumMod val="90000"/>
              </a:schemeClr>
            </a:gs>
          </a:gsLst>
          <a:lin ang="5400000" scaled="0"/>
        </a:gradFill>
        <a:ln w="9525" cap="flat" cmpd="sng" algn="ctr">
          <a:solidFill>
            <a:schemeClr val="accent1">
              <a:hueOff val="0"/>
              <a:satOff val="0"/>
              <a:lumOff val="0"/>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FB4523F0-AC90-4D77-BF7C-A751A8B14FC1}">
      <dsp:nvSpPr>
        <dsp:cNvPr id="0" name=""/>
        <dsp:cNvSpPr/>
      </dsp:nvSpPr>
      <dsp:spPr>
        <a:xfrm>
          <a:off x="0" y="2401954"/>
          <a:ext cx="6196405" cy="1200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a:t>İlk mescitler Darü’l Erkam, Ammar b. Yasir’in evi, Hz. Ebubekir’in evinin bahçesi, Esad b. Zürare’nin evi, Ranuna Vadisinde inşa edilen mescit ve Mescid-i Nebevi’dir.</a:t>
          </a:r>
        </a:p>
      </dsp:txBody>
      <dsp:txXfrm>
        <a:off x="0" y="2401954"/>
        <a:ext cx="6196405" cy="120009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92F7E8-9672-4313-834A-352C708D1F90}">
      <dsp:nvSpPr>
        <dsp:cNvPr id="0" name=""/>
        <dsp:cNvSpPr/>
      </dsp:nvSpPr>
      <dsp:spPr>
        <a:xfrm>
          <a:off x="171449" y="285750"/>
          <a:ext cx="4229100" cy="4229099"/>
        </a:xfrm>
        <a:prstGeom prst="ellipse">
          <a:avLst/>
        </a:prstGeom>
        <a:solidFill>
          <a:schemeClr val="accent6">
            <a:shade val="80000"/>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55650" rtl="0">
            <a:lnSpc>
              <a:spcPct val="90000"/>
            </a:lnSpc>
            <a:spcBef>
              <a:spcPct val="0"/>
            </a:spcBef>
            <a:spcAft>
              <a:spcPct val="35000"/>
            </a:spcAft>
          </a:pPr>
          <a:r>
            <a:rPr lang="tr-TR" sz="1700" kern="1200"/>
            <a:t>“Yahudiler Cennete sadece Yahudiler girecek diyorlar. Öte yandan Hristiyanlar da cennete sadece Hristiyanlar girecek diye iddia ediyorlar. Oysa bu iddialar onların boş kuruntulardan ibarettir. (Ey Peygamber ) deki onlara: eğer bu iddianızda samimiyseniz ortaya bir delil koyun da görelim” Bakara/111</a:t>
          </a:r>
        </a:p>
      </dsp:txBody>
      <dsp:txXfrm>
        <a:off x="761999" y="784451"/>
        <a:ext cx="2438400" cy="3231696"/>
      </dsp:txXfrm>
    </dsp:sp>
    <dsp:sp modelId="{1B10E46C-A6A6-45CC-86B7-F2A14C51E9CD}">
      <dsp:nvSpPr>
        <dsp:cNvPr id="0" name=""/>
        <dsp:cNvSpPr/>
      </dsp:nvSpPr>
      <dsp:spPr>
        <a:xfrm>
          <a:off x="3219449" y="285750"/>
          <a:ext cx="4229100" cy="4229099"/>
        </a:xfrm>
        <a:prstGeom prst="ellipse">
          <a:avLst/>
        </a:prstGeom>
        <a:solidFill>
          <a:schemeClr val="accent6">
            <a:shade val="80000"/>
            <a:alpha val="50000"/>
            <a:hueOff val="241150"/>
            <a:satOff val="-31888"/>
            <a:lumOff val="4188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55650" rtl="0">
            <a:lnSpc>
              <a:spcPct val="90000"/>
            </a:lnSpc>
            <a:spcBef>
              <a:spcPct val="0"/>
            </a:spcBef>
            <a:spcAft>
              <a:spcPct val="35000"/>
            </a:spcAft>
          </a:pPr>
          <a:r>
            <a:rPr lang="tr-TR" sz="1700" kern="1200"/>
            <a:t>“Haydi diyelim ki siz çok az bilgi sahibi olduğunuz konularda tartıştınız; peki ya şimdi hakkında hiç bilginiz olmayan bir konuda ne diye ileri geri konuşuyorsunuz? Gerçeği Allah biliyor, ama siz bilmiyorsunuz.” Al-i İmran 66</a:t>
          </a:r>
        </a:p>
      </dsp:txBody>
      <dsp:txXfrm>
        <a:off x="4419599" y="784451"/>
        <a:ext cx="2438400" cy="323169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CB5D3E-B1DF-4582-A063-E9547338468E}">
      <dsp:nvSpPr>
        <dsp:cNvPr id="0" name=""/>
        <dsp:cNvSpPr/>
      </dsp:nvSpPr>
      <dsp:spPr>
        <a:xfrm>
          <a:off x="3344" y="1211922"/>
          <a:ext cx="2924218" cy="2924218"/>
        </a:xfrm>
        <a:prstGeom prst="ellipse">
          <a:avLst/>
        </a:prstGeom>
        <a:solidFill>
          <a:schemeClr val="accent6">
            <a:shade val="80000"/>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0929" tIns="15240" rIns="160929" bIns="15240" numCol="1" spcCol="1270" anchor="ctr" anchorCtr="0">
          <a:noAutofit/>
        </a:bodyPr>
        <a:lstStyle/>
        <a:p>
          <a:pPr lvl="0" algn="ctr" defTabSz="533400" rtl="0">
            <a:lnSpc>
              <a:spcPct val="90000"/>
            </a:lnSpc>
            <a:spcBef>
              <a:spcPct val="0"/>
            </a:spcBef>
            <a:spcAft>
              <a:spcPct val="35000"/>
            </a:spcAft>
          </a:pPr>
          <a:r>
            <a:rPr lang="tr-TR" sz="1200" kern="1200" dirty="0"/>
            <a:t>“Ey müminler Allah’a ve elçisine itaat edin; aranızda çekişip birbirinize düşmeyin. Aksi halde yıpranır güç kaybedip dağılırsınız Allah yolunda karşılaştığınız sıkıntı ve zorluklara göğüs gerin Allah zor zamanda sabredenlerle beraberdir. </a:t>
          </a:r>
          <a:r>
            <a:rPr lang="tr-TR" sz="1200" kern="1200" dirty="0" err="1"/>
            <a:t>Enfal</a:t>
          </a:r>
          <a:r>
            <a:rPr lang="tr-TR" sz="1200" kern="1200" dirty="0"/>
            <a:t>/46</a:t>
          </a:r>
        </a:p>
      </dsp:txBody>
      <dsp:txXfrm>
        <a:off x="431586" y="1640164"/>
        <a:ext cx="2067734" cy="2067734"/>
      </dsp:txXfrm>
    </dsp:sp>
    <dsp:sp modelId="{717224A9-D8AA-4EFD-9ADA-8A74FC22F079}">
      <dsp:nvSpPr>
        <dsp:cNvPr id="0" name=""/>
        <dsp:cNvSpPr/>
      </dsp:nvSpPr>
      <dsp:spPr>
        <a:xfrm>
          <a:off x="2342718" y="1211922"/>
          <a:ext cx="2924218" cy="2924218"/>
        </a:xfrm>
        <a:prstGeom prst="ellipse">
          <a:avLst/>
        </a:prstGeom>
        <a:solidFill>
          <a:schemeClr val="accent6">
            <a:shade val="80000"/>
            <a:alpha val="50000"/>
            <a:hueOff val="96648"/>
            <a:satOff val="-14323"/>
            <a:lumOff val="1617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0929" tIns="15240" rIns="160929" bIns="15240" numCol="1" spcCol="1270" anchor="ctr" anchorCtr="0">
          <a:noAutofit/>
        </a:bodyPr>
        <a:lstStyle/>
        <a:p>
          <a:pPr lvl="0" algn="ctr" defTabSz="533400" rtl="0">
            <a:lnSpc>
              <a:spcPct val="90000"/>
            </a:lnSpc>
            <a:spcBef>
              <a:spcPct val="0"/>
            </a:spcBef>
            <a:spcAft>
              <a:spcPct val="35000"/>
            </a:spcAft>
          </a:pPr>
          <a:r>
            <a:rPr lang="tr-TR" sz="1200" kern="1200" dirty="0"/>
            <a:t>“(Ey müminler) dini ve ahlaki duyarlılığı zayıf birisi size önemli bir haber getirdiğinde o haberin doğru olup olmadığını iyice araştırın. Yoksa işin aslını bilip etmeden birtakım insanlara zarar verirsiniz, sonra da yaptığınıza pişman olursunuz” </a:t>
          </a:r>
          <a:r>
            <a:rPr lang="tr-TR" sz="1200" kern="1200" dirty="0" err="1"/>
            <a:t>Hucurat</a:t>
          </a:r>
          <a:r>
            <a:rPr lang="tr-TR" sz="1200" kern="1200" dirty="0"/>
            <a:t>/6</a:t>
          </a:r>
        </a:p>
      </dsp:txBody>
      <dsp:txXfrm>
        <a:off x="2770960" y="1640164"/>
        <a:ext cx="2067734" cy="2067734"/>
      </dsp:txXfrm>
    </dsp:sp>
    <dsp:sp modelId="{41AF7D49-0BD1-4F52-9380-6816879D3C43}">
      <dsp:nvSpPr>
        <dsp:cNvPr id="0" name=""/>
        <dsp:cNvSpPr/>
      </dsp:nvSpPr>
      <dsp:spPr>
        <a:xfrm>
          <a:off x="4682093" y="1211922"/>
          <a:ext cx="2924218" cy="2924218"/>
        </a:xfrm>
        <a:prstGeom prst="ellipse">
          <a:avLst/>
        </a:prstGeom>
        <a:solidFill>
          <a:schemeClr val="accent6">
            <a:shade val="80000"/>
            <a:alpha val="50000"/>
            <a:hueOff val="193297"/>
            <a:satOff val="-28647"/>
            <a:lumOff val="3234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60929" tIns="15240" rIns="160929" bIns="15240" numCol="1" spcCol="1270" anchor="ctr" anchorCtr="0">
          <a:noAutofit/>
        </a:bodyPr>
        <a:lstStyle/>
        <a:p>
          <a:pPr lvl="0" algn="ctr" defTabSz="533400" rtl="0">
            <a:lnSpc>
              <a:spcPct val="90000"/>
            </a:lnSpc>
            <a:spcBef>
              <a:spcPct val="0"/>
            </a:spcBef>
            <a:spcAft>
              <a:spcPct val="35000"/>
            </a:spcAft>
          </a:pPr>
          <a:r>
            <a:rPr lang="tr-TR" sz="1200" kern="1200" dirty="0"/>
            <a:t>“Demek ki siz kendinizi göz ardı edip iyilik ve dindarlığı hep başkalarına öğütlüyorsunuz, öyle mi?...” Bakara/44</a:t>
          </a:r>
        </a:p>
      </dsp:txBody>
      <dsp:txXfrm>
        <a:off x="5110335" y="1640164"/>
        <a:ext cx="2067734" cy="206773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A0D002-A757-4743-91F0-2391DBC468BE}">
      <dsp:nvSpPr>
        <dsp:cNvPr id="0" name=""/>
        <dsp:cNvSpPr/>
      </dsp:nvSpPr>
      <dsp:spPr>
        <a:xfrm>
          <a:off x="1409700" y="0"/>
          <a:ext cx="4800600" cy="4800600"/>
        </a:xfrm>
        <a:prstGeom prst="ellipse">
          <a:avLst/>
        </a:prstGeom>
        <a:solidFill>
          <a:schemeClr val="accent2">
            <a:shade val="80000"/>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1">
          <a:noAutofit/>
        </a:bodyPr>
        <a:lstStyle/>
        <a:p>
          <a:pPr lvl="0" algn="l" defTabSz="1022350" rtl="0">
            <a:lnSpc>
              <a:spcPct val="90000"/>
            </a:lnSpc>
            <a:spcBef>
              <a:spcPct val="0"/>
            </a:spcBef>
            <a:spcAft>
              <a:spcPct val="35000"/>
            </a:spcAft>
          </a:pPr>
          <a:r>
            <a:rPr lang="tr-TR" sz="2300" kern="1200"/>
            <a:t>“Nitekim bu kimseler her hal ve ahvalde Allah’ı anarlar; göklerin ve yerin yaratılışı hakkında düşünürler ve Rabbimiz derler, «Sen bu kainatı boş yere yaratmadın. Sen yüceler yücesisin. Bizi cehennem ateşinden muhafaza buyur»”</a:t>
          </a:r>
        </a:p>
        <a:p>
          <a:pPr marL="171450" lvl="1" indent="-171450" algn="l" defTabSz="800100" rtl="0">
            <a:lnSpc>
              <a:spcPct val="90000"/>
            </a:lnSpc>
            <a:spcBef>
              <a:spcPct val="0"/>
            </a:spcBef>
            <a:spcAft>
              <a:spcPct val="15000"/>
            </a:spcAft>
            <a:buChar char="••"/>
          </a:pPr>
          <a:r>
            <a:rPr lang="tr-TR" sz="1800" kern="1200"/>
            <a:t>Al-i İmran/191</a:t>
          </a:r>
        </a:p>
      </dsp:txBody>
      <dsp:txXfrm>
        <a:off x="2112732" y="703032"/>
        <a:ext cx="3394536" cy="339453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7AA7A3-678C-4278-A37B-3AC89D809E43}">
      <dsp:nvSpPr>
        <dsp:cNvPr id="0" name=""/>
        <dsp:cNvSpPr/>
      </dsp:nvSpPr>
      <dsp:spPr>
        <a:xfrm>
          <a:off x="1410146" y="446"/>
          <a:ext cx="4799707" cy="4799707"/>
        </a:xfrm>
        <a:prstGeom prst="ellipse">
          <a:avLst/>
        </a:prstGeom>
        <a:solidFill>
          <a:schemeClr val="accent2">
            <a:shade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lvl="0" algn="l" defTabSz="1111250" rtl="0">
            <a:lnSpc>
              <a:spcPct val="90000"/>
            </a:lnSpc>
            <a:spcBef>
              <a:spcPct val="0"/>
            </a:spcBef>
            <a:spcAft>
              <a:spcPct val="35000"/>
            </a:spcAft>
          </a:pPr>
          <a:r>
            <a:rPr lang="tr-TR" sz="2500" kern="1200"/>
            <a:t>“Andolsun ki Allah’ın elçisi sizin için, yani ölüm sonrasında Allah’a ve ahiret gününe kavuşmayı arzulayan ve Onu çokça anan kimseler için son derece güzel bir örnektir.”</a:t>
          </a:r>
        </a:p>
        <a:p>
          <a:pPr marL="228600" lvl="1" indent="-228600" algn="l" defTabSz="889000" rtl="0">
            <a:lnSpc>
              <a:spcPct val="90000"/>
            </a:lnSpc>
            <a:spcBef>
              <a:spcPct val="0"/>
            </a:spcBef>
            <a:spcAft>
              <a:spcPct val="15000"/>
            </a:spcAft>
            <a:buChar char="••"/>
          </a:pPr>
          <a:r>
            <a:rPr lang="tr-TR" sz="2000" kern="1200"/>
            <a:t>Ahzab/21</a:t>
          </a:r>
        </a:p>
      </dsp:txBody>
      <dsp:txXfrm>
        <a:off x="2113047" y="703347"/>
        <a:ext cx="3393905" cy="339390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A27508-F1D1-4E4C-89AB-1D489F4BEBBC}">
      <dsp:nvSpPr>
        <dsp:cNvPr id="0" name=""/>
        <dsp:cNvSpPr/>
      </dsp:nvSpPr>
      <dsp:spPr>
        <a:xfrm>
          <a:off x="0" y="586"/>
          <a:ext cx="7620000"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31AC60-4773-42E1-A09B-30FE16272BD2}">
      <dsp:nvSpPr>
        <dsp:cNvPr id="0" name=""/>
        <dsp:cNvSpPr/>
      </dsp:nvSpPr>
      <dsp:spPr>
        <a:xfrm>
          <a:off x="0" y="586"/>
          <a:ext cx="7620000" cy="6856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rtl="0">
            <a:lnSpc>
              <a:spcPct val="90000"/>
            </a:lnSpc>
            <a:spcBef>
              <a:spcPct val="0"/>
            </a:spcBef>
            <a:spcAft>
              <a:spcPct val="35000"/>
            </a:spcAft>
          </a:pPr>
          <a:r>
            <a:rPr lang="tr-TR" sz="3300" kern="1200"/>
            <a:t>Dürüst ve olgun bir tavır</a:t>
          </a:r>
        </a:p>
      </dsp:txBody>
      <dsp:txXfrm>
        <a:off x="0" y="586"/>
        <a:ext cx="7620000" cy="685632"/>
      </dsp:txXfrm>
    </dsp:sp>
    <dsp:sp modelId="{BE02F131-94A2-46E9-ABDD-2D899AF37486}">
      <dsp:nvSpPr>
        <dsp:cNvPr id="0" name=""/>
        <dsp:cNvSpPr/>
      </dsp:nvSpPr>
      <dsp:spPr>
        <a:xfrm>
          <a:off x="0" y="686218"/>
          <a:ext cx="7620000"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AD2EA3-B5D5-4B81-97CF-65D705BADB96}">
      <dsp:nvSpPr>
        <dsp:cNvPr id="0" name=""/>
        <dsp:cNvSpPr/>
      </dsp:nvSpPr>
      <dsp:spPr>
        <a:xfrm>
          <a:off x="0" y="686218"/>
          <a:ext cx="7620000" cy="6856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rtl="0">
            <a:lnSpc>
              <a:spcPct val="90000"/>
            </a:lnSpc>
            <a:spcBef>
              <a:spcPct val="0"/>
            </a:spcBef>
            <a:spcAft>
              <a:spcPct val="35000"/>
            </a:spcAft>
          </a:pPr>
          <a:r>
            <a:rPr lang="tr-TR" sz="3300" kern="1200"/>
            <a:t>Özenle seçilen sözcükler</a:t>
          </a:r>
        </a:p>
      </dsp:txBody>
      <dsp:txXfrm>
        <a:off x="0" y="686218"/>
        <a:ext cx="7620000" cy="685632"/>
      </dsp:txXfrm>
    </dsp:sp>
    <dsp:sp modelId="{D57C0C39-80CE-4BA2-8DAD-E60CC6DAB24A}">
      <dsp:nvSpPr>
        <dsp:cNvPr id="0" name=""/>
        <dsp:cNvSpPr/>
      </dsp:nvSpPr>
      <dsp:spPr>
        <a:xfrm>
          <a:off x="0" y="1371851"/>
          <a:ext cx="7620000"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51B6FEB-67FF-4156-A68A-7BCAF2FB311E}">
      <dsp:nvSpPr>
        <dsp:cNvPr id="0" name=""/>
        <dsp:cNvSpPr/>
      </dsp:nvSpPr>
      <dsp:spPr>
        <a:xfrm>
          <a:off x="0" y="1371851"/>
          <a:ext cx="7620000" cy="6856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rtl="0">
            <a:lnSpc>
              <a:spcPct val="90000"/>
            </a:lnSpc>
            <a:spcBef>
              <a:spcPct val="0"/>
            </a:spcBef>
            <a:spcAft>
              <a:spcPct val="35000"/>
            </a:spcAft>
          </a:pPr>
          <a:r>
            <a:rPr lang="tr-TR" sz="3300" kern="1200"/>
            <a:t>Muhatapların ilgi ve ihtiyaçlarını gözetme</a:t>
          </a:r>
        </a:p>
      </dsp:txBody>
      <dsp:txXfrm>
        <a:off x="0" y="1371851"/>
        <a:ext cx="7620000" cy="685632"/>
      </dsp:txXfrm>
    </dsp:sp>
    <dsp:sp modelId="{01597C39-5ED6-4018-BA73-DA7CDF63569F}">
      <dsp:nvSpPr>
        <dsp:cNvPr id="0" name=""/>
        <dsp:cNvSpPr/>
      </dsp:nvSpPr>
      <dsp:spPr>
        <a:xfrm>
          <a:off x="0" y="2057483"/>
          <a:ext cx="7620000"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AB8524-0F4D-46D2-9A20-4F428839F155}">
      <dsp:nvSpPr>
        <dsp:cNvPr id="0" name=""/>
        <dsp:cNvSpPr/>
      </dsp:nvSpPr>
      <dsp:spPr>
        <a:xfrm>
          <a:off x="0" y="2057483"/>
          <a:ext cx="7620000" cy="6856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rtl="0">
            <a:lnSpc>
              <a:spcPct val="90000"/>
            </a:lnSpc>
            <a:spcBef>
              <a:spcPct val="0"/>
            </a:spcBef>
            <a:spcAft>
              <a:spcPct val="35000"/>
            </a:spcAft>
          </a:pPr>
          <a:r>
            <a:rPr lang="tr-TR" sz="3300" kern="1200"/>
            <a:t>Topluluğun durumunu dikkate alma</a:t>
          </a:r>
        </a:p>
      </dsp:txBody>
      <dsp:txXfrm>
        <a:off x="0" y="2057483"/>
        <a:ext cx="7620000" cy="685632"/>
      </dsp:txXfrm>
    </dsp:sp>
    <dsp:sp modelId="{81EFF039-1073-4B97-A0E2-648FF36023F6}">
      <dsp:nvSpPr>
        <dsp:cNvPr id="0" name=""/>
        <dsp:cNvSpPr/>
      </dsp:nvSpPr>
      <dsp:spPr>
        <a:xfrm>
          <a:off x="0" y="2743116"/>
          <a:ext cx="7620000"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F62AE6-B079-4F91-AC00-E14AADBD59EE}">
      <dsp:nvSpPr>
        <dsp:cNvPr id="0" name=""/>
        <dsp:cNvSpPr/>
      </dsp:nvSpPr>
      <dsp:spPr>
        <a:xfrm>
          <a:off x="0" y="2743116"/>
          <a:ext cx="7620000" cy="6856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rtl="0">
            <a:lnSpc>
              <a:spcPct val="90000"/>
            </a:lnSpc>
            <a:spcBef>
              <a:spcPct val="0"/>
            </a:spcBef>
            <a:spcAft>
              <a:spcPct val="35000"/>
            </a:spcAft>
          </a:pPr>
          <a:r>
            <a:rPr lang="tr-TR" sz="3300" kern="1200"/>
            <a:t>Sesini ve duruşunu ayarlama</a:t>
          </a:r>
        </a:p>
      </dsp:txBody>
      <dsp:txXfrm>
        <a:off x="0" y="2743116"/>
        <a:ext cx="7620000" cy="685632"/>
      </dsp:txXfrm>
    </dsp:sp>
    <dsp:sp modelId="{F53C7EEC-3377-43EF-953E-2F98F26427BF}">
      <dsp:nvSpPr>
        <dsp:cNvPr id="0" name=""/>
        <dsp:cNvSpPr/>
      </dsp:nvSpPr>
      <dsp:spPr>
        <a:xfrm>
          <a:off x="0" y="3428748"/>
          <a:ext cx="7620000"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9535DF-58C9-40EC-A902-B946855018C6}">
      <dsp:nvSpPr>
        <dsp:cNvPr id="0" name=""/>
        <dsp:cNvSpPr/>
      </dsp:nvSpPr>
      <dsp:spPr>
        <a:xfrm>
          <a:off x="0" y="3428748"/>
          <a:ext cx="7620000" cy="6856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rtl="0">
            <a:lnSpc>
              <a:spcPct val="90000"/>
            </a:lnSpc>
            <a:spcBef>
              <a:spcPct val="0"/>
            </a:spcBef>
            <a:spcAft>
              <a:spcPct val="35000"/>
            </a:spcAft>
          </a:pPr>
          <a:r>
            <a:rPr lang="tr-TR" sz="3300" kern="1200"/>
            <a:t>Tane tane ve net söylenen sözcükler</a:t>
          </a:r>
        </a:p>
      </dsp:txBody>
      <dsp:txXfrm>
        <a:off x="0" y="3428748"/>
        <a:ext cx="7620000" cy="685632"/>
      </dsp:txXfrm>
    </dsp:sp>
    <dsp:sp modelId="{CD00E4D1-B2FF-4BDE-B10A-561139A90803}">
      <dsp:nvSpPr>
        <dsp:cNvPr id="0" name=""/>
        <dsp:cNvSpPr/>
      </dsp:nvSpPr>
      <dsp:spPr>
        <a:xfrm>
          <a:off x="0" y="4114381"/>
          <a:ext cx="7620000"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4D0AFE-A762-49D0-9DED-40A0FEEBC250}">
      <dsp:nvSpPr>
        <dsp:cNvPr id="0" name=""/>
        <dsp:cNvSpPr/>
      </dsp:nvSpPr>
      <dsp:spPr>
        <a:xfrm>
          <a:off x="0" y="4114381"/>
          <a:ext cx="7620000" cy="6856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lvl="0" algn="l" defTabSz="1466850" rtl="0">
            <a:lnSpc>
              <a:spcPct val="90000"/>
            </a:lnSpc>
            <a:spcBef>
              <a:spcPct val="0"/>
            </a:spcBef>
            <a:spcAft>
              <a:spcPct val="35000"/>
            </a:spcAft>
          </a:pPr>
          <a:r>
            <a:rPr lang="tr-TR" sz="3300" kern="1200"/>
            <a:t>Muhatapların anlayış ve kavrayış seviyesi</a:t>
          </a:r>
        </a:p>
      </dsp:txBody>
      <dsp:txXfrm>
        <a:off x="0" y="4114381"/>
        <a:ext cx="7620000" cy="68563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9CF90E-0FF2-4241-93E7-B97F7BD6DF1D}">
      <dsp:nvSpPr>
        <dsp:cNvPr id="0" name=""/>
        <dsp:cNvSpPr/>
      </dsp:nvSpPr>
      <dsp:spPr>
        <a:xfrm>
          <a:off x="571499" y="0"/>
          <a:ext cx="6477000" cy="4800600"/>
        </a:xfrm>
        <a:prstGeom prst="right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2423BE3-1E44-47B3-B324-60A04C488B37}">
      <dsp:nvSpPr>
        <dsp:cNvPr id="0" name=""/>
        <dsp:cNvSpPr/>
      </dsp:nvSpPr>
      <dsp:spPr>
        <a:xfrm>
          <a:off x="8185" y="1440179"/>
          <a:ext cx="2452687" cy="1920240"/>
        </a:xfrm>
        <a:prstGeom prst="roundRect">
          <a:avLst/>
        </a:prstGeom>
        <a:solidFill>
          <a:schemeClr val="lt1">
            <a:hueOff val="0"/>
            <a:satOff val="0"/>
            <a:lumOff val="0"/>
            <a:alphaOff val="0"/>
          </a:schemeClr>
        </a:solidFill>
        <a:ln w="15875"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kern="1200"/>
            <a:t>Cevamiu’l-Kelim</a:t>
          </a:r>
        </a:p>
        <a:p>
          <a:pPr marL="171450" lvl="1" indent="-171450" algn="l" defTabSz="800100" rtl="0">
            <a:lnSpc>
              <a:spcPct val="90000"/>
            </a:lnSpc>
            <a:spcBef>
              <a:spcPct val="0"/>
            </a:spcBef>
            <a:spcAft>
              <a:spcPct val="15000"/>
            </a:spcAft>
            <a:buChar char="••"/>
          </a:pPr>
          <a:r>
            <a:rPr lang="tr-TR" sz="1800" kern="1200"/>
            <a:t>Ameller niyetlere göredir</a:t>
          </a:r>
        </a:p>
        <a:p>
          <a:pPr marL="171450" lvl="1" indent="-171450" algn="l" defTabSz="800100" rtl="0">
            <a:lnSpc>
              <a:spcPct val="90000"/>
            </a:lnSpc>
            <a:spcBef>
              <a:spcPct val="0"/>
            </a:spcBef>
            <a:spcAft>
              <a:spcPct val="15000"/>
            </a:spcAft>
            <a:buChar char="••"/>
          </a:pPr>
          <a:r>
            <a:rPr lang="tr-TR" sz="1800" kern="1200"/>
            <a:t>Sarhoşluk veren her şey haramdır</a:t>
          </a:r>
        </a:p>
      </dsp:txBody>
      <dsp:txXfrm>
        <a:off x="101923" y="1533917"/>
        <a:ext cx="2265211" cy="1732764"/>
      </dsp:txXfrm>
    </dsp:sp>
    <dsp:sp modelId="{B800ED7F-772D-4417-BD3D-B0C103BC44DD}">
      <dsp:nvSpPr>
        <dsp:cNvPr id="0" name=""/>
        <dsp:cNvSpPr/>
      </dsp:nvSpPr>
      <dsp:spPr>
        <a:xfrm>
          <a:off x="2583656" y="1440179"/>
          <a:ext cx="2452687" cy="1920240"/>
        </a:xfrm>
        <a:prstGeom prst="roundRect">
          <a:avLst/>
        </a:prstGeom>
        <a:solidFill>
          <a:schemeClr val="lt1">
            <a:hueOff val="0"/>
            <a:satOff val="0"/>
            <a:lumOff val="0"/>
            <a:alphaOff val="0"/>
          </a:schemeClr>
        </a:solidFill>
        <a:ln w="15875"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tr-TR" sz="2300" kern="1200"/>
            <a:t>Konunun anlaşılması için örnek verir, hikaye dili kullanırdı</a:t>
          </a:r>
        </a:p>
      </dsp:txBody>
      <dsp:txXfrm>
        <a:off x="2677394" y="1533917"/>
        <a:ext cx="2265211" cy="1732764"/>
      </dsp:txXfrm>
    </dsp:sp>
    <dsp:sp modelId="{E881044C-4C0E-4B3C-8AEA-535E1354FCA4}">
      <dsp:nvSpPr>
        <dsp:cNvPr id="0" name=""/>
        <dsp:cNvSpPr/>
      </dsp:nvSpPr>
      <dsp:spPr>
        <a:xfrm>
          <a:off x="5159126" y="1440179"/>
          <a:ext cx="2452687" cy="1920240"/>
        </a:xfrm>
        <a:prstGeom prst="roundRect">
          <a:avLst/>
        </a:prstGeom>
        <a:solidFill>
          <a:schemeClr val="lt1">
            <a:hueOff val="0"/>
            <a:satOff val="0"/>
            <a:lumOff val="0"/>
            <a:alphaOff val="0"/>
          </a:schemeClr>
        </a:solidFill>
        <a:ln w="15875"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tr-TR" sz="2300" kern="1200"/>
            <a:t>Anlaşılması güç kavramları kolay kavramlarla açıklayarak anlatırdı</a:t>
          </a:r>
        </a:p>
      </dsp:txBody>
      <dsp:txXfrm>
        <a:off x="5252864" y="1533917"/>
        <a:ext cx="2265211" cy="173276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7E52B3-A190-49D4-81A3-EE8C18BA3C4A}">
      <dsp:nvSpPr>
        <dsp:cNvPr id="0" name=""/>
        <dsp:cNvSpPr/>
      </dsp:nvSpPr>
      <dsp:spPr>
        <a:xfrm>
          <a:off x="571499" y="0"/>
          <a:ext cx="6477000" cy="4800600"/>
        </a:xfrm>
        <a:prstGeom prst="right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EF0159D-80EF-4434-A5DD-F80C8DFE6890}">
      <dsp:nvSpPr>
        <dsp:cNvPr id="0" name=""/>
        <dsp:cNvSpPr/>
      </dsp:nvSpPr>
      <dsp:spPr>
        <a:xfrm>
          <a:off x="3348" y="1440179"/>
          <a:ext cx="1464096" cy="1920240"/>
        </a:xfrm>
        <a:prstGeom prst="roundRect">
          <a:avLst/>
        </a:prstGeom>
        <a:solidFill>
          <a:schemeClr val="lt1">
            <a:hueOff val="0"/>
            <a:satOff val="0"/>
            <a:lumOff val="0"/>
            <a:alphaOff val="0"/>
          </a:schemeClr>
        </a:solidFill>
        <a:ln w="15875"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t" anchorCtr="0">
          <a:noAutofit/>
        </a:bodyPr>
        <a:lstStyle/>
        <a:p>
          <a:pPr lvl="0" algn="l" defTabSz="577850" rtl="0">
            <a:lnSpc>
              <a:spcPct val="90000"/>
            </a:lnSpc>
            <a:spcBef>
              <a:spcPct val="0"/>
            </a:spcBef>
            <a:spcAft>
              <a:spcPct val="35000"/>
            </a:spcAft>
          </a:pPr>
          <a:r>
            <a:rPr lang="tr-TR" sz="1300" kern="1200"/>
            <a:t>Soru cevap ile dikkat çekerdi.</a:t>
          </a:r>
        </a:p>
        <a:p>
          <a:pPr marL="57150" lvl="1" indent="-57150" algn="l" defTabSz="444500" rtl="0">
            <a:lnSpc>
              <a:spcPct val="90000"/>
            </a:lnSpc>
            <a:spcBef>
              <a:spcPct val="0"/>
            </a:spcBef>
            <a:spcAft>
              <a:spcPct val="15000"/>
            </a:spcAft>
            <a:buChar char="••"/>
          </a:pPr>
          <a:r>
            <a:rPr lang="tr-TR" sz="1000" kern="1200"/>
            <a:t>Örnek: “Yezid b. Esed! Cennete girmek istermisin? Diye soruya “Evet ya Resulallah” der. Bunu üzerine “Kendin için istediğini kardeşlerin için de iste!”</a:t>
          </a:r>
        </a:p>
      </dsp:txBody>
      <dsp:txXfrm>
        <a:off x="74819" y="1511650"/>
        <a:ext cx="1321154" cy="1777298"/>
      </dsp:txXfrm>
    </dsp:sp>
    <dsp:sp modelId="{AD4F78FE-D149-417B-901B-F703AD912C42}">
      <dsp:nvSpPr>
        <dsp:cNvPr id="0" name=""/>
        <dsp:cNvSpPr/>
      </dsp:nvSpPr>
      <dsp:spPr>
        <a:xfrm>
          <a:off x="1540650" y="1440179"/>
          <a:ext cx="1464096" cy="1920240"/>
        </a:xfrm>
        <a:prstGeom prst="roundRect">
          <a:avLst/>
        </a:prstGeom>
        <a:solidFill>
          <a:schemeClr val="lt1">
            <a:hueOff val="0"/>
            <a:satOff val="0"/>
            <a:lumOff val="0"/>
            <a:alphaOff val="0"/>
          </a:schemeClr>
        </a:solidFill>
        <a:ln w="15875"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tr-TR" sz="1300" kern="1200"/>
            <a:t>Zamanlamaya dikkat ederdi. Dikkatlerin yoğun olduğu ve dinleyicilerin istekli oldukları zamanda konuşurdu. </a:t>
          </a:r>
        </a:p>
      </dsp:txBody>
      <dsp:txXfrm>
        <a:off x="1612121" y="1511650"/>
        <a:ext cx="1321154" cy="1777298"/>
      </dsp:txXfrm>
    </dsp:sp>
    <dsp:sp modelId="{84338FA3-B374-449A-A9B3-1C0E8865746A}">
      <dsp:nvSpPr>
        <dsp:cNvPr id="0" name=""/>
        <dsp:cNvSpPr/>
      </dsp:nvSpPr>
      <dsp:spPr>
        <a:xfrm>
          <a:off x="3077951" y="1440179"/>
          <a:ext cx="1464096" cy="1920240"/>
        </a:xfrm>
        <a:prstGeom prst="roundRect">
          <a:avLst/>
        </a:prstGeom>
        <a:solidFill>
          <a:schemeClr val="lt1">
            <a:hueOff val="0"/>
            <a:satOff val="0"/>
            <a:lumOff val="0"/>
            <a:alphaOff val="0"/>
          </a:schemeClr>
        </a:solidFill>
        <a:ln w="15875"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tr-TR" sz="1300" kern="1200"/>
            <a:t>İnsanların hatalarını söylemez. Onları küçük düşürmez. Olumlu ve yapıcı bir üslupla hitap ederdi. </a:t>
          </a:r>
        </a:p>
      </dsp:txBody>
      <dsp:txXfrm>
        <a:off x="3149422" y="1511650"/>
        <a:ext cx="1321154" cy="1777298"/>
      </dsp:txXfrm>
    </dsp:sp>
    <dsp:sp modelId="{175DE9B4-6BED-4D42-85A8-59848EDE3753}">
      <dsp:nvSpPr>
        <dsp:cNvPr id="0" name=""/>
        <dsp:cNvSpPr/>
      </dsp:nvSpPr>
      <dsp:spPr>
        <a:xfrm>
          <a:off x="4615253" y="1440179"/>
          <a:ext cx="1464096" cy="1920240"/>
        </a:xfrm>
        <a:prstGeom prst="roundRect">
          <a:avLst/>
        </a:prstGeom>
        <a:solidFill>
          <a:schemeClr val="lt1">
            <a:hueOff val="0"/>
            <a:satOff val="0"/>
            <a:lumOff val="0"/>
            <a:alphaOff val="0"/>
          </a:schemeClr>
        </a:solidFill>
        <a:ln w="15875"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tr-TR" sz="1300" kern="1200"/>
            <a:t>“Kolaylaştırınız, zorlaştırmayınız; müjdeleyiniz nefret ettirmeyiniz”</a:t>
          </a:r>
        </a:p>
      </dsp:txBody>
      <dsp:txXfrm>
        <a:off x="4686724" y="1511650"/>
        <a:ext cx="1321154" cy="1777298"/>
      </dsp:txXfrm>
    </dsp:sp>
    <dsp:sp modelId="{5A78726A-98D0-4497-B487-157DA17E2E9E}">
      <dsp:nvSpPr>
        <dsp:cNvPr id="0" name=""/>
        <dsp:cNvSpPr/>
      </dsp:nvSpPr>
      <dsp:spPr>
        <a:xfrm>
          <a:off x="6152554" y="1440179"/>
          <a:ext cx="1464096" cy="1920240"/>
        </a:xfrm>
        <a:prstGeom prst="roundRect">
          <a:avLst/>
        </a:prstGeom>
        <a:solidFill>
          <a:schemeClr val="lt1">
            <a:hueOff val="0"/>
            <a:satOff val="0"/>
            <a:lumOff val="0"/>
            <a:alphaOff val="0"/>
          </a:schemeClr>
        </a:solidFill>
        <a:ln w="15875"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tr-TR" sz="1300" kern="1200"/>
            <a:t>Kimseyi suçlamaz, insanların hatalarını yüzlerine vurmazdı. Genel uyarılarda bulunurdu.</a:t>
          </a:r>
        </a:p>
      </dsp:txBody>
      <dsp:txXfrm>
        <a:off x="6224025" y="1511650"/>
        <a:ext cx="1321154" cy="1777298"/>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5F598D-8738-497C-9D96-1D92612E5858}">
      <dsp:nvSpPr>
        <dsp:cNvPr id="0" name=""/>
        <dsp:cNvSpPr/>
      </dsp:nvSpPr>
      <dsp:spPr>
        <a:xfrm>
          <a:off x="1429130" y="18901"/>
          <a:ext cx="4761738" cy="4762797"/>
        </a:xfrm>
        <a:prstGeom prst="circularArrow">
          <a:avLst>
            <a:gd name="adj1" fmla="val 10980"/>
            <a:gd name="adj2" fmla="val 1142322"/>
            <a:gd name="adj3" fmla="val 9000000"/>
            <a:gd name="adj4" fmla="val 10800000"/>
            <a:gd name="adj5" fmla="val 12500"/>
          </a:avLst>
        </a:prstGeom>
        <a:gradFill rotWithShape="0">
          <a:gsLst>
            <a:gs pos="0">
              <a:schemeClr val="lt1">
                <a:hueOff val="0"/>
                <a:satOff val="0"/>
                <a:lumOff val="0"/>
                <a:alphaOff val="0"/>
              </a:schemeClr>
            </a:gs>
            <a:gs pos="100000">
              <a:schemeClr val="lt1">
                <a:hueOff val="0"/>
                <a:satOff val="0"/>
                <a:lumOff val="0"/>
                <a:alphaOff val="0"/>
                <a:shade val="76000"/>
                <a:lumMod val="90000"/>
              </a:schemeClr>
            </a:gs>
          </a:gsLst>
          <a:lin ang="5400000" scaled="0"/>
        </a:gradFill>
        <a:ln>
          <a:noFill/>
        </a:ln>
        <a:effectLst>
          <a:outerShdw blurRad="38100" dist="38100" dir="4800000" sx="98000" sy="98000" rotWithShape="0">
            <a:srgbClr val="000000">
              <a:alpha val="3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E8048F6F-946D-4ACA-A0D2-B573F372C607}">
      <dsp:nvSpPr>
        <dsp:cNvPr id="0" name=""/>
        <dsp:cNvSpPr/>
      </dsp:nvSpPr>
      <dsp:spPr>
        <a:xfrm>
          <a:off x="2480690" y="1743033"/>
          <a:ext cx="2657094" cy="1328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tr-TR" sz="1400" b="1" i="1" kern="1200"/>
            <a:t>“ İslam terbiye metodunun hedefi, insanın özünü bulmasına, duygu, düşünce ve davranışlarıyla hayatı kucaklamasına ve insan onuruna yaraşır bir hayat oluşturmasına yardım etmektir.”</a:t>
          </a:r>
          <a:endParaRPr lang="tr-TR" sz="1400" kern="1200"/>
        </a:p>
      </dsp:txBody>
      <dsp:txXfrm>
        <a:off x="2480690" y="1743033"/>
        <a:ext cx="2657094" cy="13283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C67397-31CC-40CD-B286-06AAD54EB930}">
      <dsp:nvSpPr>
        <dsp:cNvPr id="0" name=""/>
        <dsp:cNvSpPr/>
      </dsp:nvSpPr>
      <dsp:spPr>
        <a:xfrm>
          <a:off x="395343" y="0"/>
          <a:ext cx="900953" cy="900953"/>
        </a:xfrm>
        <a:prstGeom prst="chord">
          <a:avLst>
            <a:gd name="adj1" fmla="val 4800000"/>
            <a:gd name="adj2" fmla="val 16800000"/>
          </a:avLst>
        </a:prstGeom>
        <a:solidFill>
          <a:schemeClr val="tx2">
            <a:lumMod val="40000"/>
            <a:lumOff val="60000"/>
          </a:schemeClr>
        </a:solidFill>
        <a:ln>
          <a:noFill/>
        </a:ln>
        <a:effectLst>
          <a:outerShdw blurRad="38100" dist="38100" dir="4800000" sx="98000" sy="98000" rotWithShape="0">
            <a:srgbClr val="000000">
              <a:alpha val="32000"/>
            </a:srgbClr>
          </a:outerShdw>
        </a:effectLst>
      </dsp:spPr>
      <dsp:style>
        <a:lnRef idx="0">
          <a:scrgbClr r="0" g="0" b="0"/>
        </a:lnRef>
        <a:fillRef idx="1">
          <a:scrgbClr r="0" g="0" b="0"/>
        </a:fillRef>
        <a:effectRef idx="2">
          <a:scrgbClr r="0" g="0" b="0"/>
        </a:effectRef>
        <a:fontRef idx="minor"/>
      </dsp:style>
    </dsp:sp>
    <dsp:sp modelId="{1D53EE28-96F0-49FB-9306-4AD5A5F5962D}">
      <dsp:nvSpPr>
        <dsp:cNvPr id="0" name=""/>
        <dsp:cNvSpPr/>
      </dsp:nvSpPr>
      <dsp:spPr>
        <a:xfrm>
          <a:off x="485438" y="90095"/>
          <a:ext cx="720762" cy="720762"/>
        </a:xfrm>
        <a:prstGeom prst="pie">
          <a:avLst>
            <a:gd name="adj1" fmla="val 14400000"/>
            <a:gd name="adj2" fmla="val 16200000"/>
          </a:avLst>
        </a:prstGeom>
        <a:gradFill rotWithShape="0">
          <a:gsLst>
            <a:gs pos="0">
              <a:schemeClr val="accent3">
                <a:shade val="50000"/>
                <a:hueOff val="0"/>
                <a:satOff val="0"/>
                <a:lumOff val="0"/>
                <a:alphaOff val="0"/>
              </a:schemeClr>
            </a:gs>
            <a:gs pos="100000">
              <a:schemeClr val="accent3">
                <a:shade val="50000"/>
                <a:hueOff val="0"/>
                <a:satOff val="0"/>
                <a:lumOff val="0"/>
                <a:alphaOff val="0"/>
                <a:shade val="76000"/>
                <a:lumMod val="90000"/>
              </a:schemeClr>
            </a:gs>
          </a:gsLst>
          <a:lin ang="5400000" scaled="0"/>
        </a:gradFill>
        <a:ln w="9525" cap="flat" cmpd="sng" algn="ctr">
          <a:solidFill>
            <a:schemeClr val="accent3">
              <a:shade val="50000"/>
              <a:hueOff val="0"/>
              <a:satOff val="0"/>
              <a:lumOff val="0"/>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474DB0E4-32B3-46D3-BD18-D8594019988A}">
      <dsp:nvSpPr>
        <dsp:cNvPr id="0" name=""/>
        <dsp:cNvSpPr/>
      </dsp:nvSpPr>
      <dsp:spPr>
        <a:xfrm rot="16200000">
          <a:off x="-640752" y="2027144"/>
          <a:ext cx="2612763" cy="540571"/>
        </a:xfrm>
        <a:prstGeom prst="rect">
          <a:avLst/>
        </a:prstGeom>
        <a:noFill/>
        <a:ln>
          <a:noFill/>
        </a:ln>
        <a:effectLst/>
        <a:scene3d>
          <a:camera prst="isometricBottomDown"/>
          <a:lightRig rig="threePt" dir="t"/>
        </a:scene3d>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800100" rtl="0">
            <a:lnSpc>
              <a:spcPct val="90000"/>
            </a:lnSpc>
            <a:spcBef>
              <a:spcPct val="0"/>
            </a:spcBef>
            <a:spcAft>
              <a:spcPct val="35000"/>
            </a:spcAft>
          </a:pPr>
          <a:r>
            <a:rPr lang="tr-TR" sz="1800" kern="1200" dirty="0">
              <a:solidFill>
                <a:schemeClr val="tx1"/>
              </a:solidFill>
            </a:rPr>
            <a:t>İbadethane</a:t>
          </a:r>
        </a:p>
      </dsp:txBody>
      <dsp:txXfrm>
        <a:off x="-640752" y="2027144"/>
        <a:ext cx="2612763" cy="540571"/>
      </dsp:txXfrm>
    </dsp:sp>
    <dsp:sp modelId="{F1035200-5F3E-4BF2-B005-4C26E90B6BF0}">
      <dsp:nvSpPr>
        <dsp:cNvPr id="0" name=""/>
        <dsp:cNvSpPr/>
      </dsp:nvSpPr>
      <dsp:spPr>
        <a:xfrm>
          <a:off x="1296296" y="0"/>
          <a:ext cx="900953" cy="900953"/>
        </a:xfrm>
        <a:prstGeom prst="chord">
          <a:avLst>
            <a:gd name="adj1" fmla="val 4800000"/>
            <a:gd name="adj2" fmla="val 16800000"/>
          </a:avLst>
        </a:prstGeom>
        <a:solidFill>
          <a:schemeClr val="tx2">
            <a:lumMod val="40000"/>
            <a:lumOff val="60000"/>
          </a:schemeClr>
        </a:solidFill>
        <a:ln>
          <a:noFill/>
        </a:ln>
        <a:effectLst>
          <a:outerShdw blurRad="38100" dist="38100" dir="4800000" sx="98000" sy="98000" rotWithShape="0">
            <a:srgbClr val="000000">
              <a:alpha val="32000"/>
            </a:srgbClr>
          </a:outerShdw>
        </a:effectLst>
      </dsp:spPr>
      <dsp:style>
        <a:lnRef idx="0">
          <a:scrgbClr r="0" g="0" b="0"/>
        </a:lnRef>
        <a:fillRef idx="1">
          <a:scrgbClr r="0" g="0" b="0"/>
        </a:fillRef>
        <a:effectRef idx="2">
          <a:scrgbClr r="0" g="0" b="0"/>
        </a:effectRef>
        <a:fontRef idx="minor"/>
      </dsp:style>
    </dsp:sp>
    <dsp:sp modelId="{D05B7139-EA74-42FE-9C86-982B0958EE5B}">
      <dsp:nvSpPr>
        <dsp:cNvPr id="0" name=""/>
        <dsp:cNvSpPr/>
      </dsp:nvSpPr>
      <dsp:spPr>
        <a:xfrm>
          <a:off x="1386391" y="90095"/>
          <a:ext cx="720762" cy="720762"/>
        </a:xfrm>
        <a:prstGeom prst="pie">
          <a:avLst>
            <a:gd name="adj1" fmla="val 12600000"/>
            <a:gd name="adj2" fmla="val 16200000"/>
          </a:avLst>
        </a:prstGeom>
        <a:gradFill rotWithShape="0">
          <a:gsLst>
            <a:gs pos="0">
              <a:schemeClr val="accent3">
                <a:shade val="50000"/>
                <a:hueOff val="-31330"/>
                <a:satOff val="-2207"/>
                <a:lumOff val="15469"/>
                <a:alphaOff val="0"/>
              </a:schemeClr>
            </a:gs>
            <a:gs pos="100000">
              <a:schemeClr val="accent3">
                <a:shade val="50000"/>
                <a:hueOff val="-31330"/>
                <a:satOff val="-2207"/>
                <a:lumOff val="15469"/>
                <a:alphaOff val="0"/>
                <a:shade val="76000"/>
                <a:lumMod val="90000"/>
              </a:schemeClr>
            </a:gs>
          </a:gsLst>
          <a:lin ang="5400000" scaled="0"/>
        </a:gradFill>
        <a:ln w="9525" cap="flat" cmpd="sng" algn="ctr">
          <a:solidFill>
            <a:schemeClr val="accent3">
              <a:shade val="50000"/>
              <a:hueOff val="-31330"/>
              <a:satOff val="-2207"/>
              <a:lumOff val="15469"/>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BAE38447-AA25-42F5-B50E-83C3AD1473AB}">
      <dsp:nvSpPr>
        <dsp:cNvPr id="0" name=""/>
        <dsp:cNvSpPr/>
      </dsp:nvSpPr>
      <dsp:spPr>
        <a:xfrm rot="16200000">
          <a:off x="260200" y="2027144"/>
          <a:ext cx="2612763" cy="540571"/>
        </a:xfrm>
        <a:prstGeom prst="rect">
          <a:avLst/>
        </a:prstGeom>
        <a:noFill/>
        <a:ln>
          <a:noFill/>
        </a:ln>
        <a:effectLst/>
        <a:scene3d>
          <a:camera prst="isometricBottomDown"/>
          <a:lightRig rig="threePt" dir="t"/>
        </a:scene3d>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889000" rtl="0">
            <a:lnSpc>
              <a:spcPct val="90000"/>
            </a:lnSpc>
            <a:spcBef>
              <a:spcPct val="0"/>
            </a:spcBef>
            <a:spcAft>
              <a:spcPct val="35000"/>
            </a:spcAft>
          </a:pPr>
          <a:r>
            <a:rPr lang="tr-TR" sz="2000" kern="1200" dirty="0"/>
            <a:t>Kuran ve Dini Bilgiler Öğrenme</a:t>
          </a:r>
        </a:p>
      </dsp:txBody>
      <dsp:txXfrm>
        <a:off x="260200" y="2027144"/>
        <a:ext cx="2612763" cy="540571"/>
      </dsp:txXfrm>
    </dsp:sp>
    <dsp:sp modelId="{5F21E58D-89D2-4627-81BA-BE05669B7D2E}">
      <dsp:nvSpPr>
        <dsp:cNvPr id="0" name=""/>
        <dsp:cNvSpPr/>
      </dsp:nvSpPr>
      <dsp:spPr>
        <a:xfrm>
          <a:off x="2197249" y="0"/>
          <a:ext cx="900953" cy="900953"/>
        </a:xfrm>
        <a:prstGeom prst="chord">
          <a:avLst>
            <a:gd name="adj1" fmla="val 4800000"/>
            <a:gd name="adj2" fmla="val 16800000"/>
          </a:avLst>
        </a:prstGeom>
        <a:solidFill>
          <a:schemeClr val="tx2">
            <a:lumMod val="40000"/>
            <a:lumOff val="60000"/>
          </a:schemeClr>
        </a:solidFill>
        <a:ln>
          <a:noFill/>
        </a:ln>
        <a:effectLst>
          <a:outerShdw blurRad="38100" dist="38100" dir="4800000" sx="98000" sy="98000" rotWithShape="0">
            <a:srgbClr val="000000">
              <a:alpha val="32000"/>
            </a:srgbClr>
          </a:outerShdw>
        </a:effectLst>
      </dsp:spPr>
      <dsp:style>
        <a:lnRef idx="0">
          <a:scrgbClr r="0" g="0" b="0"/>
        </a:lnRef>
        <a:fillRef idx="1">
          <a:scrgbClr r="0" g="0" b="0"/>
        </a:fillRef>
        <a:effectRef idx="2">
          <a:scrgbClr r="0" g="0" b="0"/>
        </a:effectRef>
        <a:fontRef idx="minor"/>
      </dsp:style>
    </dsp:sp>
    <dsp:sp modelId="{88FFCC7F-A453-4517-B0A9-19C6EF65C5F5}">
      <dsp:nvSpPr>
        <dsp:cNvPr id="0" name=""/>
        <dsp:cNvSpPr/>
      </dsp:nvSpPr>
      <dsp:spPr>
        <a:xfrm>
          <a:off x="2287344" y="90095"/>
          <a:ext cx="720762" cy="720762"/>
        </a:xfrm>
        <a:prstGeom prst="pie">
          <a:avLst>
            <a:gd name="adj1" fmla="val 10800000"/>
            <a:gd name="adj2" fmla="val 16200000"/>
          </a:avLst>
        </a:prstGeom>
        <a:gradFill rotWithShape="0">
          <a:gsLst>
            <a:gs pos="0">
              <a:schemeClr val="accent3">
                <a:shade val="50000"/>
                <a:hueOff val="-62661"/>
                <a:satOff val="-4415"/>
                <a:lumOff val="30937"/>
                <a:alphaOff val="0"/>
              </a:schemeClr>
            </a:gs>
            <a:gs pos="100000">
              <a:schemeClr val="accent3">
                <a:shade val="50000"/>
                <a:hueOff val="-62661"/>
                <a:satOff val="-4415"/>
                <a:lumOff val="30937"/>
                <a:alphaOff val="0"/>
                <a:shade val="76000"/>
                <a:lumMod val="90000"/>
              </a:schemeClr>
            </a:gs>
          </a:gsLst>
          <a:lin ang="5400000" scaled="0"/>
        </a:gradFill>
        <a:ln w="9525" cap="flat" cmpd="sng" algn="ctr">
          <a:solidFill>
            <a:schemeClr val="accent3">
              <a:shade val="50000"/>
              <a:hueOff val="-62661"/>
              <a:satOff val="-4415"/>
              <a:lumOff val="30937"/>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6696CE86-C056-47A7-A438-CFA5CB3D4726}">
      <dsp:nvSpPr>
        <dsp:cNvPr id="0" name=""/>
        <dsp:cNvSpPr/>
      </dsp:nvSpPr>
      <dsp:spPr>
        <a:xfrm rot="16200000">
          <a:off x="1161153" y="2027144"/>
          <a:ext cx="2612763" cy="540571"/>
        </a:xfrm>
        <a:prstGeom prst="rect">
          <a:avLst/>
        </a:prstGeom>
        <a:noFill/>
        <a:ln>
          <a:noFill/>
        </a:ln>
        <a:effectLst/>
        <a:scene3d>
          <a:camera prst="isometricBottomDown"/>
          <a:lightRig rig="threePt" dir="t"/>
        </a:scene3d>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889000" rtl="0">
            <a:lnSpc>
              <a:spcPct val="90000"/>
            </a:lnSpc>
            <a:spcBef>
              <a:spcPct val="0"/>
            </a:spcBef>
            <a:spcAft>
              <a:spcPct val="35000"/>
            </a:spcAft>
          </a:pPr>
          <a:r>
            <a:rPr lang="tr-TR" sz="2000" kern="1200" dirty="0"/>
            <a:t>Sosyal Yardımlaşma ve Dayanışma</a:t>
          </a:r>
        </a:p>
      </dsp:txBody>
      <dsp:txXfrm>
        <a:off x="1161153" y="2027144"/>
        <a:ext cx="2612763" cy="540571"/>
      </dsp:txXfrm>
    </dsp:sp>
    <dsp:sp modelId="{AE33DCD2-B6ED-46A7-8990-8870422C5101}">
      <dsp:nvSpPr>
        <dsp:cNvPr id="0" name=""/>
        <dsp:cNvSpPr/>
      </dsp:nvSpPr>
      <dsp:spPr>
        <a:xfrm>
          <a:off x="3098202" y="0"/>
          <a:ext cx="900953" cy="900953"/>
        </a:xfrm>
        <a:prstGeom prst="chord">
          <a:avLst>
            <a:gd name="adj1" fmla="val 4800000"/>
            <a:gd name="adj2" fmla="val 16800000"/>
          </a:avLst>
        </a:prstGeom>
        <a:solidFill>
          <a:schemeClr val="tx2">
            <a:lumMod val="40000"/>
            <a:lumOff val="60000"/>
          </a:schemeClr>
        </a:solidFill>
        <a:ln>
          <a:noFill/>
        </a:ln>
        <a:effectLst>
          <a:outerShdw blurRad="38100" dist="38100" dir="4800000" sx="98000" sy="98000" rotWithShape="0">
            <a:srgbClr val="000000">
              <a:alpha val="32000"/>
            </a:srgbClr>
          </a:outerShdw>
        </a:effectLst>
      </dsp:spPr>
      <dsp:style>
        <a:lnRef idx="0">
          <a:scrgbClr r="0" g="0" b="0"/>
        </a:lnRef>
        <a:fillRef idx="1">
          <a:scrgbClr r="0" g="0" b="0"/>
        </a:fillRef>
        <a:effectRef idx="2">
          <a:scrgbClr r="0" g="0" b="0"/>
        </a:effectRef>
        <a:fontRef idx="minor"/>
      </dsp:style>
    </dsp:sp>
    <dsp:sp modelId="{FBEFCD45-E0CF-4D48-83B6-86490996F8E8}">
      <dsp:nvSpPr>
        <dsp:cNvPr id="0" name=""/>
        <dsp:cNvSpPr/>
      </dsp:nvSpPr>
      <dsp:spPr>
        <a:xfrm>
          <a:off x="3188297" y="90095"/>
          <a:ext cx="720762" cy="720762"/>
        </a:xfrm>
        <a:prstGeom prst="pie">
          <a:avLst>
            <a:gd name="adj1" fmla="val 9000000"/>
            <a:gd name="adj2" fmla="val 16200000"/>
          </a:avLst>
        </a:prstGeom>
        <a:gradFill rotWithShape="0">
          <a:gsLst>
            <a:gs pos="0">
              <a:schemeClr val="accent3">
                <a:shade val="50000"/>
                <a:hueOff val="-93991"/>
                <a:satOff val="-6622"/>
                <a:lumOff val="46406"/>
                <a:alphaOff val="0"/>
              </a:schemeClr>
            </a:gs>
            <a:gs pos="100000">
              <a:schemeClr val="accent3">
                <a:shade val="50000"/>
                <a:hueOff val="-93991"/>
                <a:satOff val="-6622"/>
                <a:lumOff val="46406"/>
                <a:alphaOff val="0"/>
                <a:shade val="76000"/>
                <a:lumMod val="90000"/>
              </a:schemeClr>
            </a:gs>
          </a:gsLst>
          <a:lin ang="5400000" scaled="0"/>
        </a:gradFill>
        <a:ln w="9525" cap="flat" cmpd="sng" algn="ctr">
          <a:solidFill>
            <a:schemeClr val="accent3">
              <a:shade val="50000"/>
              <a:hueOff val="-93991"/>
              <a:satOff val="-6622"/>
              <a:lumOff val="46406"/>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F2255EED-A77E-44EA-B5E3-A1FF0C4239C4}">
      <dsp:nvSpPr>
        <dsp:cNvPr id="0" name=""/>
        <dsp:cNvSpPr/>
      </dsp:nvSpPr>
      <dsp:spPr>
        <a:xfrm rot="16200000">
          <a:off x="2062106" y="2027144"/>
          <a:ext cx="2612763" cy="540571"/>
        </a:xfrm>
        <a:prstGeom prst="rect">
          <a:avLst/>
        </a:prstGeom>
        <a:noFill/>
        <a:ln>
          <a:noFill/>
        </a:ln>
        <a:effectLst/>
        <a:scene3d>
          <a:camera prst="isometricBottomDown"/>
          <a:lightRig rig="threePt" dir="t"/>
        </a:scene3d>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889000" rtl="0">
            <a:lnSpc>
              <a:spcPct val="90000"/>
            </a:lnSpc>
            <a:spcBef>
              <a:spcPct val="0"/>
            </a:spcBef>
            <a:spcAft>
              <a:spcPct val="35000"/>
            </a:spcAft>
          </a:pPr>
          <a:r>
            <a:rPr lang="tr-TR" sz="2000" kern="1200" dirty="0"/>
            <a:t>Vaaz ve </a:t>
          </a:r>
          <a:r>
            <a:rPr lang="tr-TR" sz="2000" kern="1200" dirty="0" err="1"/>
            <a:t>İrşad</a:t>
          </a:r>
          <a:endParaRPr lang="tr-TR" sz="2000" kern="1200" dirty="0"/>
        </a:p>
      </dsp:txBody>
      <dsp:txXfrm>
        <a:off x="2062106" y="2027144"/>
        <a:ext cx="2612763" cy="540571"/>
      </dsp:txXfrm>
    </dsp:sp>
    <dsp:sp modelId="{5E3C3423-6B25-47FB-9996-D457E28A7628}">
      <dsp:nvSpPr>
        <dsp:cNvPr id="0" name=""/>
        <dsp:cNvSpPr/>
      </dsp:nvSpPr>
      <dsp:spPr>
        <a:xfrm>
          <a:off x="3999155" y="0"/>
          <a:ext cx="900953" cy="900953"/>
        </a:xfrm>
        <a:prstGeom prst="chord">
          <a:avLst>
            <a:gd name="adj1" fmla="val 4800000"/>
            <a:gd name="adj2" fmla="val 16800000"/>
          </a:avLst>
        </a:prstGeom>
        <a:solidFill>
          <a:schemeClr val="tx2">
            <a:lumMod val="40000"/>
            <a:lumOff val="60000"/>
          </a:schemeClr>
        </a:solidFill>
        <a:ln>
          <a:noFill/>
        </a:ln>
        <a:effectLst>
          <a:outerShdw blurRad="38100" dist="38100" dir="4800000" sx="98000" sy="98000" rotWithShape="0">
            <a:srgbClr val="000000">
              <a:alpha val="32000"/>
            </a:srgbClr>
          </a:outerShdw>
        </a:effectLst>
      </dsp:spPr>
      <dsp:style>
        <a:lnRef idx="0">
          <a:scrgbClr r="0" g="0" b="0"/>
        </a:lnRef>
        <a:fillRef idx="1">
          <a:scrgbClr r="0" g="0" b="0"/>
        </a:fillRef>
        <a:effectRef idx="2">
          <a:scrgbClr r="0" g="0" b="0"/>
        </a:effectRef>
        <a:fontRef idx="minor"/>
      </dsp:style>
    </dsp:sp>
    <dsp:sp modelId="{24D446C2-02B0-4F60-899B-17BC3DA85EB9}">
      <dsp:nvSpPr>
        <dsp:cNvPr id="0" name=""/>
        <dsp:cNvSpPr/>
      </dsp:nvSpPr>
      <dsp:spPr>
        <a:xfrm>
          <a:off x="4089250" y="90095"/>
          <a:ext cx="720762" cy="720762"/>
        </a:xfrm>
        <a:prstGeom prst="pie">
          <a:avLst>
            <a:gd name="adj1" fmla="val 7200000"/>
            <a:gd name="adj2" fmla="val 16200000"/>
          </a:avLst>
        </a:prstGeom>
        <a:gradFill rotWithShape="0">
          <a:gsLst>
            <a:gs pos="0">
              <a:schemeClr val="accent3">
                <a:shade val="50000"/>
                <a:hueOff val="-62661"/>
                <a:satOff val="-4415"/>
                <a:lumOff val="30937"/>
                <a:alphaOff val="0"/>
              </a:schemeClr>
            </a:gs>
            <a:gs pos="100000">
              <a:schemeClr val="accent3">
                <a:shade val="50000"/>
                <a:hueOff val="-62661"/>
                <a:satOff val="-4415"/>
                <a:lumOff val="30937"/>
                <a:alphaOff val="0"/>
                <a:shade val="76000"/>
                <a:lumMod val="90000"/>
              </a:schemeClr>
            </a:gs>
          </a:gsLst>
          <a:lin ang="5400000" scaled="0"/>
        </a:gradFill>
        <a:ln w="9525" cap="flat" cmpd="sng" algn="ctr">
          <a:solidFill>
            <a:schemeClr val="accent3">
              <a:shade val="50000"/>
              <a:hueOff val="-62661"/>
              <a:satOff val="-4415"/>
              <a:lumOff val="30937"/>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B64EA9B1-068F-45BE-81C0-2E845BEB5A36}">
      <dsp:nvSpPr>
        <dsp:cNvPr id="0" name=""/>
        <dsp:cNvSpPr/>
      </dsp:nvSpPr>
      <dsp:spPr>
        <a:xfrm rot="16200000">
          <a:off x="2963059" y="2027144"/>
          <a:ext cx="2612763" cy="540571"/>
        </a:xfrm>
        <a:prstGeom prst="rect">
          <a:avLst/>
        </a:prstGeom>
        <a:noFill/>
        <a:ln>
          <a:noFill/>
        </a:ln>
        <a:effectLst/>
        <a:scene3d>
          <a:camera prst="isometricBottomDown"/>
          <a:lightRig rig="threePt" dir="t"/>
        </a:scene3d>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889000" rtl="0">
            <a:lnSpc>
              <a:spcPct val="90000"/>
            </a:lnSpc>
            <a:spcBef>
              <a:spcPct val="0"/>
            </a:spcBef>
            <a:spcAft>
              <a:spcPct val="35000"/>
            </a:spcAft>
          </a:pPr>
          <a:r>
            <a:rPr lang="tr-TR" sz="2000" kern="1200"/>
            <a:t>Kütüphane</a:t>
          </a:r>
        </a:p>
      </dsp:txBody>
      <dsp:txXfrm>
        <a:off x="2963059" y="2027144"/>
        <a:ext cx="2612763" cy="540571"/>
      </dsp:txXfrm>
    </dsp:sp>
    <dsp:sp modelId="{9F45DB85-7F8F-4F2D-9C72-5434F608BAAC}">
      <dsp:nvSpPr>
        <dsp:cNvPr id="0" name=""/>
        <dsp:cNvSpPr/>
      </dsp:nvSpPr>
      <dsp:spPr>
        <a:xfrm>
          <a:off x="4900108" y="0"/>
          <a:ext cx="900953" cy="900953"/>
        </a:xfrm>
        <a:prstGeom prst="chord">
          <a:avLst>
            <a:gd name="adj1" fmla="val 4800000"/>
            <a:gd name="adj2" fmla="val 16800000"/>
          </a:avLst>
        </a:prstGeom>
        <a:solidFill>
          <a:schemeClr val="tx2">
            <a:lumMod val="40000"/>
            <a:lumOff val="60000"/>
          </a:schemeClr>
        </a:solidFill>
        <a:ln>
          <a:noFill/>
        </a:ln>
        <a:effectLst>
          <a:outerShdw blurRad="38100" dist="38100" dir="4800000" sx="98000" sy="98000" rotWithShape="0">
            <a:srgbClr val="000000">
              <a:alpha val="32000"/>
            </a:srgbClr>
          </a:outerShdw>
        </a:effectLst>
      </dsp:spPr>
      <dsp:style>
        <a:lnRef idx="0">
          <a:scrgbClr r="0" g="0" b="0"/>
        </a:lnRef>
        <a:fillRef idx="1">
          <a:scrgbClr r="0" g="0" b="0"/>
        </a:fillRef>
        <a:effectRef idx="2">
          <a:scrgbClr r="0" g="0" b="0"/>
        </a:effectRef>
        <a:fontRef idx="minor"/>
      </dsp:style>
    </dsp:sp>
    <dsp:sp modelId="{594A8C40-2242-4BCE-9DAF-ACC4A6AD4DD2}">
      <dsp:nvSpPr>
        <dsp:cNvPr id="0" name=""/>
        <dsp:cNvSpPr/>
      </dsp:nvSpPr>
      <dsp:spPr>
        <a:xfrm>
          <a:off x="4990203" y="90095"/>
          <a:ext cx="720762" cy="720762"/>
        </a:xfrm>
        <a:prstGeom prst="pie">
          <a:avLst>
            <a:gd name="adj1" fmla="val 5400000"/>
            <a:gd name="adj2" fmla="val 16200000"/>
          </a:avLst>
        </a:prstGeom>
        <a:gradFill rotWithShape="0">
          <a:gsLst>
            <a:gs pos="0">
              <a:schemeClr val="accent3">
                <a:shade val="50000"/>
                <a:hueOff val="-31330"/>
                <a:satOff val="-2207"/>
                <a:lumOff val="15469"/>
                <a:alphaOff val="0"/>
              </a:schemeClr>
            </a:gs>
            <a:gs pos="100000">
              <a:schemeClr val="accent3">
                <a:shade val="50000"/>
                <a:hueOff val="-31330"/>
                <a:satOff val="-2207"/>
                <a:lumOff val="15469"/>
                <a:alphaOff val="0"/>
                <a:shade val="76000"/>
                <a:lumMod val="90000"/>
              </a:schemeClr>
            </a:gs>
          </a:gsLst>
          <a:lin ang="5400000" scaled="0"/>
        </a:gradFill>
        <a:ln w="9525" cap="flat" cmpd="sng" algn="ctr">
          <a:solidFill>
            <a:schemeClr val="accent3">
              <a:shade val="50000"/>
              <a:hueOff val="-31330"/>
              <a:satOff val="-2207"/>
              <a:lumOff val="15469"/>
              <a:alphaOff val="0"/>
            </a:schemeClr>
          </a:solidFill>
          <a:prstDash val="solid"/>
        </a:ln>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dsp:spPr>
      <dsp:style>
        <a:lnRef idx="1">
          <a:scrgbClr r="0" g="0" b="0"/>
        </a:lnRef>
        <a:fillRef idx="3">
          <a:scrgbClr r="0" g="0" b="0"/>
        </a:fillRef>
        <a:effectRef idx="3">
          <a:scrgbClr r="0" g="0" b="0"/>
        </a:effectRef>
        <a:fontRef idx="minor">
          <a:schemeClr val="lt1"/>
        </a:fontRef>
      </dsp:style>
    </dsp:sp>
    <dsp:sp modelId="{DAAA7675-37DB-440D-8818-CDCE74DB0A1F}">
      <dsp:nvSpPr>
        <dsp:cNvPr id="0" name=""/>
        <dsp:cNvSpPr/>
      </dsp:nvSpPr>
      <dsp:spPr>
        <a:xfrm rot="16200000">
          <a:off x="3864012" y="2027144"/>
          <a:ext cx="2612763" cy="540571"/>
        </a:xfrm>
        <a:prstGeom prst="rect">
          <a:avLst/>
        </a:prstGeom>
        <a:noFill/>
        <a:ln>
          <a:noFill/>
        </a:ln>
        <a:effectLst/>
        <a:scene3d>
          <a:camera prst="isometricBottomDown"/>
          <a:lightRig rig="threePt" dir="t"/>
        </a:scene3d>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889000" rtl="0">
            <a:lnSpc>
              <a:spcPct val="90000"/>
            </a:lnSpc>
            <a:spcBef>
              <a:spcPct val="0"/>
            </a:spcBef>
            <a:spcAft>
              <a:spcPct val="35000"/>
            </a:spcAft>
          </a:pPr>
          <a:r>
            <a:rPr lang="tr-TR" sz="2000" kern="1200"/>
            <a:t>Kültür Merkezi </a:t>
          </a:r>
        </a:p>
      </dsp:txBody>
      <dsp:txXfrm>
        <a:off x="3864012" y="2027144"/>
        <a:ext cx="2612763" cy="5405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E7353F-4FD6-46F0-A719-AACFCB4BBA05}">
      <dsp:nvSpPr>
        <dsp:cNvPr id="0" name=""/>
        <dsp:cNvSpPr/>
      </dsp:nvSpPr>
      <dsp:spPr>
        <a:xfrm>
          <a:off x="53460" y="1239440"/>
          <a:ext cx="3571874" cy="2321718"/>
        </a:xfrm>
        <a:prstGeom prst="roundRect">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tr-TR" sz="1700" kern="1200" dirty="0"/>
            <a:t>Bir fikri, bir dâvayı karşısındakilere dil ustalığıyla açıklama hitabet sanatı; kalabalık önünde bu sözleri söyleyen kimseye hatip; bir insan topluluğuna bir fikir vermek, bir ülküyü aşılamak amacıyla söylenen sözlere nutuk veya söylev adı verilir.</a:t>
          </a:r>
        </a:p>
      </dsp:txBody>
      <dsp:txXfrm>
        <a:off x="166797" y="1352777"/>
        <a:ext cx="3345200" cy="2095044"/>
      </dsp:txXfrm>
    </dsp:sp>
    <dsp:sp modelId="{6B496C00-A34E-43CE-A6FA-5539303A475A}">
      <dsp:nvSpPr>
        <dsp:cNvPr id="0" name=""/>
        <dsp:cNvSpPr/>
      </dsp:nvSpPr>
      <dsp:spPr>
        <a:xfrm>
          <a:off x="1839397" y="429697"/>
          <a:ext cx="3941204" cy="3941204"/>
        </a:xfrm>
        <a:custGeom>
          <a:avLst/>
          <a:gdLst/>
          <a:ahLst/>
          <a:cxnLst/>
          <a:rect l="0" t="0" r="0" b="0"/>
          <a:pathLst>
            <a:path>
              <a:moveTo>
                <a:pt x="829403" y="364071"/>
              </a:moveTo>
              <a:arcTo wR="1970602" hR="1970602" stAng="14076716" swAng="4246569"/>
            </a:path>
          </a:pathLst>
        </a:custGeom>
        <a:noFill/>
        <a:ln w="9525" cap="flat"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E0C36536-A00F-4750-AF3B-6730D5EE4DC4}">
      <dsp:nvSpPr>
        <dsp:cNvPr id="0" name=""/>
        <dsp:cNvSpPr/>
      </dsp:nvSpPr>
      <dsp:spPr>
        <a:xfrm>
          <a:off x="3994664" y="1239440"/>
          <a:ext cx="3571874" cy="2321718"/>
        </a:xfrm>
        <a:prstGeom prst="roundRect">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tr-TR" sz="1700" kern="1200" dirty="0"/>
            <a:t>Hitabet;</a:t>
          </a:r>
          <a:br>
            <a:rPr lang="tr-TR" sz="1700" kern="1200" dirty="0"/>
          </a:br>
          <a:r>
            <a:rPr lang="tr-TR" sz="1700" kern="1200" dirty="0"/>
            <a:t>Konuşmanın yapıldığı mekan, hatibin özellikleri, hitabetin tarzı ve sunuş biçimi açısından çeşitli şekillerde olabilir. </a:t>
          </a:r>
        </a:p>
      </dsp:txBody>
      <dsp:txXfrm>
        <a:off x="4108001" y="1352777"/>
        <a:ext cx="3345200" cy="2095044"/>
      </dsp:txXfrm>
    </dsp:sp>
    <dsp:sp modelId="{44400F79-21B5-4119-BA78-7741C365E586}">
      <dsp:nvSpPr>
        <dsp:cNvPr id="0" name=""/>
        <dsp:cNvSpPr/>
      </dsp:nvSpPr>
      <dsp:spPr>
        <a:xfrm>
          <a:off x="1839397" y="429697"/>
          <a:ext cx="3941204" cy="3941204"/>
        </a:xfrm>
        <a:custGeom>
          <a:avLst/>
          <a:gdLst/>
          <a:ahLst/>
          <a:cxnLst/>
          <a:rect l="0" t="0" r="0" b="0"/>
          <a:pathLst>
            <a:path>
              <a:moveTo>
                <a:pt x="3111800" y="3577132"/>
              </a:moveTo>
              <a:arcTo wR="1970602" hR="1970602" stAng="3276716" swAng="4246569"/>
            </a:path>
          </a:pathLst>
        </a:custGeom>
        <a:noFill/>
        <a:ln w="9525" cap="flat" cmpd="sng" algn="ctr">
          <a:solidFill>
            <a:schemeClr val="dk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4027CD-C830-421E-B805-8DB28FF4AC74}">
      <dsp:nvSpPr>
        <dsp:cNvPr id="0" name=""/>
        <dsp:cNvSpPr/>
      </dsp:nvSpPr>
      <dsp:spPr>
        <a:xfrm>
          <a:off x="1410146" y="446"/>
          <a:ext cx="4799707" cy="4799707"/>
        </a:xfrm>
        <a:prstGeom prst="ellipse">
          <a:avLst/>
        </a:prstGeom>
        <a:gradFill rotWithShape="0">
          <a:gsLst>
            <a:gs pos="0">
              <a:schemeClr val="lt1">
                <a:hueOff val="0"/>
                <a:satOff val="0"/>
                <a:lumOff val="0"/>
                <a:alphaOff val="0"/>
              </a:schemeClr>
            </a:gs>
            <a:gs pos="100000">
              <a:schemeClr val="lt1">
                <a:hueOff val="0"/>
                <a:satOff val="0"/>
                <a:lumOff val="0"/>
                <a:alphaOff val="0"/>
                <a:shade val="76000"/>
                <a:lumMod val="90000"/>
              </a:schemeClr>
            </a:gs>
          </a:gsLst>
          <a:lin ang="5400000" scaled="0"/>
        </a:gradFill>
        <a:ln>
          <a:noFill/>
        </a:ln>
        <a:effectLst>
          <a:outerShdw blurRad="38100" dist="38100" dir="4800000" sx="98000" sy="98000" rotWithShape="0">
            <a:srgbClr val="000000">
              <a:alpha val="32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tr-TR" sz="1400" kern="1200" dirty="0"/>
            <a:t>Konferans</a:t>
          </a:r>
          <a:br>
            <a:rPr lang="tr-TR" sz="1400" kern="1200" dirty="0"/>
          </a:br>
          <a:r>
            <a:rPr lang="tr-TR" sz="1400" kern="1200" dirty="0"/>
            <a:t/>
          </a:r>
          <a:br>
            <a:rPr lang="tr-TR" sz="1400" kern="1200" dirty="0"/>
          </a:br>
          <a:r>
            <a:rPr lang="tr-TR" sz="1400" kern="1200" dirty="0"/>
            <a:t>Tören konuşmaları</a:t>
          </a:r>
          <a:br>
            <a:rPr lang="tr-TR" sz="1400" kern="1200" dirty="0"/>
          </a:br>
          <a:r>
            <a:rPr lang="tr-TR" sz="1400" kern="1200" dirty="0"/>
            <a:t/>
          </a:r>
          <a:br>
            <a:rPr lang="tr-TR" sz="1400" kern="1200" dirty="0"/>
          </a:br>
          <a:r>
            <a:rPr lang="tr-TR" sz="1400" kern="1200" dirty="0"/>
            <a:t>Nutuk</a:t>
          </a:r>
          <a:br>
            <a:rPr lang="tr-TR" sz="1400" kern="1200" dirty="0"/>
          </a:br>
          <a:r>
            <a:rPr lang="tr-TR" sz="1400" kern="1200" dirty="0"/>
            <a:t/>
          </a:r>
          <a:br>
            <a:rPr lang="tr-TR" sz="1400" kern="1200" dirty="0"/>
          </a:br>
          <a:r>
            <a:rPr lang="tr-TR" sz="1400" kern="1200" dirty="0"/>
            <a:t>Sohbet</a:t>
          </a:r>
          <a:br>
            <a:rPr lang="tr-TR" sz="1400" kern="1200" dirty="0"/>
          </a:br>
          <a:r>
            <a:rPr lang="tr-TR" sz="1400" kern="1200" dirty="0"/>
            <a:t/>
          </a:r>
          <a:br>
            <a:rPr lang="tr-TR" sz="1400" kern="1200" dirty="0"/>
          </a:br>
          <a:r>
            <a:rPr lang="tr-TR" sz="1400" kern="1200" dirty="0"/>
            <a:t>Açık oturum</a:t>
          </a:r>
          <a:br>
            <a:rPr lang="tr-TR" sz="1400" kern="1200" dirty="0"/>
          </a:br>
          <a:r>
            <a:rPr lang="tr-TR" sz="1400" kern="1200" dirty="0"/>
            <a:t/>
          </a:r>
          <a:br>
            <a:rPr lang="tr-TR" sz="1400" kern="1200" dirty="0"/>
          </a:br>
          <a:r>
            <a:rPr lang="tr-TR" sz="1400" kern="1200" dirty="0"/>
            <a:t>Münazara</a:t>
          </a:r>
          <a:br>
            <a:rPr lang="tr-TR" sz="1400" kern="1200" dirty="0"/>
          </a:br>
          <a:r>
            <a:rPr lang="tr-TR" sz="1400" kern="1200" dirty="0"/>
            <a:t/>
          </a:r>
          <a:br>
            <a:rPr lang="tr-TR" sz="1400" kern="1200" dirty="0"/>
          </a:br>
          <a:r>
            <a:rPr lang="tr-TR" sz="1400" kern="1200" dirty="0"/>
            <a:t>Panel</a:t>
          </a:r>
          <a:br>
            <a:rPr lang="tr-TR" sz="1400" kern="1200" dirty="0"/>
          </a:br>
          <a:r>
            <a:rPr lang="tr-TR" sz="1400" kern="1200" dirty="0"/>
            <a:t/>
          </a:r>
          <a:br>
            <a:rPr lang="tr-TR" sz="1400" kern="1200" dirty="0"/>
          </a:br>
          <a:r>
            <a:rPr lang="tr-TR" sz="1400" kern="1200" dirty="0"/>
            <a:t>Sempozyum</a:t>
          </a:r>
          <a:br>
            <a:rPr lang="tr-TR" sz="1400" kern="1200" dirty="0"/>
          </a:br>
          <a:r>
            <a:rPr lang="tr-TR" sz="1400" kern="1200" dirty="0"/>
            <a:t/>
          </a:r>
          <a:br>
            <a:rPr lang="tr-TR" sz="1400" kern="1200" dirty="0"/>
          </a:br>
          <a:r>
            <a:rPr lang="tr-TR" sz="1400" kern="1200" dirty="0"/>
            <a:t>Monolog</a:t>
          </a:r>
          <a:br>
            <a:rPr lang="tr-TR" sz="1400" kern="1200" dirty="0"/>
          </a:br>
          <a:r>
            <a:rPr lang="tr-TR" sz="1400" kern="1200" dirty="0"/>
            <a:t/>
          </a:r>
          <a:br>
            <a:rPr lang="tr-TR" sz="1400" kern="1200" dirty="0"/>
          </a:br>
          <a:r>
            <a:rPr lang="tr-TR" sz="1400" kern="1200" dirty="0"/>
            <a:t>Diyalog</a:t>
          </a:r>
          <a:br>
            <a:rPr lang="tr-TR" sz="1400" kern="1200" dirty="0"/>
          </a:br>
          <a:r>
            <a:rPr lang="tr-TR" sz="1400" kern="1200" dirty="0"/>
            <a:t/>
          </a:r>
          <a:br>
            <a:rPr lang="tr-TR" sz="1400" kern="1200" dirty="0"/>
          </a:br>
          <a:r>
            <a:rPr lang="tr-TR" sz="1400" kern="1200" dirty="0"/>
            <a:t>Radyo ve televizyon kanalıyla yapılan konuşmalar</a:t>
          </a:r>
        </a:p>
      </dsp:txBody>
      <dsp:txXfrm>
        <a:off x="2113047" y="703347"/>
        <a:ext cx="3393905" cy="339390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5F8983-A840-4811-ACD6-FFFB35FA48DF}">
      <dsp:nvSpPr>
        <dsp:cNvPr id="0" name=""/>
        <dsp:cNvSpPr/>
      </dsp:nvSpPr>
      <dsp:spPr>
        <a:xfrm>
          <a:off x="809624" y="1047010"/>
          <a:ext cx="3600450" cy="3600450"/>
        </a:xfrm>
        <a:prstGeom prst="ellipse">
          <a:avLst/>
        </a:prstGeom>
        <a:solidFill>
          <a:schemeClr val="accent2">
            <a:lumMod val="40000"/>
            <a:lumOff val="6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9936BB-3B39-40B1-9AD0-099FD40E9726}">
      <dsp:nvSpPr>
        <dsp:cNvPr id="0" name=""/>
        <dsp:cNvSpPr/>
      </dsp:nvSpPr>
      <dsp:spPr>
        <a:xfrm>
          <a:off x="1209574" y="1446960"/>
          <a:ext cx="2800550" cy="2800550"/>
        </a:xfrm>
        <a:prstGeom prst="ellipse">
          <a:avLst/>
        </a:prstGeom>
        <a:solidFill>
          <a:schemeClr val="accent1">
            <a:lumMod val="40000"/>
            <a:lumOff val="6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29EE565-6C1A-47DE-8F37-E208357D250D}">
      <dsp:nvSpPr>
        <dsp:cNvPr id="0" name=""/>
        <dsp:cNvSpPr/>
      </dsp:nvSpPr>
      <dsp:spPr>
        <a:xfrm>
          <a:off x="1609524" y="1846910"/>
          <a:ext cx="2000650" cy="2000650"/>
        </a:xfrm>
        <a:prstGeom prst="ellipse">
          <a:avLst/>
        </a:prstGeom>
        <a:solidFill>
          <a:schemeClr val="accent2">
            <a:lumMod val="40000"/>
            <a:lumOff val="60000"/>
          </a:schemeClr>
        </a:solidFill>
        <a:ln w="15875"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3B3A00AC-4BCD-4DC6-902A-B71A86959999}">
      <dsp:nvSpPr>
        <dsp:cNvPr id="0" name=""/>
        <dsp:cNvSpPr/>
      </dsp:nvSpPr>
      <dsp:spPr>
        <a:xfrm>
          <a:off x="2009775" y="2247160"/>
          <a:ext cx="1200150" cy="1200150"/>
        </a:xfrm>
        <a:prstGeom prst="ellipse">
          <a:avLst/>
        </a:prstGeom>
        <a:solidFill>
          <a:schemeClr val="accent1">
            <a:lumMod val="40000"/>
            <a:lumOff val="6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140D46-61BE-4B49-B14E-1415E3F1F239}">
      <dsp:nvSpPr>
        <dsp:cNvPr id="0" name=""/>
        <dsp:cNvSpPr/>
      </dsp:nvSpPr>
      <dsp:spPr>
        <a:xfrm>
          <a:off x="2409724" y="2647110"/>
          <a:ext cx="400250" cy="400250"/>
        </a:xfrm>
        <a:prstGeom prst="ellipse">
          <a:avLst/>
        </a:prstGeom>
        <a:solidFill>
          <a:schemeClr val="accent2">
            <a:lumMod val="40000"/>
            <a:lumOff val="6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49BDEE-78DE-4CBD-ADC8-8CC90A85BF6E}">
      <dsp:nvSpPr>
        <dsp:cNvPr id="0" name=""/>
        <dsp:cNvSpPr/>
      </dsp:nvSpPr>
      <dsp:spPr>
        <a:xfrm>
          <a:off x="5010149" y="153139"/>
          <a:ext cx="1800225" cy="635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27940" rIns="27940" bIns="27940" numCol="1" spcCol="1270" anchor="ctr" anchorCtr="0">
          <a:noAutofit/>
        </a:bodyPr>
        <a:lstStyle/>
        <a:p>
          <a:pPr lvl="0" algn="l" defTabSz="977900" rtl="0">
            <a:lnSpc>
              <a:spcPct val="90000"/>
            </a:lnSpc>
            <a:spcBef>
              <a:spcPct val="0"/>
            </a:spcBef>
            <a:spcAft>
              <a:spcPct val="35000"/>
            </a:spcAft>
          </a:pPr>
          <a:r>
            <a:rPr lang="tr-TR" sz="2200" kern="1200"/>
            <a:t>Askeri Hitabet</a:t>
          </a:r>
        </a:p>
      </dsp:txBody>
      <dsp:txXfrm>
        <a:off x="5010149" y="153139"/>
        <a:ext cx="1800225" cy="635599"/>
      </dsp:txXfrm>
    </dsp:sp>
    <dsp:sp modelId="{BE3E34DD-50EF-4E40-B4BC-5300BF6390E2}">
      <dsp:nvSpPr>
        <dsp:cNvPr id="0" name=""/>
        <dsp:cNvSpPr/>
      </dsp:nvSpPr>
      <dsp:spPr>
        <a:xfrm>
          <a:off x="4560093" y="470938"/>
          <a:ext cx="450056"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A5CE95-ACDF-47DB-B173-CAE06BA5D6CB}">
      <dsp:nvSpPr>
        <dsp:cNvPr id="0" name=""/>
        <dsp:cNvSpPr/>
      </dsp:nvSpPr>
      <dsp:spPr>
        <a:xfrm rot="5400000">
          <a:off x="2395323" y="685465"/>
          <a:ext cx="2376297" cy="1947243"/>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7367945-88D3-43EF-B667-EDFF0AFCD108}">
      <dsp:nvSpPr>
        <dsp:cNvPr id="0" name=""/>
        <dsp:cNvSpPr/>
      </dsp:nvSpPr>
      <dsp:spPr>
        <a:xfrm>
          <a:off x="5010149" y="825223"/>
          <a:ext cx="1800225" cy="635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27940" rIns="27940" bIns="27940" numCol="1" spcCol="1270" anchor="ctr" anchorCtr="0">
          <a:noAutofit/>
        </a:bodyPr>
        <a:lstStyle/>
        <a:p>
          <a:pPr lvl="0" algn="l" defTabSz="977900" rtl="0">
            <a:lnSpc>
              <a:spcPct val="90000"/>
            </a:lnSpc>
            <a:spcBef>
              <a:spcPct val="0"/>
            </a:spcBef>
            <a:spcAft>
              <a:spcPct val="35000"/>
            </a:spcAft>
          </a:pPr>
          <a:r>
            <a:rPr lang="tr-TR" sz="2200" kern="1200"/>
            <a:t>Siyasî Hitabet</a:t>
          </a:r>
        </a:p>
      </dsp:txBody>
      <dsp:txXfrm>
        <a:off x="5010149" y="825223"/>
        <a:ext cx="1800225" cy="635599"/>
      </dsp:txXfrm>
    </dsp:sp>
    <dsp:sp modelId="{5DBA3146-011E-4B1E-A50C-6B10849FC0A2}">
      <dsp:nvSpPr>
        <dsp:cNvPr id="0" name=""/>
        <dsp:cNvSpPr/>
      </dsp:nvSpPr>
      <dsp:spPr>
        <a:xfrm>
          <a:off x="4560093" y="1143022"/>
          <a:ext cx="450056"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984432A-398E-4231-990B-BB2F3E53E46D}">
      <dsp:nvSpPr>
        <dsp:cNvPr id="0" name=""/>
        <dsp:cNvSpPr/>
      </dsp:nvSpPr>
      <dsp:spPr>
        <a:xfrm rot="5400000">
          <a:off x="2744506" y="1306483"/>
          <a:ext cx="1978567" cy="1650206"/>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805260-1198-4F39-BC81-E197104DAC63}">
      <dsp:nvSpPr>
        <dsp:cNvPr id="0" name=""/>
        <dsp:cNvSpPr/>
      </dsp:nvSpPr>
      <dsp:spPr>
        <a:xfrm>
          <a:off x="5010149" y="1497307"/>
          <a:ext cx="1800225" cy="635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27940" rIns="27940" bIns="27940" numCol="1" spcCol="1270" anchor="ctr" anchorCtr="0">
          <a:noAutofit/>
        </a:bodyPr>
        <a:lstStyle/>
        <a:p>
          <a:pPr lvl="0" algn="l" defTabSz="977900" rtl="0">
            <a:lnSpc>
              <a:spcPct val="90000"/>
            </a:lnSpc>
            <a:spcBef>
              <a:spcPct val="0"/>
            </a:spcBef>
            <a:spcAft>
              <a:spcPct val="35000"/>
            </a:spcAft>
          </a:pPr>
          <a:r>
            <a:rPr lang="tr-TR" sz="2200" kern="1200"/>
            <a:t>Hukukî ve Adlî Hitabet</a:t>
          </a:r>
        </a:p>
      </dsp:txBody>
      <dsp:txXfrm>
        <a:off x="5010149" y="1497307"/>
        <a:ext cx="1800225" cy="635599"/>
      </dsp:txXfrm>
    </dsp:sp>
    <dsp:sp modelId="{5683E213-7188-4DE3-AF6E-E93C6CFBDBF6}">
      <dsp:nvSpPr>
        <dsp:cNvPr id="0" name=""/>
        <dsp:cNvSpPr/>
      </dsp:nvSpPr>
      <dsp:spPr>
        <a:xfrm>
          <a:off x="4560093" y="1815106"/>
          <a:ext cx="450056"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C0609D-43D2-45E3-9366-EB42FF8CDA5D}">
      <dsp:nvSpPr>
        <dsp:cNvPr id="0" name=""/>
        <dsp:cNvSpPr/>
      </dsp:nvSpPr>
      <dsp:spPr>
        <a:xfrm rot="5400000">
          <a:off x="3086909" y="1902117"/>
          <a:ext cx="1560195" cy="1386173"/>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8DEEF74-E6F1-4620-97C6-1B834654CB8B}">
      <dsp:nvSpPr>
        <dsp:cNvPr id="0" name=""/>
        <dsp:cNvSpPr/>
      </dsp:nvSpPr>
      <dsp:spPr>
        <a:xfrm>
          <a:off x="5010149" y="2154989"/>
          <a:ext cx="1800225" cy="635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27940" rIns="27940" bIns="27940" numCol="1" spcCol="1270" anchor="ctr" anchorCtr="0">
          <a:noAutofit/>
        </a:bodyPr>
        <a:lstStyle/>
        <a:p>
          <a:pPr lvl="0" algn="l" defTabSz="977900" rtl="0">
            <a:lnSpc>
              <a:spcPct val="90000"/>
            </a:lnSpc>
            <a:spcBef>
              <a:spcPct val="0"/>
            </a:spcBef>
            <a:spcAft>
              <a:spcPct val="35000"/>
            </a:spcAft>
          </a:pPr>
          <a:r>
            <a:rPr lang="tr-TR" sz="2200" kern="1200"/>
            <a:t>Akademik Hitabet</a:t>
          </a:r>
        </a:p>
      </dsp:txBody>
      <dsp:txXfrm>
        <a:off x="5010149" y="2154989"/>
        <a:ext cx="1800225" cy="635599"/>
      </dsp:txXfrm>
    </dsp:sp>
    <dsp:sp modelId="{7F69CF44-32F0-4371-8A0A-0F79F65C1866}">
      <dsp:nvSpPr>
        <dsp:cNvPr id="0" name=""/>
        <dsp:cNvSpPr/>
      </dsp:nvSpPr>
      <dsp:spPr>
        <a:xfrm>
          <a:off x="4560093" y="2472789"/>
          <a:ext cx="450056"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0DBCD8-B20B-46BA-8964-BC866CBBD91F}">
      <dsp:nvSpPr>
        <dsp:cNvPr id="0" name=""/>
        <dsp:cNvSpPr/>
      </dsp:nvSpPr>
      <dsp:spPr>
        <a:xfrm rot="5400000">
          <a:off x="3427752" y="2530996"/>
          <a:ext cx="1190548" cy="1074134"/>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290248B-E715-4551-96A7-99D0994C5809}">
      <dsp:nvSpPr>
        <dsp:cNvPr id="0" name=""/>
        <dsp:cNvSpPr/>
      </dsp:nvSpPr>
      <dsp:spPr>
        <a:xfrm>
          <a:off x="5010149" y="2793469"/>
          <a:ext cx="1800225" cy="635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27940" rIns="27940" bIns="27940" numCol="1" spcCol="1270" anchor="ctr" anchorCtr="0">
          <a:noAutofit/>
        </a:bodyPr>
        <a:lstStyle/>
        <a:p>
          <a:pPr lvl="0" algn="l" defTabSz="977900" rtl="0">
            <a:lnSpc>
              <a:spcPct val="90000"/>
            </a:lnSpc>
            <a:spcBef>
              <a:spcPct val="0"/>
            </a:spcBef>
            <a:spcAft>
              <a:spcPct val="35000"/>
            </a:spcAft>
          </a:pPr>
          <a:r>
            <a:rPr lang="tr-TR" sz="2200" b="1" kern="1200"/>
            <a:t>Dini Hitabet</a:t>
          </a:r>
          <a:endParaRPr lang="tr-TR" sz="2200" kern="1200"/>
        </a:p>
      </dsp:txBody>
      <dsp:txXfrm>
        <a:off x="5010149" y="2793469"/>
        <a:ext cx="1800225" cy="635599"/>
      </dsp:txXfrm>
    </dsp:sp>
    <dsp:sp modelId="{375DB4B1-13A9-41ED-A8B5-1429EBBD33E7}">
      <dsp:nvSpPr>
        <dsp:cNvPr id="0" name=""/>
        <dsp:cNvSpPr/>
      </dsp:nvSpPr>
      <dsp:spPr>
        <a:xfrm>
          <a:off x="4560093" y="3111268"/>
          <a:ext cx="450056"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E1A0D88-85CE-4538-BC81-9620C9E96CC2}">
      <dsp:nvSpPr>
        <dsp:cNvPr id="0" name=""/>
        <dsp:cNvSpPr/>
      </dsp:nvSpPr>
      <dsp:spPr>
        <a:xfrm rot="5400000">
          <a:off x="3749992" y="3141272"/>
          <a:ext cx="840105" cy="780097"/>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022E7D-CF47-4F99-A3A1-748B8737F7CA}">
      <dsp:nvSpPr>
        <dsp:cNvPr id="0" name=""/>
        <dsp:cNvSpPr/>
      </dsp:nvSpPr>
      <dsp:spPr>
        <a:xfrm>
          <a:off x="1410146" y="446"/>
          <a:ext cx="4799707" cy="4799707"/>
        </a:xfrm>
        <a:prstGeom prst="ellipse">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rtl="0">
            <a:lnSpc>
              <a:spcPct val="90000"/>
            </a:lnSpc>
            <a:spcBef>
              <a:spcPct val="0"/>
            </a:spcBef>
            <a:spcAft>
              <a:spcPct val="35000"/>
            </a:spcAft>
          </a:pPr>
          <a:r>
            <a:rPr lang="tr-TR" sz="2100" kern="1200"/>
            <a:t>Din görevlilerince, halkı dinî konularda bilgilendirmek amaçlı mabet içinde veya dışında yapılan dinî içerikli konuşmalardır. Cemaatin yanlış, eksik ve bilgisizliklerini tespit, teşhis ve tedavi, dinî gerçekleri telkin, doğruyu tavsiye gibi amaçlarla yapılan dini hitabet, yaygın din eğitiminin en önemli vasıtalarındandır.</a:t>
          </a:r>
        </a:p>
      </dsp:txBody>
      <dsp:txXfrm>
        <a:off x="2113047" y="703347"/>
        <a:ext cx="3393905" cy="339390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CA16B2-00C2-479F-90B6-C56472088088}">
      <dsp:nvSpPr>
        <dsp:cNvPr id="0" name=""/>
        <dsp:cNvSpPr/>
      </dsp:nvSpPr>
      <dsp:spPr>
        <a:xfrm>
          <a:off x="0" y="0"/>
          <a:ext cx="7620000" cy="0"/>
        </a:xfrm>
        <a:prstGeom prst="line">
          <a:avLst/>
        </a:prstGeom>
        <a:gradFill rotWithShape="0">
          <a:gsLst>
            <a:gs pos="0">
              <a:schemeClr val="accent2">
                <a:alpha val="90000"/>
                <a:hueOff val="0"/>
                <a:satOff val="0"/>
                <a:lumOff val="0"/>
                <a:alphaOff val="0"/>
              </a:schemeClr>
            </a:gs>
            <a:gs pos="100000">
              <a:schemeClr val="accent2">
                <a:alpha val="90000"/>
                <a:hueOff val="0"/>
                <a:satOff val="0"/>
                <a:lumOff val="0"/>
                <a:alphaOff val="0"/>
                <a:shade val="76000"/>
                <a:lumMod val="90000"/>
              </a:schemeClr>
            </a:gs>
          </a:gsLst>
          <a:lin ang="5400000" scaled="0"/>
        </a:gradFill>
        <a:ln w="9525" cap="flat" cmpd="sng" algn="ctr">
          <a:solidFill>
            <a:schemeClr val="accent2">
              <a:alpha val="90000"/>
              <a:hueOff val="0"/>
              <a:satOff val="0"/>
              <a:lumOff val="0"/>
              <a:alphaOff val="0"/>
            </a:schemeClr>
          </a:solidFill>
          <a:prstDash val="solid"/>
        </a:ln>
        <a:effectLst>
          <a:outerShdw blurRad="38100" dist="38100" dir="4800000" sx="98000" sy="98000" rotWithShape="0">
            <a:srgbClr val="000000">
              <a:alpha val="32000"/>
            </a:srgbClr>
          </a:outerShdw>
        </a:effectLst>
      </dsp:spPr>
      <dsp:style>
        <a:lnRef idx="1">
          <a:scrgbClr r="0" g="0" b="0"/>
        </a:lnRef>
        <a:fillRef idx="3">
          <a:scrgbClr r="0" g="0" b="0"/>
        </a:fillRef>
        <a:effectRef idx="2">
          <a:scrgbClr r="0" g="0" b="0"/>
        </a:effectRef>
        <a:fontRef idx="minor">
          <a:schemeClr val="lt1"/>
        </a:fontRef>
      </dsp:style>
    </dsp:sp>
    <dsp:sp modelId="{16345033-F672-4887-A7F5-5C982F117F33}">
      <dsp:nvSpPr>
        <dsp:cNvPr id="0" name=""/>
        <dsp:cNvSpPr/>
      </dsp:nvSpPr>
      <dsp:spPr>
        <a:xfrm>
          <a:off x="0" y="0"/>
          <a:ext cx="7620000" cy="60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rtl="0">
            <a:lnSpc>
              <a:spcPct val="90000"/>
            </a:lnSpc>
            <a:spcBef>
              <a:spcPct val="0"/>
            </a:spcBef>
            <a:spcAft>
              <a:spcPct val="35000"/>
            </a:spcAft>
          </a:pPr>
          <a:r>
            <a:rPr lang="tr-TR" sz="2900" kern="1200"/>
            <a:t>Hakkı batıldan ayıran söz söyleme</a:t>
          </a:r>
        </a:p>
      </dsp:txBody>
      <dsp:txXfrm>
        <a:off x="0" y="0"/>
        <a:ext cx="7620000" cy="600075"/>
      </dsp:txXfrm>
    </dsp:sp>
    <dsp:sp modelId="{92A4FD19-85A0-4377-BD9E-3D3B4222C10D}">
      <dsp:nvSpPr>
        <dsp:cNvPr id="0" name=""/>
        <dsp:cNvSpPr/>
      </dsp:nvSpPr>
      <dsp:spPr>
        <a:xfrm>
          <a:off x="0" y="600075"/>
          <a:ext cx="7620000" cy="0"/>
        </a:xfrm>
        <a:prstGeom prst="line">
          <a:avLst/>
        </a:prstGeom>
        <a:gradFill rotWithShape="0">
          <a:gsLst>
            <a:gs pos="0">
              <a:schemeClr val="accent2">
                <a:alpha val="90000"/>
                <a:hueOff val="0"/>
                <a:satOff val="0"/>
                <a:lumOff val="0"/>
                <a:alphaOff val="-5714"/>
              </a:schemeClr>
            </a:gs>
            <a:gs pos="100000">
              <a:schemeClr val="accent2">
                <a:alpha val="90000"/>
                <a:hueOff val="0"/>
                <a:satOff val="0"/>
                <a:lumOff val="0"/>
                <a:alphaOff val="-5714"/>
                <a:shade val="76000"/>
                <a:lumMod val="90000"/>
              </a:schemeClr>
            </a:gs>
          </a:gsLst>
          <a:lin ang="5400000" scaled="0"/>
        </a:gradFill>
        <a:ln w="9525" cap="flat" cmpd="sng" algn="ctr">
          <a:solidFill>
            <a:schemeClr val="accent2">
              <a:alpha val="90000"/>
              <a:hueOff val="0"/>
              <a:satOff val="0"/>
              <a:lumOff val="0"/>
              <a:alphaOff val="-5714"/>
            </a:schemeClr>
          </a:solidFill>
          <a:prstDash val="solid"/>
        </a:ln>
        <a:effectLst>
          <a:outerShdw blurRad="38100" dist="38100" dir="4800000" sx="98000" sy="98000" rotWithShape="0">
            <a:srgbClr val="000000">
              <a:alpha val="32000"/>
            </a:srgbClr>
          </a:outerShdw>
        </a:effectLst>
      </dsp:spPr>
      <dsp:style>
        <a:lnRef idx="1">
          <a:scrgbClr r="0" g="0" b="0"/>
        </a:lnRef>
        <a:fillRef idx="3">
          <a:scrgbClr r="0" g="0" b="0"/>
        </a:fillRef>
        <a:effectRef idx="2">
          <a:scrgbClr r="0" g="0" b="0"/>
        </a:effectRef>
        <a:fontRef idx="minor">
          <a:schemeClr val="lt1"/>
        </a:fontRef>
      </dsp:style>
    </dsp:sp>
    <dsp:sp modelId="{819940EC-0FC9-46DC-9A15-2AF04F74CBD7}">
      <dsp:nvSpPr>
        <dsp:cNvPr id="0" name=""/>
        <dsp:cNvSpPr/>
      </dsp:nvSpPr>
      <dsp:spPr>
        <a:xfrm>
          <a:off x="0" y="600075"/>
          <a:ext cx="7620000" cy="60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rtl="0">
            <a:lnSpc>
              <a:spcPct val="90000"/>
            </a:lnSpc>
            <a:spcBef>
              <a:spcPct val="0"/>
            </a:spcBef>
            <a:spcAft>
              <a:spcPct val="35000"/>
            </a:spcAft>
          </a:pPr>
          <a:r>
            <a:rPr lang="tr-TR" sz="2900" kern="1200"/>
            <a:t>Etkili ve güzel konuşma</a:t>
          </a:r>
        </a:p>
      </dsp:txBody>
      <dsp:txXfrm>
        <a:off x="0" y="600075"/>
        <a:ext cx="7620000" cy="600075"/>
      </dsp:txXfrm>
    </dsp:sp>
    <dsp:sp modelId="{F25982A9-8A9F-42D2-8E4A-F533DC3D00E5}">
      <dsp:nvSpPr>
        <dsp:cNvPr id="0" name=""/>
        <dsp:cNvSpPr/>
      </dsp:nvSpPr>
      <dsp:spPr>
        <a:xfrm>
          <a:off x="0" y="1200150"/>
          <a:ext cx="7620000" cy="0"/>
        </a:xfrm>
        <a:prstGeom prst="line">
          <a:avLst/>
        </a:prstGeom>
        <a:gradFill rotWithShape="0">
          <a:gsLst>
            <a:gs pos="0">
              <a:schemeClr val="accent2">
                <a:alpha val="90000"/>
                <a:hueOff val="0"/>
                <a:satOff val="0"/>
                <a:lumOff val="0"/>
                <a:alphaOff val="-11429"/>
              </a:schemeClr>
            </a:gs>
            <a:gs pos="100000">
              <a:schemeClr val="accent2">
                <a:alpha val="90000"/>
                <a:hueOff val="0"/>
                <a:satOff val="0"/>
                <a:lumOff val="0"/>
                <a:alphaOff val="-11429"/>
                <a:shade val="76000"/>
                <a:lumMod val="90000"/>
              </a:schemeClr>
            </a:gs>
          </a:gsLst>
          <a:lin ang="5400000" scaled="0"/>
        </a:gradFill>
        <a:ln w="9525" cap="flat" cmpd="sng" algn="ctr">
          <a:solidFill>
            <a:schemeClr val="accent2">
              <a:alpha val="90000"/>
              <a:hueOff val="0"/>
              <a:satOff val="0"/>
              <a:lumOff val="0"/>
              <a:alphaOff val="-11429"/>
            </a:schemeClr>
          </a:solidFill>
          <a:prstDash val="solid"/>
        </a:ln>
        <a:effectLst>
          <a:outerShdw blurRad="38100" dist="38100" dir="4800000" sx="98000" sy="98000" rotWithShape="0">
            <a:srgbClr val="000000">
              <a:alpha val="32000"/>
            </a:srgbClr>
          </a:outerShdw>
        </a:effectLst>
      </dsp:spPr>
      <dsp:style>
        <a:lnRef idx="1">
          <a:scrgbClr r="0" g="0" b="0"/>
        </a:lnRef>
        <a:fillRef idx="3">
          <a:scrgbClr r="0" g="0" b="0"/>
        </a:fillRef>
        <a:effectRef idx="2">
          <a:scrgbClr r="0" g="0" b="0"/>
        </a:effectRef>
        <a:fontRef idx="minor">
          <a:schemeClr val="lt1"/>
        </a:fontRef>
      </dsp:style>
    </dsp:sp>
    <dsp:sp modelId="{345F2E94-AA71-41C4-B4A9-27351869A2EA}">
      <dsp:nvSpPr>
        <dsp:cNvPr id="0" name=""/>
        <dsp:cNvSpPr/>
      </dsp:nvSpPr>
      <dsp:spPr>
        <a:xfrm>
          <a:off x="0" y="1200150"/>
          <a:ext cx="7620000" cy="60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rtl="0">
            <a:lnSpc>
              <a:spcPct val="90000"/>
            </a:lnSpc>
            <a:spcBef>
              <a:spcPct val="0"/>
            </a:spcBef>
            <a:spcAft>
              <a:spcPct val="35000"/>
            </a:spcAft>
          </a:pPr>
          <a:r>
            <a:rPr lang="tr-TR" sz="2900" kern="1200"/>
            <a:t>Kırıcı olmama, saygılı olma</a:t>
          </a:r>
        </a:p>
      </dsp:txBody>
      <dsp:txXfrm>
        <a:off x="0" y="1200150"/>
        <a:ext cx="7620000" cy="600075"/>
      </dsp:txXfrm>
    </dsp:sp>
    <dsp:sp modelId="{A3155B9F-C081-4243-8215-5224A44EC074}">
      <dsp:nvSpPr>
        <dsp:cNvPr id="0" name=""/>
        <dsp:cNvSpPr/>
      </dsp:nvSpPr>
      <dsp:spPr>
        <a:xfrm>
          <a:off x="0" y="1800224"/>
          <a:ext cx="7620000" cy="0"/>
        </a:xfrm>
        <a:prstGeom prst="line">
          <a:avLst/>
        </a:prstGeom>
        <a:gradFill rotWithShape="0">
          <a:gsLst>
            <a:gs pos="0">
              <a:schemeClr val="accent2">
                <a:alpha val="90000"/>
                <a:hueOff val="0"/>
                <a:satOff val="0"/>
                <a:lumOff val="0"/>
                <a:alphaOff val="-17143"/>
              </a:schemeClr>
            </a:gs>
            <a:gs pos="100000">
              <a:schemeClr val="accent2">
                <a:alpha val="90000"/>
                <a:hueOff val="0"/>
                <a:satOff val="0"/>
                <a:lumOff val="0"/>
                <a:alphaOff val="-17143"/>
                <a:shade val="76000"/>
                <a:lumMod val="90000"/>
              </a:schemeClr>
            </a:gs>
          </a:gsLst>
          <a:lin ang="5400000" scaled="0"/>
        </a:gradFill>
        <a:ln w="9525" cap="flat" cmpd="sng" algn="ctr">
          <a:solidFill>
            <a:schemeClr val="accent2">
              <a:alpha val="90000"/>
              <a:hueOff val="0"/>
              <a:satOff val="0"/>
              <a:lumOff val="0"/>
              <a:alphaOff val="-17143"/>
            </a:schemeClr>
          </a:solidFill>
          <a:prstDash val="solid"/>
        </a:ln>
        <a:effectLst>
          <a:outerShdw blurRad="38100" dist="38100" dir="4800000" sx="98000" sy="98000" rotWithShape="0">
            <a:srgbClr val="000000">
              <a:alpha val="32000"/>
            </a:srgbClr>
          </a:outerShdw>
        </a:effectLst>
      </dsp:spPr>
      <dsp:style>
        <a:lnRef idx="1">
          <a:scrgbClr r="0" g="0" b="0"/>
        </a:lnRef>
        <a:fillRef idx="3">
          <a:scrgbClr r="0" g="0" b="0"/>
        </a:fillRef>
        <a:effectRef idx="2">
          <a:scrgbClr r="0" g="0" b="0"/>
        </a:effectRef>
        <a:fontRef idx="minor">
          <a:schemeClr val="lt1"/>
        </a:fontRef>
      </dsp:style>
    </dsp:sp>
    <dsp:sp modelId="{C92EA360-13F6-41EC-A713-6262B680052B}">
      <dsp:nvSpPr>
        <dsp:cNvPr id="0" name=""/>
        <dsp:cNvSpPr/>
      </dsp:nvSpPr>
      <dsp:spPr>
        <a:xfrm>
          <a:off x="0" y="1800224"/>
          <a:ext cx="7620000" cy="60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rtl="0">
            <a:lnSpc>
              <a:spcPct val="90000"/>
            </a:lnSpc>
            <a:spcBef>
              <a:spcPct val="0"/>
            </a:spcBef>
            <a:spcAft>
              <a:spcPct val="35000"/>
            </a:spcAft>
          </a:pPr>
          <a:r>
            <a:rPr lang="tr-TR" sz="2900" kern="1200"/>
            <a:t>Delillerle konuşma</a:t>
          </a:r>
        </a:p>
      </dsp:txBody>
      <dsp:txXfrm>
        <a:off x="0" y="1800224"/>
        <a:ext cx="7620000" cy="600075"/>
      </dsp:txXfrm>
    </dsp:sp>
    <dsp:sp modelId="{3E6C5C0D-4504-407D-90BD-0334F8BBFD65}">
      <dsp:nvSpPr>
        <dsp:cNvPr id="0" name=""/>
        <dsp:cNvSpPr/>
      </dsp:nvSpPr>
      <dsp:spPr>
        <a:xfrm>
          <a:off x="0" y="2400300"/>
          <a:ext cx="7620000" cy="0"/>
        </a:xfrm>
        <a:prstGeom prst="line">
          <a:avLst/>
        </a:prstGeom>
        <a:gradFill rotWithShape="0">
          <a:gsLst>
            <a:gs pos="0">
              <a:schemeClr val="accent2">
                <a:alpha val="90000"/>
                <a:hueOff val="0"/>
                <a:satOff val="0"/>
                <a:lumOff val="0"/>
                <a:alphaOff val="-22857"/>
              </a:schemeClr>
            </a:gs>
            <a:gs pos="100000">
              <a:schemeClr val="accent2">
                <a:alpha val="90000"/>
                <a:hueOff val="0"/>
                <a:satOff val="0"/>
                <a:lumOff val="0"/>
                <a:alphaOff val="-22857"/>
                <a:shade val="76000"/>
                <a:lumMod val="90000"/>
              </a:schemeClr>
            </a:gs>
          </a:gsLst>
          <a:lin ang="5400000" scaled="0"/>
        </a:gradFill>
        <a:ln w="9525" cap="flat" cmpd="sng" algn="ctr">
          <a:solidFill>
            <a:schemeClr val="accent2">
              <a:alpha val="90000"/>
              <a:hueOff val="0"/>
              <a:satOff val="0"/>
              <a:lumOff val="0"/>
              <a:alphaOff val="-22857"/>
            </a:schemeClr>
          </a:solidFill>
          <a:prstDash val="solid"/>
        </a:ln>
        <a:effectLst>
          <a:outerShdw blurRad="38100" dist="38100" dir="4800000" sx="98000" sy="98000" rotWithShape="0">
            <a:srgbClr val="000000">
              <a:alpha val="32000"/>
            </a:srgbClr>
          </a:outerShdw>
        </a:effectLst>
      </dsp:spPr>
      <dsp:style>
        <a:lnRef idx="1">
          <a:scrgbClr r="0" g="0" b="0"/>
        </a:lnRef>
        <a:fillRef idx="3">
          <a:scrgbClr r="0" g="0" b="0"/>
        </a:fillRef>
        <a:effectRef idx="2">
          <a:scrgbClr r="0" g="0" b="0"/>
        </a:effectRef>
        <a:fontRef idx="minor">
          <a:schemeClr val="lt1"/>
        </a:fontRef>
      </dsp:style>
    </dsp:sp>
    <dsp:sp modelId="{F0FEDC73-B205-4724-BA91-D074158A88BF}">
      <dsp:nvSpPr>
        <dsp:cNvPr id="0" name=""/>
        <dsp:cNvSpPr/>
      </dsp:nvSpPr>
      <dsp:spPr>
        <a:xfrm>
          <a:off x="0" y="2400300"/>
          <a:ext cx="7620000" cy="60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rtl="0">
            <a:lnSpc>
              <a:spcPct val="90000"/>
            </a:lnSpc>
            <a:spcBef>
              <a:spcPct val="0"/>
            </a:spcBef>
            <a:spcAft>
              <a:spcPct val="35000"/>
            </a:spcAft>
          </a:pPr>
          <a:r>
            <a:rPr lang="tr-TR" sz="2900" kern="1200"/>
            <a:t>Birleştirici olma</a:t>
          </a:r>
        </a:p>
      </dsp:txBody>
      <dsp:txXfrm>
        <a:off x="0" y="2400300"/>
        <a:ext cx="7620000" cy="600075"/>
      </dsp:txXfrm>
    </dsp:sp>
    <dsp:sp modelId="{17EBEAB7-3D58-4E9A-ADF9-7FE9BA226950}">
      <dsp:nvSpPr>
        <dsp:cNvPr id="0" name=""/>
        <dsp:cNvSpPr/>
      </dsp:nvSpPr>
      <dsp:spPr>
        <a:xfrm>
          <a:off x="0" y="3000375"/>
          <a:ext cx="7620000" cy="0"/>
        </a:xfrm>
        <a:prstGeom prst="line">
          <a:avLst/>
        </a:prstGeom>
        <a:gradFill rotWithShape="0">
          <a:gsLst>
            <a:gs pos="0">
              <a:schemeClr val="accent2">
                <a:alpha val="90000"/>
                <a:hueOff val="0"/>
                <a:satOff val="0"/>
                <a:lumOff val="0"/>
                <a:alphaOff val="-28571"/>
              </a:schemeClr>
            </a:gs>
            <a:gs pos="100000">
              <a:schemeClr val="accent2">
                <a:alpha val="90000"/>
                <a:hueOff val="0"/>
                <a:satOff val="0"/>
                <a:lumOff val="0"/>
                <a:alphaOff val="-28571"/>
                <a:shade val="76000"/>
                <a:lumMod val="90000"/>
              </a:schemeClr>
            </a:gs>
          </a:gsLst>
          <a:lin ang="5400000" scaled="0"/>
        </a:gradFill>
        <a:ln w="9525" cap="flat" cmpd="sng" algn="ctr">
          <a:solidFill>
            <a:schemeClr val="accent2">
              <a:alpha val="90000"/>
              <a:hueOff val="0"/>
              <a:satOff val="0"/>
              <a:lumOff val="0"/>
              <a:alphaOff val="-28571"/>
            </a:schemeClr>
          </a:solidFill>
          <a:prstDash val="solid"/>
        </a:ln>
        <a:effectLst>
          <a:outerShdw blurRad="38100" dist="38100" dir="4800000" sx="98000" sy="98000" rotWithShape="0">
            <a:srgbClr val="000000">
              <a:alpha val="32000"/>
            </a:srgbClr>
          </a:outerShdw>
        </a:effectLst>
      </dsp:spPr>
      <dsp:style>
        <a:lnRef idx="1">
          <a:scrgbClr r="0" g="0" b="0"/>
        </a:lnRef>
        <a:fillRef idx="3">
          <a:scrgbClr r="0" g="0" b="0"/>
        </a:fillRef>
        <a:effectRef idx="2">
          <a:scrgbClr r="0" g="0" b="0"/>
        </a:effectRef>
        <a:fontRef idx="minor">
          <a:schemeClr val="lt1"/>
        </a:fontRef>
      </dsp:style>
    </dsp:sp>
    <dsp:sp modelId="{820588F3-0581-4FAD-AAE2-3D1CE5BEC99C}">
      <dsp:nvSpPr>
        <dsp:cNvPr id="0" name=""/>
        <dsp:cNvSpPr/>
      </dsp:nvSpPr>
      <dsp:spPr>
        <a:xfrm>
          <a:off x="0" y="3000375"/>
          <a:ext cx="7620000" cy="60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rtl="0">
            <a:lnSpc>
              <a:spcPct val="90000"/>
            </a:lnSpc>
            <a:spcBef>
              <a:spcPct val="0"/>
            </a:spcBef>
            <a:spcAft>
              <a:spcPct val="35000"/>
            </a:spcAft>
          </a:pPr>
          <a:r>
            <a:rPr lang="tr-TR" sz="2900" kern="1200"/>
            <a:t>Güvenilir kaynaklardan bilgi alma</a:t>
          </a:r>
        </a:p>
      </dsp:txBody>
      <dsp:txXfrm>
        <a:off x="0" y="3000375"/>
        <a:ext cx="7620000" cy="600075"/>
      </dsp:txXfrm>
    </dsp:sp>
    <dsp:sp modelId="{00FEDB65-6791-47F0-A9C6-DA311DC9E5CA}">
      <dsp:nvSpPr>
        <dsp:cNvPr id="0" name=""/>
        <dsp:cNvSpPr/>
      </dsp:nvSpPr>
      <dsp:spPr>
        <a:xfrm>
          <a:off x="0" y="3600450"/>
          <a:ext cx="7620000" cy="0"/>
        </a:xfrm>
        <a:prstGeom prst="line">
          <a:avLst/>
        </a:prstGeom>
        <a:gradFill rotWithShape="0">
          <a:gsLst>
            <a:gs pos="0">
              <a:schemeClr val="accent2">
                <a:alpha val="90000"/>
                <a:hueOff val="0"/>
                <a:satOff val="0"/>
                <a:lumOff val="0"/>
                <a:alphaOff val="-34286"/>
              </a:schemeClr>
            </a:gs>
            <a:gs pos="100000">
              <a:schemeClr val="accent2">
                <a:alpha val="90000"/>
                <a:hueOff val="0"/>
                <a:satOff val="0"/>
                <a:lumOff val="0"/>
                <a:alphaOff val="-34286"/>
                <a:shade val="76000"/>
                <a:lumMod val="90000"/>
              </a:schemeClr>
            </a:gs>
          </a:gsLst>
          <a:lin ang="5400000" scaled="0"/>
        </a:gradFill>
        <a:ln w="9525" cap="flat" cmpd="sng" algn="ctr">
          <a:solidFill>
            <a:schemeClr val="accent2">
              <a:alpha val="90000"/>
              <a:hueOff val="0"/>
              <a:satOff val="0"/>
              <a:lumOff val="0"/>
              <a:alphaOff val="-34286"/>
            </a:schemeClr>
          </a:solidFill>
          <a:prstDash val="solid"/>
        </a:ln>
        <a:effectLst>
          <a:outerShdw blurRad="38100" dist="38100" dir="4800000" sx="98000" sy="98000" rotWithShape="0">
            <a:srgbClr val="000000">
              <a:alpha val="32000"/>
            </a:srgbClr>
          </a:outerShdw>
        </a:effectLst>
      </dsp:spPr>
      <dsp:style>
        <a:lnRef idx="1">
          <a:scrgbClr r="0" g="0" b="0"/>
        </a:lnRef>
        <a:fillRef idx="3">
          <a:scrgbClr r="0" g="0" b="0"/>
        </a:fillRef>
        <a:effectRef idx="2">
          <a:scrgbClr r="0" g="0" b="0"/>
        </a:effectRef>
        <a:fontRef idx="minor">
          <a:schemeClr val="lt1"/>
        </a:fontRef>
      </dsp:style>
    </dsp:sp>
    <dsp:sp modelId="{1523F9EF-C531-458E-BD08-4CD9780CEFD4}">
      <dsp:nvSpPr>
        <dsp:cNvPr id="0" name=""/>
        <dsp:cNvSpPr/>
      </dsp:nvSpPr>
      <dsp:spPr>
        <a:xfrm>
          <a:off x="0" y="3600450"/>
          <a:ext cx="7620000" cy="60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rtl="0">
            <a:lnSpc>
              <a:spcPct val="90000"/>
            </a:lnSpc>
            <a:spcBef>
              <a:spcPct val="0"/>
            </a:spcBef>
            <a:spcAft>
              <a:spcPct val="35000"/>
            </a:spcAft>
          </a:pPr>
          <a:r>
            <a:rPr lang="tr-TR" sz="2900" kern="1200"/>
            <a:t>Söz ve davranışların birbirine uygunluğu</a:t>
          </a:r>
        </a:p>
      </dsp:txBody>
      <dsp:txXfrm>
        <a:off x="0" y="3600450"/>
        <a:ext cx="7620000" cy="600075"/>
      </dsp:txXfrm>
    </dsp:sp>
    <dsp:sp modelId="{35CF4FA2-0997-43C2-9813-27E816F4B3D0}">
      <dsp:nvSpPr>
        <dsp:cNvPr id="0" name=""/>
        <dsp:cNvSpPr/>
      </dsp:nvSpPr>
      <dsp:spPr>
        <a:xfrm>
          <a:off x="0" y="4200524"/>
          <a:ext cx="7620000" cy="0"/>
        </a:xfrm>
        <a:prstGeom prst="line">
          <a:avLst/>
        </a:prstGeom>
        <a:gradFill rotWithShape="0">
          <a:gsLst>
            <a:gs pos="0">
              <a:schemeClr val="accent2">
                <a:alpha val="90000"/>
                <a:hueOff val="0"/>
                <a:satOff val="0"/>
                <a:lumOff val="0"/>
                <a:alphaOff val="-40000"/>
              </a:schemeClr>
            </a:gs>
            <a:gs pos="100000">
              <a:schemeClr val="accent2">
                <a:alpha val="90000"/>
                <a:hueOff val="0"/>
                <a:satOff val="0"/>
                <a:lumOff val="0"/>
                <a:alphaOff val="-40000"/>
                <a:shade val="76000"/>
                <a:lumMod val="90000"/>
              </a:schemeClr>
            </a:gs>
          </a:gsLst>
          <a:lin ang="5400000" scaled="0"/>
        </a:gradFill>
        <a:ln w="9525" cap="flat" cmpd="sng" algn="ctr">
          <a:solidFill>
            <a:schemeClr val="accent2">
              <a:alpha val="90000"/>
              <a:hueOff val="0"/>
              <a:satOff val="0"/>
              <a:lumOff val="0"/>
              <a:alphaOff val="-40000"/>
            </a:schemeClr>
          </a:solidFill>
          <a:prstDash val="solid"/>
        </a:ln>
        <a:effectLst>
          <a:outerShdw blurRad="38100" dist="38100" dir="4800000" sx="98000" sy="98000" rotWithShape="0">
            <a:srgbClr val="000000">
              <a:alpha val="32000"/>
            </a:srgbClr>
          </a:outerShdw>
        </a:effectLst>
      </dsp:spPr>
      <dsp:style>
        <a:lnRef idx="1">
          <a:scrgbClr r="0" g="0" b="0"/>
        </a:lnRef>
        <a:fillRef idx="3">
          <a:scrgbClr r="0" g="0" b="0"/>
        </a:fillRef>
        <a:effectRef idx="2">
          <a:scrgbClr r="0" g="0" b="0"/>
        </a:effectRef>
        <a:fontRef idx="minor">
          <a:schemeClr val="lt1"/>
        </a:fontRef>
      </dsp:style>
    </dsp:sp>
    <dsp:sp modelId="{A27F98B5-E4BD-4776-B329-8203B39058B4}">
      <dsp:nvSpPr>
        <dsp:cNvPr id="0" name=""/>
        <dsp:cNvSpPr/>
      </dsp:nvSpPr>
      <dsp:spPr>
        <a:xfrm>
          <a:off x="0" y="4200525"/>
          <a:ext cx="7620000" cy="60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rtl="0">
            <a:lnSpc>
              <a:spcPct val="90000"/>
            </a:lnSpc>
            <a:spcBef>
              <a:spcPct val="0"/>
            </a:spcBef>
            <a:spcAft>
              <a:spcPct val="35000"/>
            </a:spcAft>
          </a:pPr>
          <a:r>
            <a:rPr lang="tr-TR" sz="2900" kern="1200"/>
            <a:t>İnsanları düşünmeye yönlendirme</a:t>
          </a:r>
        </a:p>
      </dsp:txBody>
      <dsp:txXfrm>
        <a:off x="0" y="4200525"/>
        <a:ext cx="7620000" cy="60007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BD75F1-A14F-4B2A-B3A4-5FEBC7D0C628}">
      <dsp:nvSpPr>
        <dsp:cNvPr id="0" name=""/>
        <dsp:cNvSpPr/>
      </dsp:nvSpPr>
      <dsp:spPr>
        <a:xfrm>
          <a:off x="171449" y="285750"/>
          <a:ext cx="4229100" cy="4229099"/>
        </a:xfrm>
        <a:prstGeom prst="ellipse">
          <a:avLst/>
        </a:prstGeom>
        <a:solidFill>
          <a:schemeClr val="accent2">
            <a:shade val="80000"/>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1">
          <a:noAutofit/>
        </a:bodyPr>
        <a:lstStyle/>
        <a:p>
          <a:pPr lvl="0" algn="l" defTabSz="889000" rtl="0">
            <a:lnSpc>
              <a:spcPct val="90000"/>
            </a:lnSpc>
            <a:spcBef>
              <a:spcPct val="0"/>
            </a:spcBef>
            <a:spcAft>
              <a:spcPct val="35000"/>
            </a:spcAft>
          </a:pPr>
          <a:r>
            <a:rPr lang="tr-TR" sz="2000" kern="1200"/>
            <a:t>“…Bu Kur’an, hak ile batılı birbirinden ayıran, neyin doğru neyin yanlış olduğunu ortaya koyan ilahi bir kelamdır.” </a:t>
          </a:r>
        </a:p>
        <a:p>
          <a:pPr marL="171450" lvl="1" indent="-171450" algn="l" defTabSz="711200" rtl="0">
            <a:lnSpc>
              <a:spcPct val="90000"/>
            </a:lnSpc>
            <a:spcBef>
              <a:spcPct val="0"/>
            </a:spcBef>
            <a:spcAft>
              <a:spcPct val="15000"/>
            </a:spcAft>
            <a:buChar char="••"/>
          </a:pPr>
          <a:r>
            <a:rPr lang="tr-TR" sz="1600" kern="1200"/>
            <a:t>Tarık/13. Ayet</a:t>
          </a:r>
        </a:p>
      </dsp:txBody>
      <dsp:txXfrm>
        <a:off x="761999" y="784451"/>
        <a:ext cx="2438400" cy="3231696"/>
      </dsp:txXfrm>
    </dsp:sp>
    <dsp:sp modelId="{4D754D41-7ACD-40C6-A5CD-EFAAE77F9FF8}">
      <dsp:nvSpPr>
        <dsp:cNvPr id="0" name=""/>
        <dsp:cNvSpPr/>
      </dsp:nvSpPr>
      <dsp:spPr>
        <a:xfrm>
          <a:off x="3219449" y="285750"/>
          <a:ext cx="4229100" cy="4229099"/>
        </a:xfrm>
        <a:prstGeom prst="ellipse">
          <a:avLst/>
        </a:prstGeom>
        <a:solidFill>
          <a:schemeClr val="accent2">
            <a:shade val="80000"/>
            <a:alpha val="50000"/>
            <a:hueOff val="-230"/>
            <a:satOff val="-976"/>
            <a:lumOff val="3972"/>
            <a:alphaOff val="-3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1">
          <a:noAutofit/>
        </a:bodyPr>
        <a:lstStyle/>
        <a:p>
          <a:pPr lvl="0" algn="l" defTabSz="889000" rtl="0">
            <a:lnSpc>
              <a:spcPct val="90000"/>
            </a:lnSpc>
            <a:spcBef>
              <a:spcPct val="0"/>
            </a:spcBef>
            <a:spcAft>
              <a:spcPct val="35000"/>
            </a:spcAft>
          </a:pPr>
          <a:r>
            <a:rPr lang="tr-TR" sz="2000" kern="1200" dirty="0"/>
            <a:t>“(Ey Peygamber) Allah onların kalplerindekileri gerçek niyet ve maksatları çok iyi bilir. Şu halde sen onların söylediklerine itibar etme ama yine de onlara öğüt ver ve onlarla öyle bir konuş ki vicdanları sızlasın”</a:t>
          </a:r>
        </a:p>
        <a:p>
          <a:pPr marL="171450" lvl="1" indent="-171450" algn="l" defTabSz="711200" rtl="0">
            <a:lnSpc>
              <a:spcPct val="90000"/>
            </a:lnSpc>
            <a:spcBef>
              <a:spcPct val="0"/>
            </a:spcBef>
            <a:spcAft>
              <a:spcPct val="15000"/>
            </a:spcAft>
            <a:buChar char="••"/>
          </a:pPr>
          <a:r>
            <a:rPr lang="tr-TR" sz="1600" kern="1200" dirty="0"/>
            <a:t>Nisa/63</a:t>
          </a:r>
        </a:p>
      </dsp:txBody>
      <dsp:txXfrm>
        <a:off x="4419599" y="784451"/>
        <a:ext cx="2438400" cy="323169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2C20EF-936B-4AA4-BE7D-E264CC7A732E}">
      <dsp:nvSpPr>
        <dsp:cNvPr id="0" name=""/>
        <dsp:cNvSpPr/>
      </dsp:nvSpPr>
      <dsp:spPr>
        <a:xfrm>
          <a:off x="1049654" y="0"/>
          <a:ext cx="4800600" cy="4800600"/>
        </a:xfrm>
        <a:prstGeom prst="triangle">
          <a:avLst/>
        </a:prstGeom>
        <a:solidFill>
          <a:schemeClr val="accent2">
            <a:shade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F20ADC-C0ED-4C4B-B6D6-AF99CF58AA8E}">
      <dsp:nvSpPr>
        <dsp:cNvPr id="0" name=""/>
        <dsp:cNvSpPr/>
      </dsp:nvSpPr>
      <dsp:spPr>
        <a:xfrm>
          <a:off x="3449954" y="480528"/>
          <a:ext cx="3120390" cy="487560"/>
        </a:xfrm>
        <a:prstGeom prst="roundRect">
          <a:avLst/>
        </a:prstGeom>
        <a:solidFill>
          <a:schemeClr val="lt1">
            <a:alpha val="90000"/>
            <a:hueOff val="0"/>
            <a:satOff val="0"/>
            <a:lumOff val="0"/>
            <a:alphaOff val="0"/>
          </a:schemeClr>
        </a:solidFill>
        <a:ln w="15875" cap="flat" cmpd="sng" algn="ctr">
          <a:solidFill>
            <a:schemeClr val="accent2">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tr-TR" sz="1400" kern="1200" dirty="0"/>
            <a:t>1. </a:t>
          </a:r>
          <a:r>
            <a:rPr lang="tr-TR" sz="1400" kern="1200" dirty="0" err="1"/>
            <a:t>Kavl</a:t>
          </a:r>
          <a:r>
            <a:rPr lang="tr-TR" sz="1400" kern="1200" dirty="0"/>
            <a:t>-i </a:t>
          </a:r>
          <a:r>
            <a:rPr lang="tr-TR" sz="1400" kern="1200" dirty="0" err="1"/>
            <a:t>Ma’ruf</a:t>
          </a:r>
          <a:r>
            <a:rPr lang="tr-TR" sz="1400" kern="1200" dirty="0"/>
            <a:t> </a:t>
          </a:r>
          <a:br>
            <a:rPr lang="tr-TR" sz="1400" kern="1200" dirty="0"/>
          </a:br>
          <a:r>
            <a:rPr lang="tr-TR" sz="1400" kern="1200" dirty="0"/>
            <a:t>(Güzel, yapıcı söz)</a:t>
          </a:r>
        </a:p>
      </dsp:txBody>
      <dsp:txXfrm>
        <a:off x="3473755" y="504329"/>
        <a:ext cx="3072788" cy="439958"/>
      </dsp:txXfrm>
    </dsp:sp>
    <dsp:sp modelId="{3D26609C-1D2D-4DFA-9D0D-6A7510E7349D}">
      <dsp:nvSpPr>
        <dsp:cNvPr id="0" name=""/>
        <dsp:cNvSpPr/>
      </dsp:nvSpPr>
      <dsp:spPr>
        <a:xfrm>
          <a:off x="3449954" y="1029034"/>
          <a:ext cx="3120390" cy="487560"/>
        </a:xfrm>
        <a:prstGeom prst="roundRect">
          <a:avLst/>
        </a:prstGeom>
        <a:solidFill>
          <a:schemeClr val="lt1">
            <a:alpha val="90000"/>
            <a:hueOff val="0"/>
            <a:satOff val="0"/>
            <a:lumOff val="0"/>
            <a:alphaOff val="0"/>
          </a:schemeClr>
        </a:solidFill>
        <a:ln w="15875" cap="flat" cmpd="sng" algn="ctr">
          <a:solidFill>
            <a:schemeClr val="accent2">
              <a:shade val="50000"/>
              <a:hueOff val="-62447"/>
              <a:satOff val="-12695"/>
              <a:lumOff val="1407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tr-TR" sz="1400" kern="1200" dirty="0"/>
            <a:t>2. </a:t>
          </a:r>
          <a:r>
            <a:rPr lang="tr-TR" sz="1400" kern="1200" dirty="0" err="1"/>
            <a:t>Kavl</a:t>
          </a:r>
          <a:r>
            <a:rPr lang="tr-TR" sz="1400" kern="1200" dirty="0"/>
            <a:t>-i </a:t>
          </a:r>
          <a:r>
            <a:rPr lang="tr-TR" sz="1400" kern="1200" dirty="0" err="1"/>
            <a:t>Sedid</a:t>
          </a:r>
          <a:r>
            <a:rPr lang="tr-TR" sz="1400" kern="1200" dirty="0"/>
            <a:t/>
          </a:r>
          <a:br>
            <a:rPr lang="tr-TR" sz="1400" kern="1200" dirty="0"/>
          </a:br>
          <a:r>
            <a:rPr lang="tr-TR" sz="1400" kern="1200" dirty="0"/>
            <a:t>(Doğru, sağlam, etkili söz)</a:t>
          </a:r>
        </a:p>
      </dsp:txBody>
      <dsp:txXfrm>
        <a:off x="3473755" y="1052835"/>
        <a:ext cx="3072788" cy="439958"/>
      </dsp:txXfrm>
    </dsp:sp>
    <dsp:sp modelId="{F202BCAD-1F74-47A6-B623-3FF21B778740}">
      <dsp:nvSpPr>
        <dsp:cNvPr id="0" name=""/>
        <dsp:cNvSpPr/>
      </dsp:nvSpPr>
      <dsp:spPr>
        <a:xfrm>
          <a:off x="3449954" y="1577540"/>
          <a:ext cx="3120390" cy="487560"/>
        </a:xfrm>
        <a:prstGeom prst="roundRect">
          <a:avLst/>
        </a:prstGeom>
        <a:solidFill>
          <a:schemeClr val="lt1">
            <a:alpha val="90000"/>
            <a:hueOff val="0"/>
            <a:satOff val="0"/>
            <a:lumOff val="0"/>
            <a:alphaOff val="0"/>
          </a:schemeClr>
        </a:solidFill>
        <a:ln w="15875" cap="flat" cmpd="sng" algn="ctr">
          <a:solidFill>
            <a:schemeClr val="accent2">
              <a:shade val="50000"/>
              <a:hueOff val="-124895"/>
              <a:satOff val="-25391"/>
              <a:lumOff val="2814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tr-TR" sz="1400" kern="1200" dirty="0"/>
            <a:t>3. </a:t>
          </a:r>
          <a:r>
            <a:rPr lang="tr-TR" sz="1400" kern="1200" dirty="0" err="1"/>
            <a:t>Kavl</a:t>
          </a:r>
          <a:r>
            <a:rPr lang="tr-TR" sz="1400" kern="1200" dirty="0"/>
            <a:t>-i </a:t>
          </a:r>
          <a:r>
            <a:rPr lang="tr-TR" sz="1400" kern="1200" dirty="0" err="1"/>
            <a:t>Leyyin</a:t>
          </a:r>
          <a:r>
            <a:rPr lang="tr-TR" sz="1400" kern="1200" dirty="0"/>
            <a:t/>
          </a:r>
          <a:br>
            <a:rPr lang="tr-TR" sz="1400" kern="1200" dirty="0"/>
          </a:br>
          <a:r>
            <a:rPr lang="tr-TR" sz="1400" kern="1200" dirty="0"/>
            <a:t>(Yumuşak, tatlı söz)</a:t>
          </a:r>
        </a:p>
      </dsp:txBody>
      <dsp:txXfrm>
        <a:off x="3473755" y="1601341"/>
        <a:ext cx="3072788" cy="439958"/>
      </dsp:txXfrm>
    </dsp:sp>
    <dsp:sp modelId="{9B83A9EC-BACE-4B6D-A83F-FB4CFFF149B4}">
      <dsp:nvSpPr>
        <dsp:cNvPr id="0" name=""/>
        <dsp:cNvSpPr/>
      </dsp:nvSpPr>
      <dsp:spPr>
        <a:xfrm>
          <a:off x="3449954" y="2126046"/>
          <a:ext cx="3120390" cy="487560"/>
        </a:xfrm>
        <a:prstGeom prst="roundRect">
          <a:avLst/>
        </a:prstGeom>
        <a:solidFill>
          <a:schemeClr val="lt1">
            <a:alpha val="90000"/>
            <a:hueOff val="0"/>
            <a:satOff val="0"/>
            <a:lumOff val="0"/>
            <a:alphaOff val="0"/>
          </a:schemeClr>
        </a:solidFill>
        <a:ln w="15875" cap="flat" cmpd="sng" algn="ctr">
          <a:solidFill>
            <a:schemeClr val="accent2">
              <a:shade val="50000"/>
              <a:hueOff val="-187342"/>
              <a:satOff val="-38086"/>
              <a:lumOff val="4221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tr-TR" sz="1400" kern="1200" dirty="0"/>
            <a:t>4. </a:t>
          </a:r>
          <a:r>
            <a:rPr lang="tr-TR" sz="1400" kern="1200" dirty="0" err="1"/>
            <a:t>Kavl</a:t>
          </a:r>
          <a:r>
            <a:rPr lang="tr-TR" sz="1400" kern="1200" dirty="0"/>
            <a:t>-i Kerim</a:t>
          </a:r>
          <a:br>
            <a:rPr lang="tr-TR" sz="1400" kern="1200" dirty="0"/>
          </a:br>
          <a:r>
            <a:rPr lang="tr-TR" sz="1400" kern="1200" dirty="0"/>
            <a:t>(Nazik, saygılı söz)</a:t>
          </a:r>
        </a:p>
      </dsp:txBody>
      <dsp:txXfrm>
        <a:off x="3473755" y="2149847"/>
        <a:ext cx="3072788" cy="439958"/>
      </dsp:txXfrm>
    </dsp:sp>
    <dsp:sp modelId="{B096BB85-C13A-4239-B1BE-63C7F57B0035}">
      <dsp:nvSpPr>
        <dsp:cNvPr id="0" name=""/>
        <dsp:cNvSpPr/>
      </dsp:nvSpPr>
      <dsp:spPr>
        <a:xfrm>
          <a:off x="3449954" y="2674553"/>
          <a:ext cx="3120390" cy="487560"/>
        </a:xfrm>
        <a:prstGeom prst="roundRect">
          <a:avLst/>
        </a:prstGeom>
        <a:solidFill>
          <a:schemeClr val="lt1">
            <a:alpha val="90000"/>
            <a:hueOff val="0"/>
            <a:satOff val="0"/>
            <a:lumOff val="0"/>
            <a:alphaOff val="0"/>
          </a:schemeClr>
        </a:solidFill>
        <a:ln w="15875" cap="flat" cmpd="sng" algn="ctr">
          <a:solidFill>
            <a:schemeClr val="accent2">
              <a:shade val="50000"/>
              <a:hueOff val="-187342"/>
              <a:satOff val="-38086"/>
              <a:lumOff val="4221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tr-TR" sz="1400" kern="1200" dirty="0"/>
            <a:t>5. </a:t>
          </a:r>
          <a:r>
            <a:rPr lang="tr-TR" sz="1400" kern="1200" dirty="0" err="1"/>
            <a:t>Kavl</a:t>
          </a:r>
          <a:r>
            <a:rPr lang="tr-TR" sz="1400" kern="1200" dirty="0"/>
            <a:t>-i </a:t>
          </a:r>
          <a:r>
            <a:rPr lang="tr-TR" sz="1400" kern="1200" dirty="0" err="1"/>
            <a:t>Meysur</a:t>
          </a:r>
          <a:r>
            <a:rPr lang="tr-TR" sz="1400" kern="1200" dirty="0"/>
            <a:t/>
          </a:r>
          <a:br>
            <a:rPr lang="tr-TR" sz="1400" kern="1200" dirty="0"/>
          </a:br>
          <a:r>
            <a:rPr lang="tr-TR" sz="1400" kern="1200" dirty="0"/>
            <a:t>(Gönül alıcı, teselli edici söz)</a:t>
          </a:r>
        </a:p>
      </dsp:txBody>
      <dsp:txXfrm>
        <a:off x="3473755" y="2698354"/>
        <a:ext cx="3072788" cy="439958"/>
      </dsp:txXfrm>
    </dsp:sp>
    <dsp:sp modelId="{881163AA-64E0-408D-887B-11065869D7EF}">
      <dsp:nvSpPr>
        <dsp:cNvPr id="0" name=""/>
        <dsp:cNvSpPr/>
      </dsp:nvSpPr>
      <dsp:spPr>
        <a:xfrm>
          <a:off x="3449954" y="3223059"/>
          <a:ext cx="3120390" cy="487560"/>
        </a:xfrm>
        <a:prstGeom prst="roundRect">
          <a:avLst/>
        </a:prstGeom>
        <a:solidFill>
          <a:schemeClr val="lt1">
            <a:alpha val="90000"/>
            <a:hueOff val="0"/>
            <a:satOff val="0"/>
            <a:lumOff val="0"/>
            <a:alphaOff val="0"/>
          </a:schemeClr>
        </a:solidFill>
        <a:ln w="15875" cap="flat" cmpd="sng" algn="ctr">
          <a:solidFill>
            <a:schemeClr val="accent2">
              <a:shade val="50000"/>
              <a:hueOff val="-124895"/>
              <a:satOff val="-25391"/>
              <a:lumOff val="2814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tr-TR" sz="1400" kern="1200" dirty="0"/>
            <a:t>6. </a:t>
          </a:r>
          <a:r>
            <a:rPr lang="tr-TR" sz="1400" kern="1200" dirty="0" err="1"/>
            <a:t>Kavl</a:t>
          </a:r>
          <a:r>
            <a:rPr lang="tr-TR" sz="1400" kern="1200" dirty="0"/>
            <a:t>-i </a:t>
          </a:r>
          <a:r>
            <a:rPr lang="tr-TR" sz="1400" kern="1200" dirty="0" err="1"/>
            <a:t>Muminin</a:t>
          </a:r>
          <a:r>
            <a:rPr lang="tr-TR" sz="1400" kern="1200" dirty="0"/>
            <a:t/>
          </a:r>
          <a:br>
            <a:rPr lang="tr-TR" sz="1400" kern="1200" dirty="0"/>
          </a:br>
          <a:r>
            <a:rPr lang="tr-TR" sz="1400" kern="1200" dirty="0"/>
            <a:t>(İnananların sözü)</a:t>
          </a:r>
        </a:p>
      </dsp:txBody>
      <dsp:txXfrm>
        <a:off x="3473755" y="3246860"/>
        <a:ext cx="3072788" cy="439958"/>
      </dsp:txXfrm>
    </dsp:sp>
    <dsp:sp modelId="{BC31ADAC-84BB-40A6-8469-6DED56111F63}">
      <dsp:nvSpPr>
        <dsp:cNvPr id="0" name=""/>
        <dsp:cNvSpPr/>
      </dsp:nvSpPr>
      <dsp:spPr>
        <a:xfrm>
          <a:off x="3449954" y="3771565"/>
          <a:ext cx="3120390" cy="487560"/>
        </a:xfrm>
        <a:prstGeom prst="roundRect">
          <a:avLst/>
        </a:prstGeom>
        <a:solidFill>
          <a:schemeClr val="lt1">
            <a:alpha val="90000"/>
            <a:hueOff val="0"/>
            <a:satOff val="0"/>
            <a:lumOff val="0"/>
            <a:alphaOff val="0"/>
          </a:schemeClr>
        </a:solidFill>
        <a:ln w="15875" cap="flat" cmpd="sng" algn="ctr">
          <a:solidFill>
            <a:schemeClr val="accent2">
              <a:shade val="50000"/>
              <a:hueOff val="-62447"/>
              <a:satOff val="-12695"/>
              <a:lumOff val="1407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tr-TR" sz="1300" kern="1200" dirty="0"/>
            <a:t>“Ona yumuşak söz söyleyin belki öğüt alır, yahut korkar” Taha/44</a:t>
          </a:r>
        </a:p>
      </dsp:txBody>
      <dsp:txXfrm>
        <a:off x="3473755" y="3795366"/>
        <a:ext cx="3072788" cy="43995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7.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9/3/layout/PieProcess">
  <dgm:title val=""/>
  <dgm:desc val=""/>
  <dgm:catLst>
    <dgm:cat type="list" pri="8600"/>
    <dgm:cat type="process" pri="4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constrLst>
      <dgm:constr type="primFontSz" for="des" forName="Parent" val="65"/>
      <dgm:constr type="primFontSz" for="des" forName="Child" refType="primFontSz" refFor="des" refForName="Parent" op="lte"/>
      <dgm:constr type="w" for="ch" forName="composite" refType="w"/>
      <dgm:constr type="h" for="ch" forName="composite" refType="h"/>
      <dgm:constr type="w" for="ch" forName="ParentComposite" refType="w" fact="0.5"/>
      <dgm:constr type="h" for="ch" forName="ParentComposite" refType="h"/>
      <dgm:constr type="w" for="ch" forName="negSibTrans" refType="h" refFor="ch" refForName="composite" fact="-0.075"/>
      <dgm:constr type="w" for="ch" forName="sibTrans" refType="w" refFor="ch" refForName="composite" fact="0.0425"/>
    </dgm:constrLst>
    <dgm:forEach name="nodesForEach" axis="ch" ptType="node" cnt="7">
      <dgm:layoutNode name="ParentComposite">
        <dgm:alg type="composite">
          <dgm:param type="ar" val="0.25"/>
        </dgm:alg>
        <dgm:shape xmlns:r="http://schemas.openxmlformats.org/officeDocument/2006/relationships" r:blip="">
          <dgm:adjLst/>
        </dgm:shape>
        <dgm:choose name="Name4">
          <dgm:if name="Name5" func="var" arg="dir" op="equ" val="norm">
            <dgm:constrLst>
              <dgm:constr type="l" for="ch" forName="Parent" refType="w" fact="0"/>
              <dgm:constr type="t" for="ch" forName="Parent" refType="h" fact="0.275"/>
              <dgm:constr type="w" for="ch" forName="Parent" refType="w" fact="0.6"/>
              <dgm:constr type="h" for="ch" forName="Parent" refType="h" fact="0.725"/>
              <dgm:constr type="l" for="ch" forName="Chord" refType="w" fact="0"/>
              <dgm:constr type="t" for="ch" forName="Chord" refType="h" fact="0"/>
              <dgm:constr type="w" for="ch" forName="Chord" refType="w"/>
              <dgm:constr type="h" for="ch" forName="Chord" refType="h" fact="0.25"/>
              <dgm:constr type="l" for="ch" forName="Pie" refType="w" fact="0.1"/>
              <dgm:constr type="t" for="ch" forName="Pie" refType="h" fact="0.025"/>
              <dgm:constr type="w" for="ch" forName="Pie" refType="w" fact="0.8"/>
              <dgm:constr type="h" for="ch" forName="Pie" refType="h" fact="0.2"/>
            </dgm:constrLst>
          </dgm:if>
          <dgm:else name="Name6">
            <dgm:constrLst>
              <dgm:constr type="r" for="ch" forName="Parent" refType="w"/>
              <dgm:constr type="t" for="ch" forName="Parent" refType="h" fact="0.275"/>
              <dgm:constr type="w" for="ch" forName="Parent" refType="w" fact="0.6"/>
              <dgm:constr type="h" for="ch" forName="Parent" refType="h" fact="0.725"/>
              <dgm:constr type="r" for="ch" forName="Chord" refType="w"/>
              <dgm:constr type="t" for="ch" forName="Chord" refType="h" fact="0"/>
              <dgm:constr type="w" for="ch" forName="Chord" refType="w"/>
              <dgm:constr type="h" for="ch" forName="Chord" refType="h" fact="0.25"/>
              <dgm:constr type="r" for="ch" forName="Pie" refType="w" fact="0.9"/>
              <dgm:constr type="t" for="ch" forName="Pie" refType="h" fact="0.025"/>
              <dgm:constr type="w" for="ch" forName="Pie" refType="w" fact="0.8"/>
              <dgm:constr type="h" for="ch" forName="Pie" refType="h" fact="0.2"/>
            </dgm:constrLst>
          </dgm:else>
        </dgm:choose>
        <dgm:layoutNode name="Chord" styleLbl="bgShp">
          <dgm:alg type="sp"/>
          <dgm:choose name="Name7">
            <dgm:if name="Name8" func="var" arg="dir" op="equ" val="norm">
              <dgm:shape xmlns:r="http://schemas.openxmlformats.org/officeDocument/2006/relationships" type="chord" r:blip="">
                <dgm:adjLst>
                  <dgm:adj idx="1" val="80"/>
                  <dgm:adj idx="2" val="-80"/>
                </dgm:adjLst>
              </dgm:shape>
            </dgm:if>
            <dgm:else name="Name9">
              <dgm:shape xmlns:r="http://schemas.openxmlformats.org/officeDocument/2006/relationships" rot="180" type="chord" r:blip="">
                <dgm:adjLst>
                  <dgm:adj idx="1" val="80"/>
                  <dgm:adj idx="2" val="-80"/>
                </dgm:adjLst>
              </dgm:shape>
            </dgm:else>
          </dgm:choose>
          <dgm:presOf/>
        </dgm:layoutNode>
        <dgm:layoutNode name="Pie" styleLbl="alignNode1">
          <dgm:alg type="sp"/>
          <dgm:choose name="Name10">
            <dgm:if name="Name11" func="var" arg="dir" op="equ" val="norm">
              <dgm:choose name="Name12">
                <dgm:if name="Name13" axis="precedSib" ptType="node" func="cnt" op="equ" val="0">
                  <dgm:choose name="Name14">
                    <dgm:if name="Name15" axis="followSib" ptType="node" func="cnt" op="equ" val="0">
                      <dgm:shape xmlns:r="http://schemas.openxmlformats.org/officeDocument/2006/relationships" type="pie" r:blip="">
                        <dgm:adjLst>
                          <dgm:adj idx="1" val="90"/>
                          <dgm:adj idx="2" val="-90"/>
                        </dgm:adjLst>
                      </dgm:shape>
                    </dgm:if>
                    <dgm:if name="Name16" axis="followSib" ptType="node" func="cnt" op="equ" val="1">
                      <dgm:shape xmlns:r="http://schemas.openxmlformats.org/officeDocument/2006/relationships" type="pie" r:blip="">
                        <dgm:adjLst>
                          <dgm:adj idx="1" val="180"/>
                          <dgm:adj idx="2" val="-90"/>
                        </dgm:adjLst>
                      </dgm:shape>
                    </dgm:if>
                    <dgm:if name="Name17" axis="followSib" ptType="node" func="cnt" op="equ" val="2">
                      <dgm:shape xmlns:r="http://schemas.openxmlformats.org/officeDocument/2006/relationships" type="pie" r:blip="">
                        <dgm:adjLst>
                          <dgm:adj idx="1" val="-150"/>
                          <dgm:adj idx="2" val="-90"/>
                        </dgm:adjLst>
                      </dgm:shape>
                    </dgm:if>
                    <dgm:if name="Name18" axis="followSib" ptType="node" func="cnt" op="equ" val="3">
                      <dgm:shape xmlns:r="http://schemas.openxmlformats.org/officeDocument/2006/relationships" type="pie" r:blip="">
                        <dgm:adjLst>
                          <dgm:adj idx="1" val="-135"/>
                          <dgm:adj idx="2" val="-90"/>
                        </dgm:adjLst>
                      </dgm:shape>
                    </dgm:if>
                    <dgm:if name="Name19" axis="followSib" ptType="node" func="cnt" op="equ" val="4">
                      <dgm:shape xmlns:r="http://schemas.openxmlformats.org/officeDocument/2006/relationships" type="pie" r:blip="">
                        <dgm:adjLst>
                          <dgm:adj idx="1" val="-126"/>
                          <dgm:adj idx="2" val="-90"/>
                        </dgm:adjLst>
                      </dgm:shape>
                    </dgm:if>
                    <dgm:if name="Name20" axis="followSib" ptType="node" func="cnt" op="equ" val="5">
                      <dgm:shape xmlns:r="http://schemas.openxmlformats.org/officeDocument/2006/relationships" type="pie" r:blip="">
                        <dgm:adjLst>
                          <dgm:adj idx="1" val="-120"/>
                          <dgm:adj idx="2" val="-90"/>
                        </dgm:adjLst>
                      </dgm:shape>
                    </dgm:if>
                    <dgm:else name="Name21">
                      <dgm:shape xmlns:r="http://schemas.openxmlformats.org/officeDocument/2006/relationships" type="pie" r:blip="">
                        <dgm:adjLst>
                          <dgm:adj idx="1" val="-115.7143"/>
                          <dgm:adj idx="2" val="-90"/>
                        </dgm:adjLst>
                      </dgm:shape>
                    </dgm:else>
                  </dgm:choose>
                </dgm:if>
                <dgm:if name="Name22" axis="precedSib" ptType="node" func="cnt" op="equ" val="1">
                  <dgm:choose name="Name23">
                    <dgm:if name="Name24" axis="followSib" ptType="node" func="cnt" op="equ" val="0">
                      <dgm:shape xmlns:r="http://schemas.openxmlformats.org/officeDocument/2006/relationships" type="pie" r:blip="">
                        <dgm:adjLst>
                          <dgm:adj idx="1" val="90"/>
                          <dgm:adj idx="2" val="-90"/>
                        </dgm:adjLst>
                      </dgm:shape>
                    </dgm:if>
                    <dgm:if name="Name25" axis="followSib" ptType="node" func="cnt" op="equ" val="1">
                      <dgm:shape xmlns:r="http://schemas.openxmlformats.org/officeDocument/2006/relationships" type="pie" r:blip="">
                        <dgm:adjLst>
                          <dgm:adj idx="1" val="150"/>
                          <dgm:adj idx="2" val="-90"/>
                        </dgm:adjLst>
                      </dgm:shape>
                    </dgm:if>
                    <dgm:if name="Name26" axis="followSib" ptType="node" func="cnt" op="equ" val="2">
                      <dgm:shape xmlns:r="http://schemas.openxmlformats.org/officeDocument/2006/relationships" type="pie" r:blip="">
                        <dgm:adjLst>
                          <dgm:adj idx="1" val="180"/>
                          <dgm:adj idx="2" val="-90"/>
                        </dgm:adjLst>
                      </dgm:shape>
                    </dgm:if>
                    <dgm:if name="Name27" axis="followSib" ptType="node" func="cnt" op="equ" val="3">
                      <dgm:shape xmlns:r="http://schemas.openxmlformats.org/officeDocument/2006/relationships" type="pie" r:blip="">
                        <dgm:adjLst>
                          <dgm:adj idx="1" val="-162"/>
                          <dgm:adj idx="2" val="-90"/>
                        </dgm:adjLst>
                      </dgm:shape>
                    </dgm:if>
                    <dgm:if name="Name28" axis="followSib" ptType="node" func="cnt" op="equ" val="4">
                      <dgm:shape xmlns:r="http://schemas.openxmlformats.org/officeDocument/2006/relationships" type="pie" r:blip="">
                        <dgm:adjLst>
                          <dgm:adj idx="1" val="-150"/>
                          <dgm:adj idx="2" val="-90"/>
                        </dgm:adjLst>
                      </dgm:shape>
                    </dgm:if>
                    <dgm:else name="Name29">
                      <dgm:shape xmlns:r="http://schemas.openxmlformats.org/officeDocument/2006/relationships" type="pie" r:blip="">
                        <dgm:adjLst>
                          <dgm:adj idx="1" val="-141.4286"/>
                          <dgm:adj idx="2" val="-90"/>
                        </dgm:adjLst>
                      </dgm:shape>
                    </dgm:else>
                  </dgm:choose>
                </dgm:if>
                <dgm:if name="Name30" axis="precedSib" ptType="node" func="cnt" op="equ" val="2">
                  <dgm:choose name="Name31">
                    <dgm:if name="Name32" axis="followSib" ptType="node" func="cnt" op="equ" val="0">
                      <dgm:shape xmlns:r="http://schemas.openxmlformats.org/officeDocument/2006/relationships" type="pie" r:blip="">
                        <dgm:adjLst>
                          <dgm:adj idx="1" val="90"/>
                          <dgm:adj idx="2" val="-90"/>
                        </dgm:adjLst>
                      </dgm:shape>
                    </dgm:if>
                    <dgm:if name="Name33" axis="followSib" ptType="node" func="cnt" op="equ" val="1">
                      <dgm:shape xmlns:r="http://schemas.openxmlformats.org/officeDocument/2006/relationships" type="pie" r:blip="">
                        <dgm:adjLst>
                          <dgm:adj idx="1" val="135"/>
                          <dgm:adj idx="2" val="-90"/>
                        </dgm:adjLst>
                      </dgm:shape>
                    </dgm:if>
                    <dgm:if name="Name34" axis="followSib" ptType="node" func="cnt" op="equ" val="2">
                      <dgm:shape xmlns:r="http://schemas.openxmlformats.org/officeDocument/2006/relationships" type="pie" r:blip="">
                        <dgm:adjLst>
                          <dgm:adj idx="1" val="162"/>
                          <dgm:adj idx="2" val="-90"/>
                        </dgm:adjLst>
                      </dgm:shape>
                    </dgm:if>
                    <dgm:if name="Name35" axis="followSib" ptType="node" func="cnt" op="equ" val="3">
                      <dgm:shape xmlns:r="http://schemas.openxmlformats.org/officeDocument/2006/relationships" type="pie" r:blip="">
                        <dgm:adjLst>
                          <dgm:adj idx="1" val="180"/>
                          <dgm:adj idx="2" val="-90"/>
                        </dgm:adjLst>
                      </dgm:shape>
                    </dgm:if>
                    <dgm:else name="Name36">
                      <dgm:shape xmlns:r="http://schemas.openxmlformats.org/officeDocument/2006/relationships" type="pie" r:blip="">
                        <dgm:adjLst>
                          <dgm:adj idx="1" val="-167.1429"/>
                          <dgm:adj idx="2" val="-90"/>
                        </dgm:adjLst>
                      </dgm:shape>
                    </dgm:else>
                  </dgm:choose>
                </dgm:if>
                <dgm:if name="Name37" axis="precedSib" ptType="node" func="cnt" op="equ" val="3">
                  <dgm:choose name="Name38">
                    <dgm:if name="Name39" axis="followSib" ptType="node" func="cnt" op="equ" val="0">
                      <dgm:shape xmlns:r="http://schemas.openxmlformats.org/officeDocument/2006/relationships" type="pie" r:blip="">
                        <dgm:adjLst>
                          <dgm:adj idx="1" val="90"/>
                          <dgm:adj idx="2" val="-90"/>
                        </dgm:adjLst>
                      </dgm:shape>
                    </dgm:if>
                    <dgm:if name="Name40" axis="followSib" ptType="node" func="cnt" op="equ" val="1">
                      <dgm:shape xmlns:r="http://schemas.openxmlformats.org/officeDocument/2006/relationships" type="pie" r:blip="">
                        <dgm:adjLst>
                          <dgm:adj idx="1" val="126"/>
                          <dgm:adj idx="2" val="-90"/>
                        </dgm:adjLst>
                      </dgm:shape>
                    </dgm:if>
                    <dgm:if name="Name41" axis="followSib" ptType="node" func="cnt" op="equ" val="2">
                      <dgm:shape xmlns:r="http://schemas.openxmlformats.org/officeDocument/2006/relationships" type="pie" r:blip="">
                        <dgm:adjLst>
                          <dgm:adj idx="1" val="150"/>
                          <dgm:adj idx="2" val="-90"/>
                        </dgm:adjLst>
                      </dgm:shape>
                    </dgm:if>
                    <dgm:else name="Name42">
                      <dgm:shape xmlns:r="http://schemas.openxmlformats.org/officeDocument/2006/relationships" type="pie" r:blip="">
                        <dgm:adjLst>
                          <dgm:adj idx="1" val="167.1429"/>
                          <dgm:adj idx="2" val="-90"/>
                        </dgm:adjLst>
                      </dgm:shape>
                    </dgm:else>
                  </dgm:choose>
                </dgm:if>
                <dgm:if name="Name43" axis="precedSib" ptType="node" func="cnt" op="equ" val="4">
                  <dgm:choose name="Name44">
                    <dgm:if name="Name45" axis="followSib" ptType="node" func="cnt" op="equ" val="0">
                      <dgm:shape xmlns:r="http://schemas.openxmlformats.org/officeDocument/2006/relationships" type="pie" r:blip="">
                        <dgm:adjLst>
                          <dgm:adj idx="1" val="90"/>
                          <dgm:adj idx="2" val="-90"/>
                        </dgm:adjLst>
                      </dgm:shape>
                    </dgm:if>
                    <dgm:if name="Name46" axis="followSib" ptType="node" func="cnt" op="equ" val="1">
                      <dgm:shape xmlns:r="http://schemas.openxmlformats.org/officeDocument/2006/relationships" type="pie" r:blip="">
                        <dgm:adjLst>
                          <dgm:adj idx="1" val="120"/>
                          <dgm:adj idx="2" val="-90"/>
                        </dgm:adjLst>
                      </dgm:shape>
                    </dgm:if>
                    <dgm:else name="Name47">
                      <dgm:shape xmlns:r="http://schemas.openxmlformats.org/officeDocument/2006/relationships" type="pie" r:blip="">
                        <dgm:adjLst>
                          <dgm:adj idx="1" val="141.4286"/>
                          <dgm:adj idx="2" val="-90"/>
                        </dgm:adjLst>
                      </dgm:shape>
                    </dgm:else>
                  </dgm:choose>
                </dgm:if>
                <dgm:if name="Name48" axis="precedSib" ptType="node" func="cnt" op="equ" val="5">
                  <dgm:choose name="Name49">
                    <dgm:if name="Name50" axis="followSib" ptType="node" func="cnt" op="equ" val="0">
                      <dgm:shape xmlns:r="http://schemas.openxmlformats.org/officeDocument/2006/relationships" type="pie" r:blip="">
                        <dgm:adjLst>
                          <dgm:adj idx="1" val="90"/>
                          <dgm:adj idx="2" val="-90"/>
                        </dgm:adjLst>
                      </dgm:shape>
                    </dgm:if>
                    <dgm:else name="Name51">
                      <dgm:shape xmlns:r="http://schemas.openxmlformats.org/officeDocument/2006/relationships" type="pie" r:blip="">
                        <dgm:adjLst>
                          <dgm:adj idx="1" val="115.7143"/>
                          <dgm:adj idx="2" val="-90"/>
                        </dgm:adjLst>
                      </dgm:shape>
                    </dgm:else>
                  </dgm:choose>
                </dgm:if>
                <dgm:else name="Name52">
                  <dgm:shape xmlns:r="http://schemas.openxmlformats.org/officeDocument/2006/relationships" type="pie" r:blip="">
                    <dgm:adjLst>
                      <dgm:adj idx="1" val="90"/>
                      <dgm:adj idx="2" val="-90"/>
                    </dgm:adjLst>
                  </dgm:shape>
                </dgm:else>
              </dgm:choose>
            </dgm:if>
            <dgm:else name="Name53">
              <dgm:choose name="Name54">
                <dgm:if name="Name55" axis="precedSib" ptType="node" func="cnt" op="equ" val="0">
                  <dgm:choose name="Name56">
                    <dgm:if name="Name57" axis="followSib" ptType="node" func="cnt" op="equ" val="0">
                      <dgm:shape xmlns:r="http://schemas.openxmlformats.org/officeDocument/2006/relationships" rot="180" type="pie" r:blip="">
                        <dgm:adjLst>
                          <dgm:adj idx="1" val="90"/>
                          <dgm:adj idx="2" val="-90"/>
                        </dgm:adjLst>
                      </dgm:shape>
                    </dgm:if>
                    <dgm:if name="Name58" axis="followSib" ptType="node" func="cnt" op="equ" val="1">
                      <dgm:shape xmlns:r="http://schemas.openxmlformats.org/officeDocument/2006/relationships" rot="180" type="pie" r:blip="">
                        <dgm:adjLst>
                          <dgm:adj idx="1" val="90"/>
                          <dgm:adj idx="2" val="180"/>
                        </dgm:adjLst>
                      </dgm:shape>
                    </dgm:if>
                    <dgm:if name="Name59" axis="followSib" ptType="node" func="cnt" op="equ" val="2">
                      <dgm:shape xmlns:r="http://schemas.openxmlformats.org/officeDocument/2006/relationships" rot="180" type="pie" r:blip="">
                        <dgm:adjLst>
                          <dgm:adj idx="1" val="90"/>
                          <dgm:adj idx="2" val="150"/>
                        </dgm:adjLst>
                      </dgm:shape>
                    </dgm:if>
                    <dgm:if name="Name60" axis="followSib" ptType="node" func="cnt" op="equ" val="3">
                      <dgm:shape xmlns:r="http://schemas.openxmlformats.org/officeDocument/2006/relationships" rot="180" type="pie" r:blip="">
                        <dgm:adjLst>
                          <dgm:adj idx="1" val="90"/>
                          <dgm:adj idx="2" val="135"/>
                        </dgm:adjLst>
                      </dgm:shape>
                    </dgm:if>
                    <dgm:if name="Name61" axis="followSib" ptType="node" func="cnt" op="equ" val="4">
                      <dgm:shape xmlns:r="http://schemas.openxmlformats.org/officeDocument/2006/relationships" rot="180" type="pie" r:blip="">
                        <dgm:adjLst>
                          <dgm:adj idx="1" val="90"/>
                          <dgm:adj idx="2" val="126"/>
                        </dgm:adjLst>
                      </dgm:shape>
                    </dgm:if>
                    <dgm:if name="Name62" axis="followSib" ptType="node" func="cnt" op="equ" val="5">
                      <dgm:shape xmlns:r="http://schemas.openxmlformats.org/officeDocument/2006/relationships" rot="180" type="pie" r:blip="">
                        <dgm:adjLst>
                          <dgm:adj idx="1" val="90"/>
                          <dgm:adj idx="2" val="120"/>
                        </dgm:adjLst>
                      </dgm:shape>
                    </dgm:if>
                    <dgm:else name="Name63">
                      <dgm:shape xmlns:r="http://schemas.openxmlformats.org/officeDocument/2006/relationships" rot="180" type="pie" r:blip="">
                        <dgm:adjLst>
                          <dgm:adj idx="1" val="90"/>
                          <dgm:adj idx="2" val="115.7143"/>
                        </dgm:adjLst>
                      </dgm:shape>
                    </dgm:else>
                  </dgm:choose>
                </dgm:if>
                <dgm:if name="Name64" axis="precedSib" ptType="node" func="cnt" op="equ" val="1">
                  <dgm:choose name="Name65">
                    <dgm:if name="Name66" axis="followSib" ptType="node" func="cnt" op="equ" val="0">
                      <dgm:shape xmlns:r="http://schemas.openxmlformats.org/officeDocument/2006/relationships" rot="180" type="pie" r:blip="">
                        <dgm:adjLst>
                          <dgm:adj idx="1" val="90"/>
                          <dgm:adj idx="2" val="-90"/>
                        </dgm:adjLst>
                      </dgm:shape>
                    </dgm:if>
                    <dgm:if name="Name67" axis="followSib" ptType="node" func="cnt" op="equ" val="1">
                      <dgm:shape xmlns:r="http://schemas.openxmlformats.org/officeDocument/2006/relationships" rot="180" type="pie" r:blip="">
                        <dgm:adjLst>
                          <dgm:adj idx="1" val="90"/>
                          <dgm:adj idx="2" val="-150"/>
                        </dgm:adjLst>
                      </dgm:shape>
                    </dgm:if>
                    <dgm:if name="Name68" axis="followSib" ptType="node" func="cnt" op="equ" val="2">
                      <dgm:shape xmlns:r="http://schemas.openxmlformats.org/officeDocument/2006/relationships" rot="180" type="pie" r:blip="">
                        <dgm:adjLst>
                          <dgm:adj idx="1" val="90"/>
                          <dgm:adj idx="2" val="180"/>
                        </dgm:adjLst>
                      </dgm:shape>
                    </dgm:if>
                    <dgm:if name="Name69" axis="followSib" ptType="node" func="cnt" op="equ" val="3">
                      <dgm:shape xmlns:r="http://schemas.openxmlformats.org/officeDocument/2006/relationships" rot="180" type="pie" r:blip="">
                        <dgm:adjLst>
                          <dgm:adj idx="1" val="90"/>
                          <dgm:adj idx="2" val="162"/>
                        </dgm:adjLst>
                      </dgm:shape>
                    </dgm:if>
                    <dgm:if name="Name70" axis="followSib" ptType="node" func="cnt" op="equ" val="4">
                      <dgm:shape xmlns:r="http://schemas.openxmlformats.org/officeDocument/2006/relationships" rot="180" type="pie" r:blip="">
                        <dgm:adjLst>
                          <dgm:adj idx="1" val="90"/>
                          <dgm:adj idx="2" val="150"/>
                        </dgm:adjLst>
                      </dgm:shape>
                    </dgm:if>
                    <dgm:else name="Name71">
                      <dgm:shape xmlns:r="http://schemas.openxmlformats.org/officeDocument/2006/relationships" rot="180" type="pie" r:blip="">
                        <dgm:adjLst>
                          <dgm:adj idx="1" val="90"/>
                          <dgm:adj idx="2" val="141.4286"/>
                        </dgm:adjLst>
                      </dgm:shape>
                    </dgm:else>
                  </dgm:choose>
                </dgm:if>
                <dgm:if name="Name72" axis="precedSib" ptType="node" func="cnt" op="equ" val="2">
                  <dgm:choose name="Name73">
                    <dgm:if name="Name74" axis="followSib" ptType="node" func="cnt" op="equ" val="0">
                      <dgm:shape xmlns:r="http://schemas.openxmlformats.org/officeDocument/2006/relationships" rot="180" type="pie" r:blip="">
                        <dgm:adjLst>
                          <dgm:adj idx="1" val="90"/>
                          <dgm:adj idx="2" val="-90"/>
                        </dgm:adjLst>
                      </dgm:shape>
                    </dgm:if>
                    <dgm:if name="Name75" axis="followSib" ptType="node" func="cnt" op="equ" val="1">
                      <dgm:shape xmlns:r="http://schemas.openxmlformats.org/officeDocument/2006/relationships" rot="180" type="pie" r:blip="">
                        <dgm:adjLst>
                          <dgm:adj idx="1" val="90"/>
                          <dgm:adj idx="2" val="-135"/>
                        </dgm:adjLst>
                      </dgm:shape>
                    </dgm:if>
                    <dgm:if name="Name76" axis="followSib" ptType="node" func="cnt" op="equ" val="2">
                      <dgm:shape xmlns:r="http://schemas.openxmlformats.org/officeDocument/2006/relationships" rot="180" type="pie" r:blip="">
                        <dgm:adjLst>
                          <dgm:adj idx="1" val="90"/>
                          <dgm:adj idx="2" val="-162"/>
                        </dgm:adjLst>
                      </dgm:shape>
                    </dgm:if>
                    <dgm:if name="Name77" axis="followSib" ptType="node" func="cnt" op="equ" val="3">
                      <dgm:shape xmlns:r="http://schemas.openxmlformats.org/officeDocument/2006/relationships" rot="180" type="pie" r:blip="">
                        <dgm:adjLst>
                          <dgm:adj idx="1" val="90"/>
                          <dgm:adj idx="2" val="180"/>
                        </dgm:adjLst>
                      </dgm:shape>
                    </dgm:if>
                    <dgm:else name="Name78">
                      <dgm:shape xmlns:r="http://schemas.openxmlformats.org/officeDocument/2006/relationships" rot="180" type="pie" r:blip="">
                        <dgm:adjLst>
                          <dgm:adj idx="1" val="90"/>
                          <dgm:adj idx="2" val="167.1429"/>
                        </dgm:adjLst>
                      </dgm:shape>
                    </dgm:else>
                  </dgm:choose>
                </dgm:if>
                <dgm:if name="Name79" axis="precedSib" ptType="node" func="cnt" op="equ" val="3">
                  <dgm:choose name="Name80">
                    <dgm:if name="Name81" axis="followSib" ptType="node" func="cnt" op="equ" val="0">
                      <dgm:shape xmlns:r="http://schemas.openxmlformats.org/officeDocument/2006/relationships" rot="180" type="pie" r:blip="">
                        <dgm:adjLst>
                          <dgm:adj idx="1" val="90"/>
                          <dgm:adj idx="2" val="-90"/>
                        </dgm:adjLst>
                      </dgm:shape>
                    </dgm:if>
                    <dgm:if name="Name82" axis="followSib" ptType="node" func="cnt" op="equ" val="1">
                      <dgm:shape xmlns:r="http://schemas.openxmlformats.org/officeDocument/2006/relationships" rot="180" type="pie" r:blip="">
                        <dgm:adjLst>
                          <dgm:adj idx="1" val="90"/>
                          <dgm:adj idx="2" val="-126"/>
                        </dgm:adjLst>
                      </dgm:shape>
                    </dgm:if>
                    <dgm:if name="Name83" axis="followSib" ptType="node" func="cnt" op="equ" val="2">
                      <dgm:shape xmlns:r="http://schemas.openxmlformats.org/officeDocument/2006/relationships" rot="180" type="pie" r:blip="">
                        <dgm:adjLst>
                          <dgm:adj idx="1" val="90"/>
                          <dgm:adj idx="2" val="-150"/>
                        </dgm:adjLst>
                      </dgm:shape>
                    </dgm:if>
                    <dgm:else name="Name84">
                      <dgm:shape xmlns:r="http://schemas.openxmlformats.org/officeDocument/2006/relationships" rot="180" type="pie" r:blip="">
                        <dgm:adjLst>
                          <dgm:adj idx="1" val="90"/>
                          <dgm:adj idx="2" val="-167.1429"/>
                        </dgm:adjLst>
                      </dgm:shape>
                    </dgm:else>
                  </dgm:choose>
                </dgm:if>
                <dgm:if name="Name85" axis="precedSib" ptType="node" func="cnt" op="equ" val="4">
                  <dgm:choose name="Name86">
                    <dgm:if name="Name87" axis="followSib" ptType="node" func="cnt" op="equ" val="0">
                      <dgm:shape xmlns:r="http://schemas.openxmlformats.org/officeDocument/2006/relationships" rot="180" type="pie" r:blip="">
                        <dgm:adjLst>
                          <dgm:adj idx="1" val="90"/>
                          <dgm:adj idx="2" val="-90"/>
                        </dgm:adjLst>
                      </dgm:shape>
                    </dgm:if>
                    <dgm:if name="Name88" axis="followSib" ptType="node" func="cnt" op="equ" val="1">
                      <dgm:shape xmlns:r="http://schemas.openxmlformats.org/officeDocument/2006/relationships" rot="180" type="pie" r:blip="">
                        <dgm:adjLst>
                          <dgm:adj idx="1" val="90"/>
                          <dgm:adj idx="2" val="-120"/>
                        </dgm:adjLst>
                      </dgm:shape>
                    </dgm:if>
                    <dgm:else name="Name89">
                      <dgm:shape xmlns:r="http://schemas.openxmlformats.org/officeDocument/2006/relationships" rot="180" type="pie" r:blip="">
                        <dgm:adjLst>
                          <dgm:adj idx="1" val="90"/>
                          <dgm:adj idx="2" val="-141.4286"/>
                        </dgm:adjLst>
                      </dgm:shape>
                    </dgm:else>
                  </dgm:choose>
                </dgm:if>
                <dgm:if name="Name90" axis="precedSib" ptType="node" func="cnt" op="equ" val="5">
                  <dgm:choose name="Name91">
                    <dgm:if name="Name92" axis="followSib" ptType="node" func="cnt" op="equ" val="0">
                      <dgm:shape xmlns:r="http://schemas.openxmlformats.org/officeDocument/2006/relationships" rot="180" type="pie" r:blip="">
                        <dgm:adjLst>
                          <dgm:adj idx="1" val="90"/>
                          <dgm:adj idx="2" val="-90"/>
                        </dgm:adjLst>
                      </dgm:shape>
                    </dgm:if>
                    <dgm:else name="Name93">
                      <dgm:shape xmlns:r="http://schemas.openxmlformats.org/officeDocument/2006/relationships" rot="180" type="pie" r:blip="">
                        <dgm:adjLst>
                          <dgm:adj idx="1" val="90"/>
                          <dgm:adj idx="2" val="-115.7143"/>
                        </dgm:adjLst>
                      </dgm:shape>
                    </dgm:else>
                  </dgm:choose>
                </dgm:if>
                <dgm:else name="Name94">
                  <dgm:shape xmlns:r="http://schemas.openxmlformats.org/officeDocument/2006/relationships" rot="180" type="pie" r:blip="">
                    <dgm:adjLst>
                      <dgm:adj idx="1" val="90"/>
                      <dgm:adj idx="2" val="-90"/>
                    </dgm:adjLst>
                  </dgm:shape>
                </dgm:else>
              </dgm:choose>
            </dgm:else>
          </dgm:choose>
          <dgm:presOf/>
        </dgm:layoutNode>
        <dgm:layoutNode name="Parent" styleLbl="revTx">
          <dgm:varLst>
            <dgm:chMax val="1"/>
            <dgm:chPref val="1"/>
            <dgm:bulletEnabled val="1"/>
          </dgm:varLst>
          <dgm:choose name="Name95">
            <dgm:if name="Name96" func="var" arg="dir" op="equ" val="norm">
              <dgm:alg type="tx">
                <dgm:param type="parTxLTRAlign" val="r"/>
                <dgm:param type="parTxRTLAlign" val="r"/>
                <dgm:param type="shpTxLTRAlignCh" val="r"/>
                <dgm:param type="shpTxRTLAlignCh" val="r"/>
                <dgm:param type="txAnchorVert" val="b"/>
                <dgm:param type="autoTxRot" val="grav"/>
              </dgm:alg>
            </dgm:if>
            <dgm:else name="Name97">
              <dgm:alg type="tx">
                <dgm:param type="parTxLTRAlign" val="l"/>
                <dgm:param type="parTxRTLAlign" val="l"/>
                <dgm:param type="shpTxLTRAlignCh" val="l"/>
                <dgm:param type="shpTxRTLAlignCh" val="l"/>
                <dgm:param type="txAnchorVert" val="b"/>
                <dgm:param type="autoTxRot" val="grav"/>
              </dgm:alg>
            </dgm:else>
          </dgm:choose>
          <dgm:choose name="Name98">
            <dgm:if name="Name99" func="var" arg="dir" op="equ" val="norm">
              <dgm:shape xmlns:r="http://schemas.openxmlformats.org/officeDocument/2006/relationships" rot="-90" type="rect" r:blip="">
                <dgm:adjLst/>
              </dgm:shape>
            </dgm:if>
            <dgm:else name="Name100">
              <dgm:shape xmlns:r="http://schemas.openxmlformats.org/officeDocument/2006/relationships" rot="90" type="rect" r:blip="">
                <dgm:adjLst/>
              </dgm:shape>
            </dgm:else>
          </dgm:choose>
          <dgm:presOf axis="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choose name="Name101">
        <dgm:if name="Name102" axis="ch" ptType="node" func="cnt" op="gte" val="1">
          <dgm:forEach name="negSibTransForEach" axis="ch" ptType="sibTrans" hideLastTrans="0" cnt="1">
            <dgm:layoutNode name="negSibTrans">
              <dgm:alg type="sp"/>
              <dgm:shape xmlns:r="http://schemas.openxmlformats.org/officeDocument/2006/relationships" r:blip="">
                <dgm:adjLst/>
              </dgm:shape>
            </dgm:layoutNode>
          </dgm:forEach>
          <dgm:layoutNode name="composite">
            <dgm:alg type="composite">
              <dgm:param type="ar" val="0.5"/>
            </dgm:alg>
            <dgm:shape xmlns:r="http://schemas.openxmlformats.org/officeDocument/2006/relationships" r:blip="">
              <dgm:adjLst/>
            </dgm:shape>
            <dgm:choose name="Name103">
              <dgm:if name="Name104" func="var" arg="dir" op="equ" val="norm">
                <dgm:constrLst>
                  <dgm:constr type="l" for="ch" forName="Child" refType="w" fact="0"/>
                  <dgm:constr type="t" for="ch" forName="Child" refType="h" fact="0"/>
                  <dgm:constr type="w" for="ch" forName="Child" refType="w"/>
                  <dgm:constr type="h" for="ch" forName="Child" refType="h"/>
                </dgm:constrLst>
              </dgm:if>
              <dgm:else name="Name105">
                <dgm:constrLst>
                  <dgm:constr type="r" for="ch" forName="Child" refType="w"/>
                  <dgm:constr type="t" for="ch" forName="Child" refType="h" fact="0"/>
                  <dgm:constr type="w" for="ch" forName="Child" refType="w"/>
                  <dgm:constr type="h" for="ch" forName="Child" refType="h"/>
                </dgm:constrLst>
              </dgm:else>
            </dgm:choose>
            <dgm:ruleLst/>
            <dgm:layoutNode name="Child" styleLbl="revTx">
              <dgm:varLst>
                <dgm:chMax val="0"/>
                <dgm:chPref val="0"/>
                <dgm:bulletEnabled val="1"/>
              </dgm:varLst>
              <dgm:choose name="Name106">
                <dgm:if name="Name107" func="var" arg="dir" op="equ" val="norm">
                  <dgm:alg type="tx">
                    <dgm:param type="parTxLTRAlign" val="l"/>
                    <dgm:param type="parTxRTLAlign" val="r"/>
                    <dgm:param type="txAnchorVert" val="t"/>
                  </dgm:alg>
                </dgm:if>
                <dgm:else name="Name108">
                  <dgm:alg type="tx">
                    <dgm:param type="parTxLTRAlign" val="r"/>
                    <dgm:param type="parTxRTLAlign" val="l"/>
                    <dgm:param type="txAnchorVert" val="t"/>
                  </dgm:alg>
                </dgm:else>
              </dgm:choose>
              <dgm:shape xmlns:r="http://schemas.openxmlformats.org/officeDocument/2006/relationships" type="rect" r:blip="">
                <dgm:adjLst/>
              </dgm:shape>
              <dgm:presOf axis="des"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if>
        <dgm:else name="Name10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tr-TR"/>
              <a:t>Asıl başlık stili için tıklatın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23720DD-5B6D-40BF-8493-A6B52D484E6B}" type="datetimeFigureOut">
              <a:rPr lang="tr-TR" smtClean="0"/>
              <a:t>17.02.2021</a:t>
            </a:fld>
            <a:endParaRPr lang="tr-TR"/>
          </a:p>
        </p:txBody>
      </p:sp>
      <p:sp>
        <p:nvSpPr>
          <p:cNvPr id="5" name="Footer Placeholder 4"/>
          <p:cNvSpPr>
            <a:spLocks noGrp="1"/>
          </p:cNvSpPr>
          <p:nvPr>
            <p:ph type="ftr" sz="quarter" idx="11"/>
          </p:nvPr>
        </p:nvSpPr>
        <p:spPr>
          <a:xfrm>
            <a:off x="1174044" y="5357592"/>
            <a:ext cx="5034845" cy="365125"/>
          </a:xfrm>
        </p:spPr>
        <p:txBody>
          <a:bodyPr/>
          <a:lstStyle/>
          <a:p>
            <a:endParaRPr lang="tr-T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tr-TR"/>
              <a:t>Asıl başlık stili için tıklatın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tr-TR"/>
              <a:t>Asıl başlık stili için tıklatın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17.02.2021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17.02.2021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1298448" y="2121407"/>
            <a:ext cx="3200400" cy="360273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17.02.2021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1298448" y="2944368"/>
            <a:ext cx="3227832" cy="277977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17.02.2021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17.02.2021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tr-TR"/>
              <a:t>Asıl başlık stili için tıklatın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a:xfrm rot="60000">
            <a:off x="6341698" y="5885672"/>
            <a:ext cx="1213821" cy="365125"/>
          </a:xfrm>
        </p:spPr>
        <p:txBody>
          <a:bodyPr/>
          <a:lstStyle/>
          <a:p>
            <a:fld id="{A23720DD-5B6D-40BF-8493-A6B52D484E6B}" type="datetimeFigureOut">
              <a:rPr lang="tr-TR" smtClean="0"/>
              <a:t>17.02.2021</a:t>
            </a:fld>
            <a:endParaRPr lang="tr-TR"/>
          </a:p>
        </p:txBody>
      </p:sp>
      <p:sp>
        <p:nvSpPr>
          <p:cNvPr id="6" name="Footer Placeholder 5"/>
          <p:cNvSpPr>
            <a:spLocks noGrp="1"/>
          </p:cNvSpPr>
          <p:nvPr>
            <p:ph type="ftr" sz="quarter" idx="11"/>
          </p:nvPr>
        </p:nvSpPr>
        <p:spPr>
          <a:xfrm rot="-60000">
            <a:off x="914554" y="5829261"/>
            <a:ext cx="3522607" cy="365125"/>
          </a:xfrm>
        </p:spPr>
        <p:txBody>
          <a:bodyPr/>
          <a:lstStyle/>
          <a:p>
            <a:endParaRPr lang="tr-TR"/>
          </a:p>
        </p:txBody>
      </p:sp>
      <p:sp>
        <p:nvSpPr>
          <p:cNvPr id="7" name="Slide Number Placeholder 6"/>
          <p:cNvSpPr>
            <a:spLocks noGrp="1"/>
          </p:cNvSpPr>
          <p:nvPr>
            <p:ph type="sldNum" sz="quarter" idx="12"/>
          </p:nvPr>
        </p:nvSpPr>
        <p:spPr>
          <a:xfrm rot="60000">
            <a:off x="7557313" y="5896961"/>
            <a:ext cx="554023" cy="365125"/>
          </a:xfrm>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tr-TR"/>
              <a:t>Asıl başlık stili için tıklatın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a:xfrm rot="60000">
            <a:off x="6345936" y="5888737"/>
            <a:ext cx="1213821" cy="365125"/>
          </a:xfrm>
        </p:spPr>
        <p:txBody>
          <a:bodyPr/>
          <a:lstStyle/>
          <a:p>
            <a:fld id="{A23720DD-5B6D-40BF-8493-A6B52D484E6B}" type="datetimeFigureOut">
              <a:rPr lang="tr-TR" smtClean="0"/>
              <a:t>17.02.2021</a:t>
            </a:fld>
            <a:endParaRPr lang="tr-TR"/>
          </a:p>
        </p:txBody>
      </p:sp>
      <p:sp>
        <p:nvSpPr>
          <p:cNvPr id="6" name="Footer Placeholder 5"/>
          <p:cNvSpPr>
            <a:spLocks noGrp="1"/>
          </p:cNvSpPr>
          <p:nvPr>
            <p:ph type="ftr" sz="quarter" idx="11"/>
          </p:nvPr>
        </p:nvSpPr>
        <p:spPr>
          <a:xfrm rot="-60000">
            <a:off x="914569" y="5831037"/>
            <a:ext cx="3319043" cy="365125"/>
          </a:xfrm>
        </p:spPr>
        <p:txBody>
          <a:bodyPr/>
          <a:lstStyle/>
          <a:p>
            <a:endParaRPr lang="tr-TR"/>
          </a:p>
        </p:txBody>
      </p:sp>
      <p:sp>
        <p:nvSpPr>
          <p:cNvPr id="7" name="Slide Number Placeholder 6"/>
          <p:cNvSpPr>
            <a:spLocks noGrp="1"/>
          </p:cNvSpPr>
          <p:nvPr>
            <p:ph type="sldNum" sz="quarter" idx="12"/>
          </p:nvPr>
        </p:nvSpPr>
        <p:spPr>
          <a:xfrm rot="60000">
            <a:off x="7562089" y="5900026"/>
            <a:ext cx="554023" cy="365125"/>
          </a:xfrm>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23720DD-5B6D-40BF-8493-A6B52D484E6B}" type="datetimeFigureOut">
              <a:rPr lang="tr-TR" smtClean="0"/>
              <a:t>17.02.2021</a:t>
            </a:fld>
            <a:endParaRPr lang="tr-T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tr-T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Camide Din Hizmetleri</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3819159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7584" y="274638"/>
            <a:ext cx="7249616" cy="634082"/>
          </a:xfrm>
        </p:spPr>
        <p:txBody>
          <a:bodyPr>
            <a:normAutofit fontScale="90000"/>
          </a:bodyPr>
          <a:lstStyle/>
          <a:p>
            <a:endParaRPr lang="tr-TR" dirty="0"/>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1739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a:t>Kuran’ı Kerim’de «Söz»</a:t>
            </a:r>
          </a:p>
        </p:txBody>
      </p:sp>
      <p:graphicFrame>
        <p:nvGraphicFramePr>
          <p:cNvPr id="7" name="İçerik Yer Tutucusu 6"/>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8857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7584" y="-171400"/>
            <a:ext cx="7620000" cy="1143000"/>
          </a:xfrm>
        </p:spPr>
        <p:txBody>
          <a:bodyPr/>
          <a:lstStyle/>
          <a:p>
            <a:endParaRPr lang="tr-TR"/>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536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nvPr>
        </p:nvGraphicFramePr>
        <p:xfrm>
          <a:off x="467544" y="1052736"/>
          <a:ext cx="7609656" cy="53480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3362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4062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altLang="tr-TR" sz="2800" dirty="0"/>
              <a:t>Peygamberimizin Örnekliği</a:t>
            </a:r>
            <a:br>
              <a:rPr lang="tr-TR" altLang="tr-TR" sz="2800" dirty="0"/>
            </a:br>
            <a:endParaRPr lang="tr-TR" sz="2800" dirty="0"/>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24733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ltLang="tr-TR" sz="2800" dirty="0"/>
              <a:t>Peygamberimizin Hitabet İlkeleri</a:t>
            </a:r>
            <a:endParaRPr lang="tr-TR" sz="2800" dirty="0"/>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2605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1965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altLang="tr-TR" dirty="0"/>
              <a:t>Örnek: “İyi bir kimseyle dostluk kuran adamla, kötü birisi ile arkadaşlık yapanın benzeri; yanında güzel kokular bulunduran bir şahısla demirci körüğü çeken kimse gibidir. Yanında güzel koku bulunan arkadaşın ya sana güzel koku verir veya onun güzel kokusundan faydalanırsın. Körük çekene gelince o ya senin elbiseni yakar veya körüğün çıkardığı pis kokudan rahatsız olursun”</a:t>
            </a:r>
          </a:p>
          <a:p>
            <a:endParaRPr lang="tr-TR" dirty="0"/>
          </a:p>
        </p:txBody>
      </p:sp>
    </p:spTree>
    <p:extLst>
      <p:ext uri="{BB962C8B-B14F-4D97-AF65-F5344CB8AC3E}">
        <p14:creationId xmlns:p14="http://schemas.microsoft.com/office/powerpoint/2010/main" val="39960441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29340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1458192089"/>
              </p:ext>
            </p:extLst>
          </p:nvPr>
        </p:nvGraphicFramePr>
        <p:xfrm>
          <a:off x="1463040" y="2119257"/>
          <a:ext cx="6196405" cy="3603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0811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altLang="tr-TR" dirty="0"/>
              <a:t>Peygamberimiz «Vallahi iman etmiş olmaz. Vallahi iman etmiş olmaz. Vallahi iman etmiş olmaz» buyurdular. </a:t>
            </a:r>
            <a:r>
              <a:rPr lang="tr-TR" altLang="tr-TR" dirty="0" err="1"/>
              <a:t>Sahabiler</a:t>
            </a:r>
            <a:r>
              <a:rPr lang="tr-TR" altLang="tr-TR" dirty="0"/>
              <a:t> “Kim iman etmiş olmaz ya </a:t>
            </a:r>
            <a:r>
              <a:rPr lang="tr-TR" altLang="tr-TR" dirty="0" err="1"/>
              <a:t>Rasulallah</a:t>
            </a:r>
            <a:r>
              <a:rPr lang="tr-TR" altLang="tr-TR" dirty="0"/>
              <a:t> diye sorduklarında O: yapacağı fenalıktan komşusu güven içinde olmayan kimse buyurdular.</a:t>
            </a:r>
          </a:p>
          <a:p>
            <a:endParaRPr lang="tr-TR" altLang="tr-TR" dirty="0"/>
          </a:p>
          <a:p>
            <a:r>
              <a:rPr lang="tr-TR" altLang="tr-TR" dirty="0"/>
              <a:t>Zamanın ve mekanın şartlarını göz önünde bulundururdu. Örneğin:</a:t>
            </a:r>
          </a:p>
          <a:p>
            <a:pPr lvl="1"/>
            <a:r>
              <a:rPr lang="tr-TR" altLang="tr-TR" dirty="0"/>
              <a:t>Amellerin en hayırlısı hangisidir? Sorusuna “Vaktinde kılınan namaz” “Anne babaya iyilik etmek” “Allah yolunda cihattır” gibi farklı zamanlarda farklı cevaplar vermiştir.</a:t>
            </a:r>
          </a:p>
          <a:p>
            <a:endParaRPr lang="tr-TR" dirty="0"/>
          </a:p>
        </p:txBody>
      </p:sp>
    </p:spTree>
    <p:extLst>
      <p:ext uri="{BB962C8B-B14F-4D97-AF65-F5344CB8AC3E}">
        <p14:creationId xmlns:p14="http://schemas.microsoft.com/office/powerpoint/2010/main" val="38926668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a:t>Hitabetin Önemi</a:t>
            </a:r>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91129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5023" y="817583"/>
            <a:ext cx="6965245" cy="163146"/>
          </a:xfrm>
        </p:spPr>
        <p:txBody>
          <a:bodyPr>
            <a:normAutofit fontScale="90000"/>
          </a:bodyPr>
          <a:lstStyle/>
          <a:p>
            <a:r>
              <a:rPr lang="tr-TR" dirty="0"/>
              <a:t> </a:t>
            </a:r>
          </a:p>
        </p:txBody>
      </p:sp>
      <p:sp>
        <p:nvSpPr>
          <p:cNvPr id="3" name="İçerik Yer Tutucusu 2"/>
          <p:cNvSpPr>
            <a:spLocks noGrp="1"/>
          </p:cNvSpPr>
          <p:nvPr>
            <p:ph idx="1"/>
          </p:nvPr>
        </p:nvSpPr>
        <p:spPr>
          <a:xfrm>
            <a:off x="1463040" y="817583"/>
            <a:ext cx="6196405" cy="4905486"/>
          </a:xfrm>
        </p:spPr>
        <p:txBody>
          <a:bodyPr>
            <a:normAutofit fontScale="77500" lnSpcReduction="20000"/>
          </a:bodyPr>
          <a:lstStyle/>
          <a:p>
            <a:pPr marL="0" indent="0" algn="just">
              <a:buNone/>
            </a:pPr>
            <a:r>
              <a:rPr lang="tr-TR" dirty="0"/>
              <a:t>Adına ister hitabet sanatı ister konuşma sanatı  deyin Hatibin yapmış olduğu bu eylem, aslında dünyanın en zor işlerinden birisidir  ve antik çağdan günümüze değin bütün  toplumlarda son derece önem verilmiş, müntesiplerine ve icracılarına çok büyük payeler kazandırmış bir bilim dalıdır.</a:t>
            </a:r>
          </a:p>
          <a:p>
            <a:pPr marL="0" indent="0" algn="just">
              <a:buNone/>
            </a:pPr>
            <a:r>
              <a:rPr lang="tr-TR" dirty="0"/>
              <a:t>Çünkü Hatiplik sanatı; Çok sıkı bir disiplini gerektirir.</a:t>
            </a:r>
            <a:br>
              <a:rPr lang="tr-TR" dirty="0"/>
            </a:br>
            <a:r>
              <a:rPr lang="tr-TR" dirty="0"/>
              <a:t>Teknik bir metot,</a:t>
            </a:r>
          </a:p>
          <a:p>
            <a:pPr marL="0" indent="0" algn="just">
              <a:buNone/>
            </a:pPr>
            <a:r>
              <a:rPr lang="tr-TR" dirty="0"/>
              <a:t>Güçlü bir diyalektik,</a:t>
            </a:r>
          </a:p>
          <a:p>
            <a:pPr marL="0" indent="0" algn="just">
              <a:buNone/>
            </a:pPr>
            <a:r>
              <a:rPr lang="tr-TR" dirty="0"/>
              <a:t>Mükemmel bir konuşma kabiliyeti,</a:t>
            </a:r>
          </a:p>
          <a:p>
            <a:pPr marL="0" indent="0" algn="just">
              <a:buNone/>
            </a:pPr>
            <a:r>
              <a:rPr lang="tr-TR" dirty="0"/>
              <a:t>Toplum ve kitle psikolojisini tahlil edebilme yeteneği,</a:t>
            </a:r>
          </a:p>
          <a:p>
            <a:pPr marL="0" indent="0" algn="just">
              <a:buNone/>
            </a:pPr>
            <a:r>
              <a:rPr lang="tr-TR" dirty="0"/>
              <a:t>Gerektiğinde kitleleri harekete geçirebilecek inisiyatif</a:t>
            </a:r>
          </a:p>
          <a:p>
            <a:pPr marL="0" indent="0" algn="just">
              <a:buNone/>
            </a:pPr>
            <a:r>
              <a:rPr lang="tr-TR" dirty="0"/>
              <a:t>Karşındaki muhatabının hatibi zora sokabilecek tutum ve davranışlarına karşı anında cevap verebilecek stratejik bir sezgi gücü </a:t>
            </a:r>
          </a:p>
          <a:p>
            <a:pPr marL="0" indent="0" algn="just">
              <a:buNone/>
            </a:pPr>
            <a:r>
              <a:rPr lang="tr-TR" dirty="0"/>
              <a:t>Ve hepsinden önemlisi; Hemen her konuda konuşabilecek kadar genel kültürle donatılmış iyi çalışan bir beyin gücü gerektirir.</a:t>
            </a:r>
            <a:br>
              <a:rPr lang="tr-TR" dirty="0"/>
            </a:br>
            <a:r>
              <a:rPr lang="tr-TR" dirty="0"/>
              <a:t> </a:t>
            </a:r>
          </a:p>
        </p:txBody>
      </p:sp>
    </p:spTree>
    <p:extLst>
      <p:ext uri="{BB962C8B-B14F-4D97-AF65-F5344CB8AC3E}">
        <p14:creationId xmlns:p14="http://schemas.microsoft.com/office/powerpoint/2010/main" val="42282055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5023" y="817583"/>
            <a:ext cx="6965245" cy="91138"/>
          </a:xfrm>
        </p:spPr>
        <p:txBody>
          <a:bodyPr>
            <a:normAutofit fontScale="90000"/>
          </a:bodyPr>
          <a:lstStyle/>
          <a:p>
            <a:endParaRPr lang="tr-TR" dirty="0"/>
          </a:p>
        </p:txBody>
      </p:sp>
      <p:sp>
        <p:nvSpPr>
          <p:cNvPr id="3" name="İçerik Yer Tutucusu 2"/>
          <p:cNvSpPr>
            <a:spLocks noGrp="1"/>
          </p:cNvSpPr>
          <p:nvPr>
            <p:ph idx="1"/>
          </p:nvPr>
        </p:nvSpPr>
        <p:spPr>
          <a:xfrm>
            <a:off x="1463040" y="908721"/>
            <a:ext cx="6196405" cy="4814348"/>
          </a:xfrm>
        </p:spPr>
        <p:txBody>
          <a:bodyPr>
            <a:normAutofit fontScale="92500"/>
          </a:bodyPr>
          <a:lstStyle/>
          <a:p>
            <a:endParaRPr lang="tr-TR" dirty="0"/>
          </a:p>
          <a:p>
            <a:r>
              <a:rPr lang="tr-TR" dirty="0"/>
              <a:t>Tabii </a:t>
            </a:r>
            <a:r>
              <a:rPr lang="tr-TR" dirty="0" err="1"/>
              <a:t>dir</a:t>
            </a:r>
            <a:r>
              <a:rPr lang="tr-TR" dirty="0"/>
              <a:t> ki, Bunları yapabilmek için İYİ DÜŞÜNMEYİ, YANLIŞSIZ KONUŞMAYI bilmeli, SESİNİ, JEST VE MİMİKLERİNİ  kullanmayı iyi bilmelidir. VÜCUT DİLİNE HAKİM OLMALIDIR. </a:t>
            </a:r>
          </a:p>
          <a:p>
            <a:r>
              <a:rPr lang="tr-TR" dirty="0"/>
              <a:t>Dinleyicinin karşısında KENDİSİNE GÜVENİ TAM OLMAYAN Sürekli KEKELEYEN, ses tonunu ayarlayamayan, nerede nasıl bir ton vurgulayacağını bilmeyen bir hatip en heyecanlı bir konuda  bile asla başarıya ulaşamayacak, toplumun beğenisini kazanamayacaktır.</a:t>
            </a:r>
          </a:p>
          <a:p>
            <a:r>
              <a:rPr lang="tr-TR" dirty="0"/>
              <a:t/>
            </a:r>
            <a:br>
              <a:rPr lang="tr-TR" dirty="0"/>
            </a:br>
            <a:endParaRPr lang="tr-TR" dirty="0"/>
          </a:p>
        </p:txBody>
      </p:sp>
    </p:spTree>
    <p:extLst>
      <p:ext uri="{BB962C8B-B14F-4D97-AF65-F5344CB8AC3E}">
        <p14:creationId xmlns:p14="http://schemas.microsoft.com/office/powerpoint/2010/main" val="2570819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5023" y="817583"/>
            <a:ext cx="6965245" cy="1027242"/>
          </a:xfrm>
        </p:spPr>
        <p:txBody>
          <a:bodyPr>
            <a:normAutofit fontScale="90000"/>
          </a:bodyPr>
          <a:lstStyle/>
          <a:p>
            <a:r>
              <a:rPr lang="tr-TR" dirty="0"/>
              <a:t>Hitabet Sanatının Ana Unsurları</a:t>
            </a:r>
            <a:br>
              <a:rPr lang="tr-TR" dirty="0"/>
            </a:br>
            <a:r>
              <a:rPr lang="tr-TR" dirty="0"/>
              <a:t>Ses ve Sesin Kullanımı</a:t>
            </a:r>
          </a:p>
        </p:txBody>
      </p:sp>
      <p:sp>
        <p:nvSpPr>
          <p:cNvPr id="3" name="İçerik Yer Tutucusu 2"/>
          <p:cNvSpPr>
            <a:spLocks noGrp="1"/>
          </p:cNvSpPr>
          <p:nvPr>
            <p:ph idx="1"/>
          </p:nvPr>
        </p:nvSpPr>
        <p:spPr/>
        <p:txBody>
          <a:bodyPr>
            <a:normAutofit fontScale="92500" lnSpcReduction="20000"/>
          </a:bodyPr>
          <a:lstStyle/>
          <a:p>
            <a:pPr marL="0" indent="0" algn="just">
              <a:buNone/>
            </a:pPr>
            <a:r>
              <a:rPr lang="tr-TR" dirty="0"/>
              <a:t> Hitabet sanatı bir müzik sanatı gibidir. Onun da kendisine ait bir ritmi, ahengi, ölçüsü, armonisi hatta melodisi vardır. İyi bir hatip tıpkı bir ses sanatçısı  gibi sesini akort etmesi, eğitmesi lazımdır.</a:t>
            </a:r>
          </a:p>
          <a:p>
            <a:pPr marL="0" indent="0" algn="just">
              <a:buNone/>
            </a:pPr>
            <a:r>
              <a:rPr lang="tr-TR" dirty="0"/>
              <a:t>Fikirlerini güzel bir ses tonuyla ifade edebilen, bir hatip, delillerini de akla ve mantığa uygun bir şekilde aktarabilirse hiç şüphe yok ki konuşması büyük beğeni toplayacaktır.</a:t>
            </a:r>
          </a:p>
          <a:p>
            <a:pPr marL="0" indent="0" algn="just">
              <a:buNone/>
            </a:pPr>
            <a:r>
              <a:rPr lang="tr-TR" dirty="0"/>
              <a:t>hatip de Hangi cümleyi nerede ve hangi sesle söyleyeceğini ayarlayamazsa dinleyici nazarında hiçbir değeri kalmayacaktır.</a:t>
            </a:r>
          </a:p>
        </p:txBody>
      </p:sp>
    </p:spTree>
    <p:extLst>
      <p:ext uri="{BB962C8B-B14F-4D97-AF65-F5344CB8AC3E}">
        <p14:creationId xmlns:p14="http://schemas.microsoft.com/office/powerpoint/2010/main" val="32725198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5023" y="817583"/>
            <a:ext cx="6965245" cy="811218"/>
          </a:xfrm>
        </p:spPr>
        <p:txBody>
          <a:bodyPr>
            <a:normAutofit/>
          </a:bodyPr>
          <a:lstStyle/>
          <a:p>
            <a:r>
              <a:rPr lang="tr-TR" dirty="0"/>
              <a:t>Dikkat</a:t>
            </a:r>
          </a:p>
        </p:txBody>
      </p:sp>
      <p:sp>
        <p:nvSpPr>
          <p:cNvPr id="3" name="İçerik Yer Tutucusu 2"/>
          <p:cNvSpPr>
            <a:spLocks noGrp="1"/>
          </p:cNvSpPr>
          <p:nvPr>
            <p:ph idx="1"/>
          </p:nvPr>
        </p:nvSpPr>
        <p:spPr/>
        <p:txBody>
          <a:bodyPr>
            <a:normAutofit fontScale="70000" lnSpcReduction="20000"/>
          </a:bodyPr>
          <a:lstStyle/>
          <a:p>
            <a:r>
              <a:rPr lang="tr-TR" dirty="0"/>
              <a:t>İnsanın sonsuz bir dikkati yoktur. En heyecanlı bir konuşmada bile dinleyicinin dikkat süresi en fazla 20-30- dakikadır. Bu süreden sonra dikkatler dağılmaya, sandalyeler gıcırdamaya, öksürmeler, hapşırmalar, kenarlardan köşelerden horultular ve homurtular gelmeye başlar.</a:t>
            </a:r>
          </a:p>
          <a:p>
            <a:r>
              <a:rPr lang="tr-TR" dirty="0"/>
              <a:t>Tecrübeli bir hatip, dinleyicinin dikkatini uyanık bulundurmak için bir takım çarelere başvurması gerekir. Bunların başında şok cümleler dediğimiz cümlelerin kullanımı, konuyla ilgili  fıkra ve hikayeler anlatımı, sesin alçaltılıp yükseltilmesi, ani duraklamalar gibi tedbirler gelir.</a:t>
            </a:r>
          </a:p>
          <a:p>
            <a:r>
              <a:rPr lang="tr-TR" dirty="0"/>
              <a:t>Şurası çok iyi bilinmelidir ki, monoton bir ses tonu ile yapılan konuşma acemi hatiplerin yaptıkları en büyük hatalardandır.</a:t>
            </a:r>
            <a:br>
              <a:rPr lang="tr-TR" dirty="0"/>
            </a:br>
            <a:r>
              <a:rPr lang="tr-TR" dirty="0"/>
              <a:t>İyi bir hatip, şok cümleleri ya da duraklamayı tam yerinde ve zamanında kullanan hatiptir. Yerinde yapılan  bir duraksama, uyuşmuş olan zihinlere yüksek </a:t>
            </a:r>
            <a:r>
              <a:rPr lang="tr-TR" dirty="0" err="1"/>
              <a:t>volumlu</a:t>
            </a:r>
            <a:r>
              <a:rPr lang="tr-TR" dirty="0"/>
              <a:t> bir çan sesinden daha fazla etki yapar.        </a:t>
            </a:r>
          </a:p>
        </p:txBody>
      </p:sp>
    </p:spTree>
    <p:extLst>
      <p:ext uri="{BB962C8B-B14F-4D97-AF65-F5344CB8AC3E}">
        <p14:creationId xmlns:p14="http://schemas.microsoft.com/office/powerpoint/2010/main" val="23166574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95023" y="817583"/>
            <a:ext cx="6965245" cy="595194"/>
          </a:xfrm>
        </p:spPr>
        <p:txBody>
          <a:bodyPr>
            <a:normAutofit fontScale="90000"/>
          </a:bodyPr>
          <a:lstStyle/>
          <a:p>
            <a:r>
              <a:rPr lang="tr-TR" dirty="0"/>
              <a:t>Jest ve Mimikler</a:t>
            </a:r>
          </a:p>
        </p:txBody>
      </p:sp>
      <p:sp>
        <p:nvSpPr>
          <p:cNvPr id="3" name="İçerik Yer Tutucusu 2"/>
          <p:cNvSpPr>
            <a:spLocks noGrp="1"/>
          </p:cNvSpPr>
          <p:nvPr>
            <p:ph idx="1"/>
          </p:nvPr>
        </p:nvSpPr>
        <p:spPr>
          <a:xfrm>
            <a:off x="1463040" y="1412777"/>
            <a:ext cx="6196405" cy="4310292"/>
          </a:xfrm>
        </p:spPr>
        <p:txBody>
          <a:bodyPr>
            <a:normAutofit lnSpcReduction="10000"/>
          </a:bodyPr>
          <a:lstStyle/>
          <a:p>
            <a:r>
              <a:rPr lang="tr-TR" dirty="0"/>
              <a:t>Ses, telaffuz, ve davranış biçimleri birbirine uyum sağlamalıdır.</a:t>
            </a:r>
            <a:br>
              <a:rPr lang="tr-TR" dirty="0"/>
            </a:br>
            <a:r>
              <a:rPr lang="tr-TR" dirty="0"/>
              <a:t>Hatip, söylemek istediği şeyin anlamını çok iyi  kavramalıdır. Söylediklerini jest ve mimikleriyle kuvvetlendirebilen hatip dinleyenlerine güven, itimat ve canlılık verir. </a:t>
            </a:r>
          </a:p>
          <a:p>
            <a:r>
              <a:rPr lang="tr-TR" dirty="0"/>
              <a:t>Hatip konuşma tarzına ya da konuştuğu konuya göre duruş ve oturuş biçimini ayarlamalıdır. Jest ve mimikler, hatibin yüzünde ve gözlerinde nutkunun yaratmak istediği heyecanı yansıtabilmelidir.</a:t>
            </a:r>
            <a:br>
              <a:rPr lang="tr-TR" dirty="0"/>
            </a:br>
            <a:endParaRPr lang="tr-TR" dirty="0">
              <a:latin typeface="Comic Sans MS" panose="030F0702030302020204" pitchFamily="66" charset="0"/>
            </a:endParaRPr>
          </a:p>
        </p:txBody>
      </p:sp>
    </p:spTree>
    <p:extLst>
      <p:ext uri="{BB962C8B-B14F-4D97-AF65-F5344CB8AC3E}">
        <p14:creationId xmlns:p14="http://schemas.microsoft.com/office/powerpoint/2010/main" val="8402955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95023" y="817583"/>
            <a:ext cx="6965245" cy="595194"/>
          </a:xfrm>
        </p:spPr>
        <p:txBody>
          <a:bodyPr>
            <a:normAutofit fontScale="90000"/>
          </a:bodyPr>
          <a:lstStyle/>
          <a:p>
            <a:r>
              <a:rPr lang="tr-TR" dirty="0"/>
              <a:t>Bakış</a:t>
            </a:r>
          </a:p>
        </p:txBody>
      </p:sp>
      <p:sp>
        <p:nvSpPr>
          <p:cNvPr id="3" name="İçerik Yer Tutucusu 2"/>
          <p:cNvSpPr>
            <a:spLocks noGrp="1"/>
          </p:cNvSpPr>
          <p:nvPr>
            <p:ph idx="1"/>
          </p:nvPr>
        </p:nvSpPr>
        <p:spPr>
          <a:xfrm>
            <a:off x="1463040" y="1412777"/>
            <a:ext cx="6196405" cy="4310292"/>
          </a:xfrm>
        </p:spPr>
        <p:txBody>
          <a:bodyPr/>
          <a:lstStyle/>
          <a:p>
            <a:pPr marL="0" indent="0">
              <a:buNone/>
            </a:pPr>
            <a:r>
              <a:rPr lang="tr-TR" dirty="0"/>
              <a:t>Hatip, dinleyicilere yüksekten bakan ,kendini beğenmişçesine konuşan otoriter bir uzman olarak hitap etmemelidir. Zaman zaman gülmeli, zaman zaman ciddileşmelidir ama bu zamanı çok iyi ayarlamalıdır.</a:t>
            </a:r>
            <a:br>
              <a:rPr lang="tr-TR" dirty="0"/>
            </a:br>
            <a:r>
              <a:rPr lang="tr-TR" dirty="0"/>
              <a:t>İyi bir hatip, konuşma yapılan yerin sadece ön sıralarına değil, arka sıralarda gizlenen kişilerin gözlerinin içine de bakar.  </a:t>
            </a:r>
            <a:endParaRPr lang="tr-TR" dirty="0">
              <a:latin typeface="Comic Sans MS" panose="030F0702030302020204" pitchFamily="66" charset="0"/>
            </a:endParaRPr>
          </a:p>
        </p:txBody>
      </p:sp>
    </p:spTree>
    <p:extLst>
      <p:ext uri="{BB962C8B-B14F-4D97-AF65-F5344CB8AC3E}">
        <p14:creationId xmlns:p14="http://schemas.microsoft.com/office/powerpoint/2010/main" val="8521323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95023" y="817583"/>
            <a:ext cx="6965245" cy="595194"/>
          </a:xfrm>
        </p:spPr>
        <p:txBody>
          <a:bodyPr>
            <a:normAutofit fontScale="90000"/>
          </a:bodyPr>
          <a:lstStyle/>
          <a:p>
            <a:r>
              <a:rPr lang="tr-TR" dirty="0"/>
              <a:t>Üslup</a:t>
            </a:r>
          </a:p>
        </p:txBody>
      </p:sp>
      <p:sp>
        <p:nvSpPr>
          <p:cNvPr id="3" name="İçerik Yer Tutucusu 2"/>
          <p:cNvSpPr>
            <a:spLocks noGrp="1"/>
          </p:cNvSpPr>
          <p:nvPr>
            <p:ph idx="1"/>
          </p:nvPr>
        </p:nvSpPr>
        <p:spPr>
          <a:xfrm>
            <a:off x="1463040" y="1412777"/>
            <a:ext cx="6196405" cy="4310292"/>
          </a:xfrm>
        </p:spPr>
        <p:txBody>
          <a:bodyPr/>
          <a:lstStyle/>
          <a:p>
            <a:r>
              <a:rPr lang="tr-TR" dirty="0"/>
              <a:t>Güzel konuşmanın en önemli unsurlarından birisi </a:t>
            </a:r>
            <a:r>
              <a:rPr lang="tr-TR" dirty="0" err="1"/>
              <a:t>uslup</a:t>
            </a:r>
            <a:r>
              <a:rPr lang="tr-TR" dirty="0"/>
              <a:t> dediğimiz ifade biçiminin çok iyi kullanılmasıdır.</a:t>
            </a:r>
            <a:br>
              <a:rPr lang="tr-TR" dirty="0"/>
            </a:br>
            <a:r>
              <a:rPr lang="tr-TR" dirty="0"/>
              <a:t>İyi bir hatip fikir ve düşüncelerini zarif, nazik ve özenle seçilmiş sade cümlelerle ifade eder. </a:t>
            </a:r>
          </a:p>
          <a:p>
            <a:r>
              <a:rPr lang="tr-TR" dirty="0"/>
              <a:t>Bu yüzdendir ki, geniş bir kitle tarafından dinlenmek ve anlaşılmak için sade bir dil kullanmak, kaba ve hırçın ifadeler yerine, nükteli ve özlü kelimelerden oluşan bir konuşma tarzını tercih etmelidir.</a:t>
            </a:r>
            <a:endParaRPr lang="tr-TR" dirty="0">
              <a:latin typeface="Comic Sans MS" panose="030F0702030302020204" pitchFamily="66" charset="0"/>
            </a:endParaRPr>
          </a:p>
        </p:txBody>
      </p:sp>
    </p:spTree>
    <p:extLst>
      <p:ext uri="{BB962C8B-B14F-4D97-AF65-F5344CB8AC3E}">
        <p14:creationId xmlns:p14="http://schemas.microsoft.com/office/powerpoint/2010/main" val="9583189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95023" y="817583"/>
            <a:ext cx="6965245" cy="595194"/>
          </a:xfrm>
        </p:spPr>
        <p:txBody>
          <a:bodyPr>
            <a:normAutofit fontScale="90000"/>
          </a:bodyPr>
          <a:lstStyle/>
          <a:p>
            <a:r>
              <a:rPr lang="tr-TR" dirty="0"/>
              <a:t>Üslup</a:t>
            </a:r>
          </a:p>
        </p:txBody>
      </p:sp>
      <p:sp>
        <p:nvSpPr>
          <p:cNvPr id="3" name="İçerik Yer Tutucusu 2"/>
          <p:cNvSpPr>
            <a:spLocks noGrp="1"/>
          </p:cNvSpPr>
          <p:nvPr>
            <p:ph idx="1"/>
          </p:nvPr>
        </p:nvSpPr>
        <p:spPr>
          <a:xfrm>
            <a:off x="1463040" y="1412777"/>
            <a:ext cx="6196405" cy="4310292"/>
          </a:xfrm>
        </p:spPr>
        <p:txBody>
          <a:bodyPr>
            <a:normAutofit fontScale="92500" lnSpcReduction="20000"/>
          </a:bodyPr>
          <a:lstStyle/>
          <a:p>
            <a:r>
              <a:rPr lang="tr-TR" dirty="0"/>
              <a:t>Gösterişli ve anlaşılmaz cümleler kurmamalı, herkesin anlayabileceği bir dil kullanmalıdır. Cümleleri açık, berrak ve anlaşılır olmalı, mecbur kalmadıkça teknik terimlere başvurmadan sade bir dille konuşmasını yapmalıdır.</a:t>
            </a:r>
          </a:p>
          <a:p>
            <a:r>
              <a:rPr lang="tr-TR" dirty="0"/>
              <a:t>Hatibin başarısı için en önemli unsur kelimelerin seçimidir.</a:t>
            </a:r>
            <a:br>
              <a:rPr lang="tr-TR" dirty="0"/>
            </a:br>
            <a:r>
              <a:rPr lang="tr-TR" dirty="0"/>
              <a:t>Gerçek hitabet gerekli kelimeleri en iyi şekilde kullanmak sanatıdır.</a:t>
            </a:r>
            <a:br>
              <a:rPr lang="tr-TR" dirty="0"/>
            </a:br>
            <a:r>
              <a:rPr lang="tr-TR" dirty="0"/>
              <a:t>Kelimeleri yerli yerinde kullanmalıdır. Kelimeler istenilen anlamı tam olarak yansıtmalıdır. Kelimelerin ahengi, cümlenin melodisini, duyguların yüceliğini bir bütün halinde kaynaştırmalıdır.</a:t>
            </a:r>
            <a:br>
              <a:rPr lang="tr-TR" dirty="0"/>
            </a:br>
            <a:endParaRPr lang="tr-TR" dirty="0">
              <a:latin typeface="Comic Sans MS" panose="030F0702030302020204" pitchFamily="66" charset="0"/>
            </a:endParaRPr>
          </a:p>
        </p:txBody>
      </p:sp>
    </p:spTree>
    <p:extLst>
      <p:ext uri="{BB962C8B-B14F-4D97-AF65-F5344CB8AC3E}">
        <p14:creationId xmlns:p14="http://schemas.microsoft.com/office/powerpoint/2010/main" val="2873682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İlk Dönem </a:t>
            </a:r>
            <a:r>
              <a:rPr lang="tr-TR" dirty="0" err="1"/>
              <a:t>Mescidlerin</a:t>
            </a:r>
            <a:r>
              <a:rPr lang="tr-TR" dirty="0"/>
              <a:t> Fonksiyonları</a:t>
            </a:r>
          </a:p>
        </p:txBody>
      </p:sp>
      <p:sp>
        <p:nvSpPr>
          <p:cNvPr id="3" name="İçerik Yer Tutucusu 2"/>
          <p:cNvSpPr>
            <a:spLocks noGrp="1"/>
          </p:cNvSpPr>
          <p:nvPr>
            <p:ph idx="1"/>
          </p:nvPr>
        </p:nvSpPr>
        <p:spPr/>
        <p:txBody>
          <a:bodyPr>
            <a:normAutofit fontScale="77500" lnSpcReduction="20000"/>
          </a:bodyPr>
          <a:lstStyle/>
          <a:p>
            <a:r>
              <a:rPr lang="tr-TR" dirty="0">
                <a:latin typeface="Comic Sans MS" panose="030F0702030302020204" pitchFamily="66" charset="0"/>
              </a:rPr>
              <a:t>İbadet mekanı</a:t>
            </a:r>
          </a:p>
          <a:p>
            <a:r>
              <a:rPr lang="tr-TR" dirty="0">
                <a:latin typeface="Comic Sans MS" panose="030F0702030302020204" pitchFamily="66" charset="0"/>
              </a:rPr>
              <a:t>Okul</a:t>
            </a:r>
          </a:p>
          <a:p>
            <a:r>
              <a:rPr lang="tr-TR" dirty="0">
                <a:latin typeface="Comic Sans MS" panose="030F0702030302020204" pitchFamily="66" charset="0"/>
              </a:rPr>
              <a:t>İdare merkezi</a:t>
            </a:r>
          </a:p>
          <a:p>
            <a:r>
              <a:rPr lang="tr-TR" dirty="0">
                <a:latin typeface="Comic Sans MS" panose="030F0702030302020204" pitchFamily="66" charset="0"/>
              </a:rPr>
              <a:t>Mahkeme salonu</a:t>
            </a:r>
          </a:p>
          <a:p>
            <a:r>
              <a:rPr lang="tr-TR" dirty="0">
                <a:latin typeface="Comic Sans MS" panose="030F0702030302020204" pitchFamily="66" charset="0"/>
              </a:rPr>
              <a:t>Askeri yönetim merkezi</a:t>
            </a:r>
          </a:p>
          <a:p>
            <a:r>
              <a:rPr lang="tr-TR" dirty="0">
                <a:latin typeface="Comic Sans MS" panose="030F0702030302020204" pitchFamily="66" charset="0"/>
              </a:rPr>
              <a:t>Misafirhane</a:t>
            </a:r>
          </a:p>
          <a:p>
            <a:r>
              <a:rPr lang="tr-TR" dirty="0">
                <a:latin typeface="Comic Sans MS" panose="030F0702030302020204" pitchFamily="66" charset="0"/>
              </a:rPr>
              <a:t>Elçilerin kabul mekanı</a:t>
            </a:r>
          </a:p>
          <a:p>
            <a:r>
              <a:rPr lang="tr-TR" dirty="0">
                <a:latin typeface="Comic Sans MS" panose="030F0702030302020204" pitchFamily="66" charset="0"/>
              </a:rPr>
              <a:t>Öğrenci yurdu</a:t>
            </a:r>
          </a:p>
          <a:p>
            <a:r>
              <a:rPr lang="tr-TR" dirty="0">
                <a:latin typeface="Comic Sans MS" panose="030F0702030302020204" pitchFamily="66" charset="0"/>
              </a:rPr>
              <a:t>Kütüphane</a:t>
            </a:r>
          </a:p>
          <a:p>
            <a:r>
              <a:rPr lang="tr-TR" dirty="0">
                <a:latin typeface="Comic Sans MS" panose="030F0702030302020204" pitchFamily="66" charset="0"/>
              </a:rPr>
              <a:t>Nikah salonu</a:t>
            </a:r>
          </a:p>
          <a:p>
            <a:r>
              <a:rPr lang="tr-TR" dirty="0">
                <a:latin typeface="Comic Sans MS" panose="030F0702030302020204" pitchFamily="66" charset="0"/>
              </a:rPr>
              <a:t>Hastane</a:t>
            </a:r>
          </a:p>
          <a:p>
            <a:r>
              <a:rPr lang="tr-TR" dirty="0">
                <a:latin typeface="Comic Sans MS" panose="030F0702030302020204" pitchFamily="66" charset="0"/>
              </a:rPr>
              <a:t>Yardımlaşma merkezi</a:t>
            </a:r>
          </a:p>
          <a:p>
            <a:pPr marL="0" indent="0">
              <a:buNone/>
            </a:pPr>
            <a:endParaRPr lang="tr-TR" dirty="0"/>
          </a:p>
        </p:txBody>
      </p:sp>
    </p:spTree>
    <p:extLst>
      <p:ext uri="{BB962C8B-B14F-4D97-AF65-F5344CB8AC3E}">
        <p14:creationId xmlns:p14="http://schemas.microsoft.com/office/powerpoint/2010/main" val="30157355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95023" y="817583"/>
            <a:ext cx="6965245" cy="595194"/>
          </a:xfrm>
        </p:spPr>
        <p:txBody>
          <a:bodyPr>
            <a:normAutofit fontScale="90000"/>
          </a:bodyPr>
          <a:lstStyle/>
          <a:p>
            <a:r>
              <a:rPr lang="tr-TR" dirty="0"/>
              <a:t>Üslup</a:t>
            </a:r>
          </a:p>
        </p:txBody>
      </p:sp>
      <p:sp>
        <p:nvSpPr>
          <p:cNvPr id="3" name="İçerik Yer Tutucusu 2"/>
          <p:cNvSpPr>
            <a:spLocks noGrp="1"/>
          </p:cNvSpPr>
          <p:nvPr>
            <p:ph idx="1"/>
          </p:nvPr>
        </p:nvSpPr>
        <p:spPr>
          <a:xfrm>
            <a:off x="1463040" y="1412777"/>
            <a:ext cx="6196405" cy="4310292"/>
          </a:xfrm>
        </p:spPr>
        <p:txBody>
          <a:bodyPr>
            <a:normAutofit fontScale="92500" lnSpcReduction="20000"/>
          </a:bodyPr>
          <a:lstStyle/>
          <a:p>
            <a:pPr marL="0" indent="0">
              <a:buNone/>
            </a:pPr>
            <a:r>
              <a:rPr lang="tr-TR" dirty="0"/>
              <a:t>Kendinden emin olan ve rahat konuşmak isteyen bir hatip, çok çeşitli ve zengin bir kelime hazinesine sahip olmalıdır.</a:t>
            </a:r>
            <a:br>
              <a:rPr lang="tr-TR" dirty="0"/>
            </a:br>
            <a:r>
              <a:rPr lang="tr-TR" dirty="0"/>
              <a:t>Eş anlamlı ve eş sesli kelimeleri ve cümleleri arayıp bulmalı ve konuşmadan önce bunları adeta ezberlemelidir.</a:t>
            </a:r>
            <a:br>
              <a:rPr lang="tr-TR" dirty="0"/>
            </a:br>
            <a:r>
              <a:rPr lang="tr-TR" dirty="0"/>
              <a:t>Uzun cümleler kurmaktan kaçınmalı, kısa ama özlü sözlerden örülü cümlelere yer vermelidir.</a:t>
            </a:r>
            <a:br>
              <a:rPr lang="tr-TR" dirty="0"/>
            </a:br>
            <a:r>
              <a:rPr lang="tr-TR" dirty="0"/>
              <a:t>Dinleyicilerin duyarlı olduğu konularda onları incitecek söylevlerden kaçınmalıdır. Bazı gerçekleri ifade etmek zorunda ise bunları sert ve kırıcı bir tonla söylemek yerine, sözlerine sadelik ve yumuşaklık katmalıdır.</a:t>
            </a:r>
            <a:br>
              <a:rPr lang="tr-TR" dirty="0"/>
            </a:br>
            <a:endParaRPr lang="tr-TR" dirty="0">
              <a:latin typeface="Comic Sans MS" panose="030F0702030302020204" pitchFamily="66" charset="0"/>
            </a:endParaRPr>
          </a:p>
        </p:txBody>
      </p:sp>
    </p:spTree>
    <p:extLst>
      <p:ext uri="{BB962C8B-B14F-4D97-AF65-F5344CB8AC3E}">
        <p14:creationId xmlns:p14="http://schemas.microsoft.com/office/powerpoint/2010/main" val="16628022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95023" y="817583"/>
            <a:ext cx="6965245" cy="595194"/>
          </a:xfrm>
        </p:spPr>
        <p:txBody>
          <a:bodyPr>
            <a:normAutofit fontScale="90000"/>
          </a:bodyPr>
          <a:lstStyle/>
          <a:p>
            <a:r>
              <a:rPr lang="tr-TR" dirty="0"/>
              <a:t>Üslup</a:t>
            </a:r>
          </a:p>
        </p:txBody>
      </p:sp>
      <p:sp>
        <p:nvSpPr>
          <p:cNvPr id="3" name="İçerik Yer Tutucusu 2"/>
          <p:cNvSpPr>
            <a:spLocks noGrp="1"/>
          </p:cNvSpPr>
          <p:nvPr>
            <p:ph idx="1"/>
          </p:nvPr>
        </p:nvSpPr>
        <p:spPr>
          <a:xfrm>
            <a:off x="1463040" y="1412777"/>
            <a:ext cx="6196405" cy="4310292"/>
          </a:xfrm>
        </p:spPr>
        <p:txBody>
          <a:bodyPr>
            <a:normAutofit fontScale="70000" lnSpcReduction="20000"/>
          </a:bodyPr>
          <a:lstStyle/>
          <a:p>
            <a:r>
              <a:rPr lang="tr-TR" dirty="0"/>
              <a:t>Hatip, hiç kimseye üstünlük </a:t>
            </a:r>
            <a:r>
              <a:rPr lang="tr-TR" dirty="0" err="1"/>
              <a:t>taslayıcı</a:t>
            </a:r>
            <a:r>
              <a:rPr lang="tr-TR" dirty="0"/>
              <a:t> davranışta bulunmamalıdır. Ders verir gibi konuşmak çoğu zaman dinleyicinin tepkisini çeker ve dinlemek istemez. Fikirce onlardan üstün olsa bile bunu onlara hissettirmeden onların seviyesine inmelidir. Bir tartışma esnasında asla ateşlenmemeli, düşünce ve davranışlarında asla hakimiyeti elinden kaçırmamalıdır. Sakin ve tarafsız kalmasını bilmelidir.  </a:t>
            </a:r>
          </a:p>
          <a:p>
            <a:r>
              <a:rPr lang="tr-TR" dirty="0"/>
              <a:t>Nerede ve hangi tür bir konuşma yaparsa yapsın, kuru, soğuk, heyecansız ifadelerden kaçınmalı zaman zaman dinleyiciyi ateşleyici bir üslup kullanmalıdır.</a:t>
            </a:r>
          </a:p>
          <a:p>
            <a:r>
              <a:rPr lang="tr-TR" dirty="0"/>
              <a:t>İyi bir hatip vereceği nutkun şekil ve özelliklerini iyi bilmelidir,</a:t>
            </a:r>
            <a:br>
              <a:rPr lang="tr-TR" dirty="0"/>
            </a:br>
            <a:r>
              <a:rPr lang="tr-TR" dirty="0"/>
              <a:t>İster bir açılış ,ister bir cenaze ister bir konferans ,ister politik ve resmi nutuk olsun her birisinin ayrı bir takdim ve bitiriş şekli olduğunu bilerek önceden hazırlanmalı ve yapacağı konuşmayı birkaç saat önceden detaylı şekilde okumalıdır.</a:t>
            </a:r>
            <a:endParaRPr lang="tr-TR" dirty="0">
              <a:latin typeface="Comic Sans MS" panose="030F0702030302020204" pitchFamily="66" charset="0"/>
            </a:endParaRPr>
          </a:p>
        </p:txBody>
      </p:sp>
    </p:spTree>
    <p:extLst>
      <p:ext uri="{BB962C8B-B14F-4D97-AF65-F5344CB8AC3E}">
        <p14:creationId xmlns:p14="http://schemas.microsoft.com/office/powerpoint/2010/main" val="34553990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Yararlanılan Kaynak</a:t>
            </a:r>
            <a:endParaRPr lang="tr-TR"/>
          </a:p>
        </p:txBody>
      </p:sp>
      <p:sp>
        <p:nvSpPr>
          <p:cNvPr id="3" name="İçerik Yer Tutucusu 2"/>
          <p:cNvSpPr>
            <a:spLocks noGrp="1"/>
          </p:cNvSpPr>
          <p:nvPr>
            <p:ph idx="1"/>
          </p:nvPr>
        </p:nvSpPr>
        <p:spPr/>
        <p:txBody>
          <a:bodyPr/>
          <a:lstStyle/>
          <a:p>
            <a:r>
              <a:rPr lang="tr-TR" dirty="0"/>
              <a:t>Doğan, R. &amp; Ege, R. (2019). </a:t>
            </a:r>
            <a:r>
              <a:rPr lang="tr-TR" i="1" dirty="0"/>
              <a:t>Din Hizmetlerinde Rehberlik ve İletişim, Ed. Recai Doğan, Remziye Ege, Grafiker Yayınları, Ankara</a:t>
            </a:r>
            <a:r>
              <a:rPr lang="tr-TR" dirty="0"/>
              <a:t>.</a:t>
            </a:r>
          </a:p>
          <a:p>
            <a:endParaRPr lang="tr-TR" dirty="0"/>
          </a:p>
        </p:txBody>
      </p:sp>
    </p:spTree>
    <p:extLst>
      <p:ext uri="{BB962C8B-B14F-4D97-AF65-F5344CB8AC3E}">
        <p14:creationId xmlns:p14="http://schemas.microsoft.com/office/powerpoint/2010/main" val="1337318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Günümüzde Cami Hizmetleri</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593960750"/>
              </p:ext>
            </p:extLst>
          </p:nvPr>
        </p:nvGraphicFramePr>
        <p:xfrm>
          <a:off x="1259632" y="2276872"/>
          <a:ext cx="6196405" cy="3603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79470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a:t>Hitabet Nedir?</a:t>
            </a:r>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8316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274638"/>
            <a:ext cx="8147248" cy="850106"/>
          </a:xfrm>
        </p:spPr>
        <p:txBody>
          <a:bodyPr/>
          <a:lstStyle/>
          <a:p>
            <a:r>
              <a:rPr lang="tr-TR" sz="2800" dirty="0"/>
              <a:t>Şekline Göre Hitabet Çeşitleri</a:t>
            </a:r>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26372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274638"/>
            <a:ext cx="8075240" cy="850106"/>
          </a:xfrm>
        </p:spPr>
        <p:txBody>
          <a:bodyPr>
            <a:normAutofit/>
          </a:bodyPr>
          <a:lstStyle/>
          <a:p>
            <a:r>
              <a:rPr lang="tr-TR" sz="2800" dirty="0"/>
              <a:t>Konusuna Göre Hitabet Türleri</a:t>
            </a:r>
          </a:p>
        </p:txBody>
      </p:sp>
      <p:graphicFrame>
        <p:nvGraphicFramePr>
          <p:cNvPr id="5" name="İçerik Yer Tutucusu 4"/>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77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a:t>Dini Hitabet</a:t>
            </a:r>
          </a:p>
        </p:txBody>
      </p:sp>
      <p:graphicFrame>
        <p:nvGraphicFramePr>
          <p:cNvPr id="4" name="İçerik Yer Tutucusu 3"/>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8757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ltLang="tr-TR" sz="2800" dirty="0"/>
              <a:t>Kur’an’dan Hitabet İlkeleri:</a:t>
            </a:r>
            <a:endParaRPr lang="tr-TR" sz="2800" dirty="0"/>
          </a:p>
        </p:txBody>
      </p:sp>
      <p:graphicFrame>
        <p:nvGraphicFramePr>
          <p:cNvPr id="5" name="İçerik Yer Tutucusu 4"/>
          <p:cNvGraphicFramePr>
            <a:graphicFrameLocks noGrp="1"/>
          </p:cNvGraphicFramePr>
          <p:nvPr>
            <p:ph idx="1"/>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757374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Raptiye">
  <a:themeElements>
    <a:clrScheme name="Raptiye">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Raptiye">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ptiye">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268</TotalTime>
  <Words>1252</Words>
  <Application>Microsoft Office PowerPoint</Application>
  <PresentationFormat>Ekran Gösterisi (4:3)</PresentationFormat>
  <Paragraphs>134</Paragraphs>
  <Slides>32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32</vt:i4>
      </vt:variant>
    </vt:vector>
  </HeadingPairs>
  <TitlesOfParts>
    <vt:vector size="38" baseType="lpstr">
      <vt:lpstr>Brush Script MT</vt:lpstr>
      <vt:lpstr>Comic Sans MS</vt:lpstr>
      <vt:lpstr>Constantia</vt:lpstr>
      <vt:lpstr>Franklin Gothic Book</vt:lpstr>
      <vt:lpstr>Rage Italic</vt:lpstr>
      <vt:lpstr>Raptiye</vt:lpstr>
      <vt:lpstr>Camide Din Hizmetleri</vt:lpstr>
      <vt:lpstr>PowerPoint Sunusu</vt:lpstr>
      <vt:lpstr>İlk Dönem Mescidlerin Fonksiyonları</vt:lpstr>
      <vt:lpstr>Günümüzde Cami Hizmetleri</vt:lpstr>
      <vt:lpstr>Hitabet Nedir?</vt:lpstr>
      <vt:lpstr>Şekline Göre Hitabet Çeşitleri</vt:lpstr>
      <vt:lpstr>Konusuna Göre Hitabet Türleri</vt:lpstr>
      <vt:lpstr>Dini Hitabet</vt:lpstr>
      <vt:lpstr>Kur’an’dan Hitabet İlkeleri:</vt:lpstr>
      <vt:lpstr>PowerPoint Sunusu</vt:lpstr>
      <vt:lpstr>Kuran’ı Kerim’de «Söz»</vt:lpstr>
      <vt:lpstr>PowerPoint Sunusu</vt:lpstr>
      <vt:lpstr>PowerPoint Sunusu</vt:lpstr>
      <vt:lpstr>PowerPoint Sunusu</vt:lpstr>
      <vt:lpstr>Peygamberimizin Örnekliği </vt:lpstr>
      <vt:lpstr>Peygamberimizin Hitabet İlkeleri</vt:lpstr>
      <vt:lpstr>PowerPoint Sunusu</vt:lpstr>
      <vt:lpstr>PowerPoint Sunusu</vt:lpstr>
      <vt:lpstr>PowerPoint Sunusu</vt:lpstr>
      <vt:lpstr>PowerPoint Sunusu</vt:lpstr>
      <vt:lpstr>Hitabetin Önemi</vt:lpstr>
      <vt:lpstr> </vt:lpstr>
      <vt:lpstr>PowerPoint Sunusu</vt:lpstr>
      <vt:lpstr>Hitabet Sanatının Ana Unsurları Ses ve Sesin Kullanımı</vt:lpstr>
      <vt:lpstr>Dikkat</vt:lpstr>
      <vt:lpstr>Jest ve Mimikler</vt:lpstr>
      <vt:lpstr>Bakış</vt:lpstr>
      <vt:lpstr>Üslup</vt:lpstr>
      <vt:lpstr>Üslup</vt:lpstr>
      <vt:lpstr>Üslup</vt:lpstr>
      <vt:lpstr>Üslup</vt:lpstr>
      <vt:lpstr>Yararlanılan 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SÜMEYRA</dc:creator>
  <cp:lastModifiedBy>sinem</cp:lastModifiedBy>
  <cp:revision>53</cp:revision>
  <dcterms:created xsi:type="dcterms:W3CDTF">2017-04-12T07:37:11Z</dcterms:created>
  <dcterms:modified xsi:type="dcterms:W3CDTF">2021-02-17T20:39:30Z</dcterms:modified>
</cp:coreProperties>
</file>