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Başlık"/>
          <p:cNvSpPr>
            <a:spLocks noGrp="1"/>
          </p:cNvSpPr>
          <p:nvPr>
            <p:ph type="ctrTitle"/>
          </p:nvPr>
        </p:nvSpPr>
        <p:spPr>
          <a:xfrm>
            <a:off x="685800" y="311110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T.C.</a:t>
            </a:r>
            <a:b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ANKARA ÜNİVERSİTESİ</a:t>
            </a:r>
            <a:b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BEYPAZARI  MESLEK YÜKSEK OKULU</a:t>
            </a:r>
            <a:b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MODA TASARIMI</a:t>
            </a:r>
            <a:b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Ders 		: Giysi Ergonomisi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Vücut Tipleri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Ernest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Kretscmer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tiplemesi </a:t>
            </a:r>
            <a:r>
              <a:rPr lang="tr-TR" sz="2400" dirty="0" smtClean="0"/>
              <a:t>: Anatomik ve psikolojik özellikler büyük rol oynamıştır.</a:t>
            </a:r>
          </a:p>
          <a:p>
            <a:pPr>
              <a:buNone/>
            </a:pP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Astenik Tip : </a:t>
            </a:r>
            <a:r>
              <a:rPr lang="tr-TR" sz="2000" dirty="0" smtClean="0"/>
              <a:t>Uzun bir yapıya sahiptirler.zayıf olduklarından daha uzun görünürler. Bu tipler normal uzunluk ölçülerine, dar genişlik ölçülerine sahiptirler.</a:t>
            </a:r>
          </a:p>
          <a:p>
            <a:pPr>
              <a:buNone/>
            </a:pP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2400" dirty="0" smtClean="0"/>
          </a:p>
        </p:txBody>
      </p:sp>
      <p:pic>
        <p:nvPicPr>
          <p:cNvPr id="4" name="3 Resim" descr="IMG_20200213_224221.jpg"/>
          <p:cNvPicPr>
            <a:picLocks noChangeAspect="1"/>
          </p:cNvPicPr>
          <p:nvPr/>
        </p:nvPicPr>
        <p:blipFill>
          <a:blip r:embed="rId2" cstate="print"/>
          <a:srcRect l="13601"/>
          <a:stretch>
            <a:fillRect/>
          </a:stretch>
        </p:blipFill>
        <p:spPr>
          <a:xfrm rot="16200000">
            <a:off x="3055689" y="2317279"/>
            <a:ext cx="3032622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Autofit/>
          </a:bodyPr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Atletik Tip : </a:t>
            </a:r>
            <a:r>
              <a:rPr lang="tr-TR" sz="2800" dirty="0" smtClean="0"/>
              <a:t>İyi gelişmiş kemik ve kas yapısıyla oldukça kuvvetlidirler. Geniş omuzlu, adaleli ve üçgen bir vücuda sahiptirler.</a:t>
            </a:r>
            <a:br>
              <a:rPr lang="tr-TR" sz="2800" dirty="0" smtClean="0"/>
            </a:br>
            <a:endParaRPr lang="tr-TR" sz="2800" dirty="0"/>
          </a:p>
        </p:txBody>
      </p:sp>
      <p:pic>
        <p:nvPicPr>
          <p:cNvPr id="4" name="3 İçerik Yer Tutucusu" descr="IMG_20200213_2242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186"/>
          <a:stretch>
            <a:fillRect/>
          </a:stretch>
        </p:blipFill>
        <p:spPr>
          <a:xfrm rot="16200000">
            <a:off x="2952291" y="1545890"/>
            <a:ext cx="3239418" cy="527933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Piknik Tip : </a:t>
            </a:r>
            <a:r>
              <a:rPr lang="tr-TR" sz="2800" dirty="0" smtClean="0"/>
              <a:t>Basık bir yapıdadırlar. Geniş göğüs ve karın çevreli, kısa ve kalın boyunlu, yumuşak yüzlü tiplerdir.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2800" dirty="0"/>
          </a:p>
        </p:txBody>
      </p:sp>
      <p:pic>
        <p:nvPicPr>
          <p:cNvPr id="5" name="4 İçerik Yer Tutucusu" descr="IMG_20200213_2242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194"/>
          <a:stretch>
            <a:fillRect/>
          </a:stretch>
        </p:blipFill>
        <p:spPr>
          <a:xfrm rot="16200000">
            <a:off x="2843808" y="1215968"/>
            <a:ext cx="3456385" cy="543417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60648"/>
            <a:ext cx="8712968" cy="6264695"/>
          </a:xfrm>
        </p:spPr>
        <p:txBody>
          <a:bodyPr numCol="2">
            <a:normAutofit/>
          </a:bodyPr>
          <a:lstStyle/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Somato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Tipleme ;</a:t>
            </a:r>
          </a:p>
          <a:p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AutoNum type="arabicPeriod"/>
            </a:pPr>
            <a:r>
              <a:rPr lang="tr-TR" sz="3200" b="1" dirty="0" err="1" smtClean="0"/>
              <a:t>Endomorfi</a:t>
            </a:r>
            <a:endParaRPr lang="tr-TR" sz="3200" b="1" dirty="0" smtClean="0"/>
          </a:p>
          <a:p>
            <a:pPr marL="971550" lvl="1" indent="-514350">
              <a:buNone/>
            </a:pPr>
            <a:endParaRPr lang="tr-TR" sz="2400" b="1" dirty="0" smtClean="0"/>
          </a:p>
          <a:p>
            <a:pPr marL="971550" lvl="1" indent="-514350">
              <a:buFont typeface="Wingdings" pitchFamily="2" charset="2"/>
              <a:buChar char="§"/>
            </a:pPr>
            <a:r>
              <a:rPr lang="tr-TR" sz="2400" dirty="0" smtClean="0"/>
              <a:t>Büyük ve yuvarlak kafa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tr-TR" sz="2400" dirty="0" smtClean="0"/>
              <a:t>Kısa kalın boyun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tr-TR" sz="2400" dirty="0" smtClean="0"/>
              <a:t>Yayvan, kalın gövde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tr-TR" sz="2400" dirty="0" smtClean="0"/>
              <a:t>Yağlı göğüs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tr-TR" sz="2400" dirty="0" smtClean="0"/>
              <a:t>Kısa kollar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tr-TR" sz="2400" dirty="0" smtClean="0"/>
              <a:t>Geniş ve sarkık karın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tr-TR" sz="2400" dirty="0" smtClean="0"/>
              <a:t>Kısa kaba görünümlü bacaklar</a:t>
            </a:r>
          </a:p>
          <a:p>
            <a:pPr marL="971550" lvl="1" indent="-514350">
              <a:buNone/>
            </a:pP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Resim" descr="IMG_20200213_225440.jpg"/>
          <p:cNvPicPr>
            <a:picLocks noChangeAspect="1"/>
          </p:cNvPicPr>
          <p:nvPr/>
        </p:nvPicPr>
        <p:blipFill>
          <a:blip r:embed="rId2" cstate="print"/>
          <a:srcRect l="15000" t="19551" r="10801" b="16400"/>
          <a:stretch>
            <a:fillRect/>
          </a:stretch>
        </p:blipFill>
        <p:spPr>
          <a:xfrm rot="16200000">
            <a:off x="4716016" y="1124744"/>
            <a:ext cx="3816424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285750" algn="l">
              <a:spcBef>
                <a:spcPct val="20000"/>
              </a:spcBef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tr-T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Mezomorfi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96752"/>
            <a:ext cx="8424936" cy="5112568"/>
          </a:xfrm>
        </p:spPr>
        <p:txBody>
          <a:bodyPr numCol="2">
            <a:normAutofit/>
          </a:bodyPr>
          <a:lstStyle/>
          <a:p>
            <a:endParaRPr lang="tr-TR" sz="2000" dirty="0" smtClean="0"/>
          </a:p>
          <a:p>
            <a:r>
              <a:rPr lang="tr-TR" sz="2000" dirty="0" smtClean="0"/>
              <a:t>Sağlam kaslar, iri kemikler</a:t>
            </a:r>
          </a:p>
          <a:p>
            <a:r>
              <a:rPr lang="tr-TR" sz="2000" dirty="0" smtClean="0"/>
              <a:t>Uzun ve kuvvetli boyun</a:t>
            </a:r>
          </a:p>
          <a:p>
            <a:r>
              <a:rPr lang="tr-TR" sz="2000" dirty="0" smtClean="0"/>
              <a:t>Geniş omuzlar</a:t>
            </a:r>
          </a:p>
          <a:p>
            <a:r>
              <a:rPr lang="tr-TR" sz="2000" dirty="0" smtClean="0"/>
              <a:t>Adaleli kol, kalın bilek, el ve parmaklar</a:t>
            </a:r>
          </a:p>
          <a:p>
            <a:r>
              <a:rPr lang="tr-TR" sz="2000" dirty="0" smtClean="0"/>
              <a:t>Geniş adaleli karın</a:t>
            </a:r>
          </a:p>
          <a:p>
            <a:r>
              <a:rPr lang="tr-TR" sz="2000" dirty="0" smtClean="0"/>
              <a:t>Kaba kalçalar ve kuvvetli üst bacaklar.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/>
          </a:p>
        </p:txBody>
      </p:sp>
      <p:pic>
        <p:nvPicPr>
          <p:cNvPr id="4" name="3 Resim" descr="IMG_20200213_225449.jpg"/>
          <p:cNvPicPr>
            <a:picLocks noChangeAspect="1"/>
          </p:cNvPicPr>
          <p:nvPr/>
        </p:nvPicPr>
        <p:blipFill>
          <a:blip r:embed="rId2" cstate="print"/>
          <a:srcRect l="13600" t="17451" r="10801" b="14300"/>
          <a:stretch>
            <a:fillRect/>
          </a:stretch>
        </p:blipFill>
        <p:spPr>
          <a:xfrm rot="16200000">
            <a:off x="4391980" y="1016732"/>
            <a:ext cx="3888432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285750" algn="l">
              <a:spcBef>
                <a:spcPct val="20000"/>
              </a:spcBef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3. </a:t>
            </a:r>
            <a:r>
              <a:rPr kumimoji="0" lang="tr-T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Ektomorfi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001419"/>
          </a:xfrm>
        </p:spPr>
        <p:txBody>
          <a:bodyPr numCol="2">
            <a:normAutofit/>
          </a:bodyPr>
          <a:lstStyle/>
          <a:p>
            <a:r>
              <a:rPr lang="tr-TR" sz="2400" dirty="0" smtClean="0"/>
              <a:t>Büyük kafa, geniş alın, küçük yüz, sivri çene</a:t>
            </a:r>
          </a:p>
          <a:p>
            <a:r>
              <a:rPr lang="tr-TR" sz="2400" dirty="0" smtClean="0"/>
              <a:t>Uzun yuvarlak boyun</a:t>
            </a:r>
          </a:p>
          <a:p>
            <a:r>
              <a:rPr lang="tr-TR" sz="2400" dirty="0" smtClean="0"/>
              <a:t>Uzun yuvarlak göğüs</a:t>
            </a:r>
          </a:p>
          <a:p>
            <a:r>
              <a:rPr lang="tr-TR" sz="2400" dirty="0" smtClean="0"/>
              <a:t>Öne doğru dar omuzlar</a:t>
            </a:r>
          </a:p>
          <a:p>
            <a:r>
              <a:rPr lang="tr-TR" sz="2400" dirty="0" smtClean="0"/>
              <a:t>Uzun kollar</a:t>
            </a:r>
          </a:p>
          <a:p>
            <a:r>
              <a:rPr lang="tr-TR" sz="2400" dirty="0" smtClean="0"/>
              <a:t>Düz karın</a:t>
            </a:r>
          </a:p>
          <a:p>
            <a:r>
              <a:rPr lang="tr-TR" sz="2400" dirty="0" smtClean="0"/>
              <a:t>Uzun, ince bacaklar</a:t>
            </a:r>
          </a:p>
          <a:p>
            <a:r>
              <a:rPr lang="tr-TR" sz="2400" dirty="0" smtClean="0"/>
              <a:t>Belirgin kalçalar</a:t>
            </a:r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sz="2400" dirty="0"/>
          </a:p>
        </p:txBody>
      </p:sp>
      <p:pic>
        <p:nvPicPr>
          <p:cNvPr id="5" name="4 Resim" descr="IMG_20200213_225612.jpg"/>
          <p:cNvPicPr>
            <a:picLocks noChangeAspect="1"/>
          </p:cNvPicPr>
          <p:nvPr/>
        </p:nvPicPr>
        <p:blipFill>
          <a:blip r:embed="rId2" cstate="print"/>
          <a:srcRect l="12201" t="10101" r="15350" b="11150"/>
          <a:stretch>
            <a:fillRect/>
          </a:stretch>
        </p:blipFill>
        <p:spPr>
          <a:xfrm>
            <a:off x="4139952" y="1988840"/>
            <a:ext cx="4416000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/>
              <a:t>UĞUR, Mehtap. </a:t>
            </a:r>
            <a:r>
              <a:rPr lang="tr-TR" sz="2800" u="sng" dirty="0" smtClean="0"/>
              <a:t>Tüketicilerin Giysi Ergonomisinde Yaşadıkları Problemlerin Ergonomik Açıdan İncelenmesi</a:t>
            </a:r>
            <a:r>
              <a:rPr lang="tr-TR" sz="2800" dirty="0" smtClean="0"/>
              <a:t>, Yüksek Lisans Tezi, Ankara, 2006.</a:t>
            </a:r>
          </a:p>
          <a:p>
            <a:endParaRPr lang="tr-TR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164</Words>
  <Application>Microsoft Office PowerPoint</Application>
  <PresentationFormat>Ekran Gösterisi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Ofis Teması</vt:lpstr>
      <vt:lpstr>T.C. ANKARA ÜNİVERSİTESİ  BEYPAZARI  MESLEK YÜKSEK OKULU MODA TASARIMI     Ders   : Giysi Ergonomisi   </vt:lpstr>
      <vt:lpstr>Vücut Tipleri</vt:lpstr>
      <vt:lpstr>Atletik Tip : İyi gelişmiş kemik ve kas yapısıyla oldukça kuvvetlidirler. Geniş omuzlu, adaleli ve üçgen bir vücuda sahiptirler. </vt:lpstr>
      <vt:lpstr>Piknik Tip : Basık bir yapıdadırlar. Geniş göğüs ve karın çevreli, kısa ve kalın boyunlu, yumuşak yüzlü tiplerdir. </vt:lpstr>
      <vt:lpstr>PowerPoint Sunusu</vt:lpstr>
      <vt:lpstr>2. Mezomorfi</vt:lpstr>
      <vt:lpstr>3. Ektomorfi</vt:lpstr>
      <vt:lpstr>Kaynakça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ANKARA ÜNİVERSİTESİ  BEYPAZARI  MESLEK YÜKSEK OKULU MODA TASARIMI     Ders   : Giysi Ergonomisi</dc:title>
  <dc:creator>Dilek ilerde</dc:creator>
  <cp:lastModifiedBy>mehtap uğur</cp:lastModifiedBy>
  <cp:revision>6</cp:revision>
  <dcterms:created xsi:type="dcterms:W3CDTF">2020-02-13T19:29:00Z</dcterms:created>
  <dcterms:modified xsi:type="dcterms:W3CDTF">2020-02-14T07:42:22Z</dcterms:modified>
</cp:coreProperties>
</file>