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61" r:id="rId5"/>
    <p:sldId id="262" r:id="rId6"/>
    <p:sldId id="258"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1A6C2BE-8F4A-4436-9D16-B3BEAF733F61}"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3598542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A6C2BE-8F4A-4436-9D16-B3BEAF733F61}"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68550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A6C2BE-8F4A-4436-9D16-B3BEAF733F61}"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259203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A6C2BE-8F4A-4436-9D16-B3BEAF733F61}"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3741031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1A6C2BE-8F4A-4436-9D16-B3BEAF733F61}"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730303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1A6C2BE-8F4A-4436-9D16-B3BEAF733F61}"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4201330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1A6C2BE-8F4A-4436-9D16-B3BEAF733F61}"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3354688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1A6C2BE-8F4A-4436-9D16-B3BEAF733F61}"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204934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1A6C2BE-8F4A-4436-9D16-B3BEAF733F61}"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2657537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A6C2BE-8F4A-4436-9D16-B3BEAF733F61}"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3750538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A6C2BE-8F4A-4436-9D16-B3BEAF733F61}"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FDC188A-E02A-45EA-9F3E-B4591E5EE46B}" type="slidenum">
              <a:rPr lang="tr-TR" smtClean="0"/>
              <a:t>‹#›</a:t>
            </a:fld>
            <a:endParaRPr lang="tr-TR"/>
          </a:p>
        </p:txBody>
      </p:sp>
    </p:spTree>
    <p:extLst>
      <p:ext uri="{BB962C8B-B14F-4D97-AF65-F5344CB8AC3E}">
        <p14:creationId xmlns:p14="http://schemas.microsoft.com/office/powerpoint/2010/main" val="1488615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6C2BE-8F4A-4436-9D16-B3BEAF733F61}"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C188A-E02A-45EA-9F3E-B4591E5EE46B}" type="slidenum">
              <a:rPr lang="tr-TR" smtClean="0"/>
              <a:t>‹#›</a:t>
            </a:fld>
            <a:endParaRPr lang="tr-TR"/>
          </a:p>
        </p:txBody>
      </p:sp>
    </p:spTree>
    <p:extLst>
      <p:ext uri="{BB962C8B-B14F-4D97-AF65-F5344CB8AC3E}">
        <p14:creationId xmlns:p14="http://schemas.microsoft.com/office/powerpoint/2010/main" val="2200506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BEDEN EĞİTİMİ VE VÜCUT GELİŞTİRME DERSİ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760845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6151" y="2828407"/>
            <a:ext cx="10515600" cy="1325563"/>
          </a:xfrm>
        </p:spPr>
        <p:txBody>
          <a:bodyPr/>
          <a:lstStyle/>
          <a:p>
            <a:pPr algn="ctr"/>
            <a:r>
              <a:rPr lang="tr-TR" smtClean="0">
                <a:solidFill>
                  <a:srgbClr val="FF0000"/>
                </a:solidFill>
              </a:rPr>
              <a:t>ALT BACAK KALÇA </a:t>
            </a:r>
            <a:r>
              <a:rPr lang="tr-TR" dirty="0" smtClean="0">
                <a:solidFill>
                  <a:srgbClr val="FF0000"/>
                </a:solidFill>
              </a:rPr>
              <a:t>EGZERSİZLERİ</a:t>
            </a:r>
            <a:endParaRPr lang="tr-TR" dirty="0">
              <a:solidFill>
                <a:srgbClr val="FF0000"/>
              </a:solidFill>
            </a:endParaRPr>
          </a:p>
        </p:txBody>
      </p:sp>
    </p:spTree>
    <p:extLst>
      <p:ext uri="{BB962C8B-B14F-4D97-AF65-F5344CB8AC3E}">
        <p14:creationId xmlns:p14="http://schemas.microsoft.com/office/powerpoint/2010/main" val="2599629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pic>
        <p:nvPicPr>
          <p:cNvPr id="1026"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14845" t="14870" r="70960" b="68680"/>
          <a:stretch/>
        </p:blipFill>
        <p:spPr bwMode="auto">
          <a:xfrm>
            <a:off x="368366" y="1074320"/>
            <a:ext cx="2671601" cy="427212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14845" t="31963" r="70743" b="45919"/>
          <a:stretch/>
        </p:blipFill>
        <p:spPr bwMode="auto">
          <a:xfrm>
            <a:off x="5049548" y="667862"/>
            <a:ext cx="2601554" cy="5509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571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pic>
        <p:nvPicPr>
          <p:cNvPr id="1026"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14845" t="14870" r="70960" b="68680"/>
          <a:stretch/>
        </p:blipFill>
        <p:spPr bwMode="auto">
          <a:xfrm>
            <a:off x="368366" y="1074320"/>
            <a:ext cx="2671601" cy="427212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14845" t="53656" r="71458" b="24209"/>
          <a:stretch/>
        </p:blipFill>
        <p:spPr bwMode="auto">
          <a:xfrm>
            <a:off x="5260814" y="730608"/>
            <a:ext cx="2632883" cy="5871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8847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pic>
        <p:nvPicPr>
          <p:cNvPr id="1026"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14845" t="14870" r="70960" b="68680"/>
          <a:stretch/>
        </p:blipFill>
        <p:spPr bwMode="auto">
          <a:xfrm>
            <a:off x="368366" y="1074320"/>
            <a:ext cx="2671601" cy="427212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14845" t="76043" r="70964" b="-1"/>
          <a:stretch/>
        </p:blipFill>
        <p:spPr bwMode="auto">
          <a:xfrm>
            <a:off x="5134947" y="706871"/>
            <a:ext cx="2348204" cy="5470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335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2050"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28374" t="14476" r="56404" b="68365"/>
          <a:stretch/>
        </p:blipFill>
        <p:spPr bwMode="auto">
          <a:xfrm>
            <a:off x="333704" y="1371494"/>
            <a:ext cx="2586390" cy="40232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28374" t="31817" r="56357" b="46121"/>
          <a:stretch/>
        </p:blipFill>
        <p:spPr bwMode="auto">
          <a:xfrm>
            <a:off x="4612239" y="365125"/>
            <a:ext cx="2967522" cy="5916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676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2050"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28374" t="14476" r="56404" b="68365"/>
          <a:stretch/>
        </p:blipFill>
        <p:spPr bwMode="auto">
          <a:xfrm>
            <a:off x="333704" y="1371494"/>
            <a:ext cx="2586390" cy="4023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28374" t="53849" r="56482" b="23953"/>
          <a:stretch/>
        </p:blipFill>
        <p:spPr bwMode="auto">
          <a:xfrm>
            <a:off x="5424973" y="1027906"/>
            <a:ext cx="2655337" cy="5371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487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2050"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28374" t="14476" r="56404" b="68365"/>
          <a:stretch/>
        </p:blipFill>
        <p:spPr bwMode="auto">
          <a:xfrm>
            <a:off x="333704" y="1371494"/>
            <a:ext cx="2586390" cy="4023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28374" t="76184" r="56294"/>
          <a:stretch/>
        </p:blipFill>
        <p:spPr bwMode="auto">
          <a:xfrm>
            <a:off x="5350328" y="615819"/>
            <a:ext cx="2655338" cy="5692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28843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10</Words>
  <Application>Microsoft Office PowerPoint</Application>
  <PresentationFormat>Geniş ekran</PresentationFormat>
  <Paragraphs>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VÜCUT GELİŞTİRME DERSİ</vt:lpstr>
      <vt:lpstr>ALT BACAK KALÇA EGZERSİZLERİ</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VÜCUT GELİŞTİRME DERSİ</dc:title>
  <dc:creator>HP</dc:creator>
  <cp:lastModifiedBy>HP</cp:lastModifiedBy>
  <cp:revision>2</cp:revision>
  <dcterms:created xsi:type="dcterms:W3CDTF">2020-05-10T21:47:52Z</dcterms:created>
  <dcterms:modified xsi:type="dcterms:W3CDTF">2020-05-10T21:51:40Z</dcterms:modified>
</cp:coreProperties>
</file>