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1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4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4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6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2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9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81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87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Ağaç </a:t>
            </a:r>
            <a:r>
              <a:rPr lang="tr-TR" dirty="0" err="1"/>
              <a:t>Baskıresim</a:t>
            </a:r>
            <a:r>
              <a:rPr lang="tr-TR"/>
              <a:t> Eksiltme Yöntemiyle Baskı Alma (ikinci renk)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1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58AD6-C23E-9661-BDFF-EC5BD6EC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AC3A2-1D6D-14D3-6889-480F6B8F7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Kalıp üzerinde ikinci renk için oyma bıçağıyla oyma gerçekleştirilir. Ancak bir önceki verilen sarı renkli alanlar kalıptan oyulup çıkarılmalıdır.</a:t>
            </a:r>
          </a:p>
          <a:p>
            <a:r>
              <a:rPr lang="tr-TR" dirty="0"/>
              <a:t>Daha sonra ikinci renk (örneğin kırmızı) merdane yardımıyla kalıba verilir.</a:t>
            </a:r>
          </a:p>
        </p:txBody>
      </p:sp>
    </p:spTree>
    <p:extLst>
      <p:ext uri="{BB962C8B-B14F-4D97-AF65-F5344CB8AC3E}">
        <p14:creationId xmlns:p14="http://schemas.microsoft.com/office/powerpoint/2010/main" val="408778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5E58F-ABA4-E55B-8660-6DAFB275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7C4547-8DEA-906B-FE7F-926663FE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Tahta kaşık ya da pres yardımıyla kırmızı renk kağıda aktarılır</a:t>
            </a:r>
            <a:r>
              <a:rPr lang="tr-T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777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7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7025" y="-5010150"/>
            <a:ext cx="22498050" cy="168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</Words>
  <Application>Microsoft Office PowerPoint</Application>
  <PresentationFormat>Ekran Gösterisi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Calibri</vt:lpstr>
      <vt:lpstr>Ofis Teması</vt:lpstr>
      <vt:lpstr>Ağaç Baskıresim Eksiltme Yöntemiyle Baskı Alma (ikinci renk)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Linol Baskıresim için Kalıba Tasarım Aktarma ve Oyma</dc:title>
  <dc:creator>Asus</dc:creator>
  <cp:lastModifiedBy>User</cp:lastModifiedBy>
  <cp:revision>7</cp:revision>
  <dcterms:created xsi:type="dcterms:W3CDTF">2020-05-09T13:47:34Z</dcterms:created>
  <dcterms:modified xsi:type="dcterms:W3CDTF">2022-08-07T19:12:33Z</dcterms:modified>
</cp:coreProperties>
</file>