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3" r:id="rId6"/>
    <p:sldId id="272" r:id="rId7"/>
    <p:sldId id="271" r:id="rId8"/>
    <p:sldId id="266" r:id="rId9"/>
    <p:sldId id="26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222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5.04.2018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5.04.2018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5.04.2018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5.04.2018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5.04.2018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ARIZA ANALİZİ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</a:t>
            </a:r>
            <a:r>
              <a:rPr lang="tr-TR" dirty="0" smtClean="0"/>
              <a:t>206 </a:t>
            </a:r>
            <a:r>
              <a:rPr lang="tr-TR" dirty="0"/>
              <a:t>ARIZA TESPİTİ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ARIZA TANIM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dirty="0" smtClean="0"/>
              <a:t>Bir elektrik ya da elektronik cihazın istenen şekilde çalışmamasıdır.</a:t>
            </a:r>
          </a:p>
          <a:p>
            <a:pPr marL="0" indent="0" algn="just">
              <a:buNone/>
            </a:pPr>
            <a:r>
              <a:rPr lang="tr-TR" sz="3600" dirty="0" smtClean="0"/>
              <a:t>Arızalı elektronik devreyi veya </a:t>
            </a:r>
            <a:r>
              <a:rPr lang="tr-TR" sz="3600" dirty="0" err="1" smtClean="0"/>
              <a:t>sistemi,çıkış</a:t>
            </a:r>
            <a:r>
              <a:rPr lang="tr-TR" sz="3600" dirty="0" smtClean="0"/>
              <a:t> geriliminin hiç olmaması veya hatalı olması şeklinde tanımlayabiliriz.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319020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BAKIM TANIMI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/>
          </a:p>
          <a:p>
            <a:pPr algn="just"/>
            <a:r>
              <a:rPr lang="tr-TR" sz="2400" dirty="0"/>
              <a:t> </a:t>
            </a:r>
            <a:r>
              <a:rPr lang="tr-TR" sz="2400" dirty="0" smtClean="0"/>
              <a:t>Bakım işletmede ki kurulu düzenin çalışmasını aralıksız olarak sürdürülebilmesi için yapılan işlemdir.</a:t>
            </a:r>
            <a:endParaRPr lang="tr-TR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438" y="2766349"/>
            <a:ext cx="7058242" cy="3321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18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97280" y="88299"/>
            <a:ext cx="10058400" cy="1450757"/>
          </a:xfrm>
        </p:spPr>
        <p:txBody>
          <a:bodyPr/>
          <a:lstStyle/>
          <a:p>
            <a:r>
              <a:rPr lang="tr-TR" dirty="0" smtClean="0"/>
              <a:t>BAKIM ÇEŞİTLERİ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704309"/>
            <a:ext cx="10058400" cy="4023360"/>
          </a:xfrm>
        </p:spPr>
        <p:txBody>
          <a:bodyPr>
            <a:noAutofit/>
          </a:bodyPr>
          <a:lstStyle/>
          <a:p>
            <a:pPr algn="just"/>
            <a:r>
              <a:rPr lang="tr-TR" sz="2100" dirty="0" smtClean="0"/>
              <a:t>1)PLANSIZ BAKIM</a:t>
            </a:r>
          </a:p>
          <a:p>
            <a:pPr algn="just"/>
            <a:r>
              <a:rPr lang="tr-TR" sz="2100" dirty="0" smtClean="0"/>
              <a:t>Bir işletme de ancak arıza çıktıkça bakım ve onarımı yapılır.</a:t>
            </a:r>
          </a:p>
          <a:p>
            <a:pPr algn="just"/>
            <a:r>
              <a:rPr lang="tr-TR" sz="2100" dirty="0" smtClean="0"/>
              <a:t>Bu nedenle onarım sırasında üretim kaybı fazla olur.</a:t>
            </a:r>
          </a:p>
          <a:p>
            <a:pPr algn="just"/>
            <a:r>
              <a:rPr lang="tr-TR" sz="2100" dirty="0" smtClean="0"/>
              <a:t>Zamanla makine ya da araçlara zarar verebilir</a:t>
            </a:r>
          </a:p>
          <a:p>
            <a:pPr algn="just"/>
            <a:r>
              <a:rPr lang="tr-TR" sz="2100" dirty="0" smtClean="0"/>
              <a:t>2)PLANLI BAKIM </a:t>
            </a:r>
          </a:p>
          <a:p>
            <a:pPr algn="just"/>
            <a:r>
              <a:rPr lang="tr-TR" sz="2100" dirty="0" smtClean="0"/>
              <a:t>A)Periyodik bakım(Koruyucu bakım)</a:t>
            </a:r>
          </a:p>
          <a:p>
            <a:pPr algn="just"/>
            <a:r>
              <a:rPr lang="tr-TR" sz="2100" dirty="0" smtClean="0"/>
              <a:t>B)</a:t>
            </a:r>
            <a:r>
              <a:rPr lang="tr-TR" sz="2100" dirty="0" err="1" smtClean="0"/>
              <a:t>Kestirimci</a:t>
            </a:r>
            <a:r>
              <a:rPr lang="tr-TR" sz="2100" dirty="0" smtClean="0"/>
              <a:t> bakım(Uyarıcı bakım)</a:t>
            </a:r>
          </a:p>
          <a:p>
            <a:pPr algn="just"/>
            <a:r>
              <a:rPr lang="tr-TR" sz="2100" dirty="0" smtClean="0"/>
              <a:t>C)</a:t>
            </a:r>
            <a:r>
              <a:rPr lang="tr-TR" sz="2100" dirty="0" err="1" smtClean="0"/>
              <a:t>Proaktif</a:t>
            </a:r>
            <a:r>
              <a:rPr lang="tr-TR" sz="2100" dirty="0" smtClean="0"/>
              <a:t> bakım(Önleyici bakım)</a:t>
            </a:r>
            <a:endParaRPr lang="tr-TR" sz="2100" dirty="0"/>
          </a:p>
        </p:txBody>
      </p:sp>
    </p:spTree>
    <p:extLst>
      <p:ext uri="{BB962C8B-B14F-4D97-AF65-F5344CB8AC3E}">
        <p14:creationId xmlns:p14="http://schemas.microsoft.com/office/powerpoint/2010/main" val="376977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BAKIM ÇEŞİTLERİ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7282" y="1845734"/>
            <a:ext cx="10318398" cy="4023360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/>
              <a:t>PERİYODİK BAKIM</a:t>
            </a:r>
          </a:p>
          <a:p>
            <a:pPr algn="just"/>
            <a:r>
              <a:rPr lang="tr-TR" sz="2400" dirty="0" smtClean="0"/>
              <a:t>Bu bakım yönetiminde önceden belirlenen bir zaman periyodun da makine parçalarının bakım ve onarımları yapılmaktadır.</a:t>
            </a:r>
          </a:p>
          <a:p>
            <a:pPr algn="just"/>
            <a:r>
              <a:rPr lang="tr-TR" sz="2400" dirty="0" smtClean="0"/>
              <a:t>Bu yöntemde arızanın çıkması beklenmez.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421622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BAKIM ÇEŞİTLERİ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KESTİRİMCİ BAKIM</a:t>
            </a:r>
          </a:p>
          <a:p>
            <a:pPr algn="just"/>
            <a:r>
              <a:rPr lang="tr-TR" dirty="0" smtClean="0"/>
              <a:t>En yüksek verimi almak ve bakımdan kaynaklanan üretim kayıplarını en aza indirmek için kullanılır.</a:t>
            </a:r>
          </a:p>
          <a:p>
            <a:pPr algn="just"/>
            <a:r>
              <a:rPr lang="tr-TR" dirty="0" smtClean="0"/>
              <a:t>Bu bakımdan amaç sistemde ki araçları durdurmadan bakımları yapılmaktadır.</a:t>
            </a:r>
          </a:p>
          <a:p>
            <a:pPr algn="just"/>
            <a:r>
              <a:rPr lang="tr-TR" dirty="0" smtClean="0"/>
              <a:t>Örnek; termal kamera ile yüksek gerilim hattında ki kabloları kontrol etmek vb.</a:t>
            </a:r>
          </a:p>
          <a:p>
            <a:pPr algn="just"/>
            <a:r>
              <a:rPr lang="tr-TR" dirty="0" smtClean="0"/>
              <a:t>PROAKTİF BAKIM</a:t>
            </a:r>
          </a:p>
          <a:p>
            <a:pPr algn="just"/>
            <a:r>
              <a:rPr lang="tr-TR" dirty="0" smtClean="0"/>
              <a:t>Son yıllarda kullanılmaya başlandı.</a:t>
            </a:r>
          </a:p>
          <a:p>
            <a:pPr algn="just"/>
            <a:r>
              <a:rPr lang="tr-TR" dirty="0" err="1" smtClean="0"/>
              <a:t>Proaktif</a:t>
            </a:r>
            <a:r>
              <a:rPr lang="tr-TR" dirty="0" smtClean="0"/>
              <a:t> bakımda amaç makinelerinin arızalarını ortaya çıkarma değil, başlangıçta arızanın ortaya çıkmasını önlemektir.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27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ONARIM TANIM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67779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/>
              <a:t>Onarım arızalı bir cihazın belirli işlemlerden geçirilerek tekrardan eski haline getirilmesi işlemine denir.</a:t>
            </a:r>
            <a:endParaRPr lang="tr-TR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522" y="2668812"/>
            <a:ext cx="3431773" cy="3315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475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http://www.emo.org.tr/ekler/34c823739b116ed_ek.pdf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1510</TotalTime>
  <Words>219</Words>
  <Application>Microsoft Office PowerPoint</Application>
  <PresentationFormat>Geniş ekran</PresentationFormat>
  <Paragraphs>38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Geçmişe bakış</vt:lpstr>
      <vt:lpstr>ARIZA ANALİZİ</vt:lpstr>
      <vt:lpstr>ARIZA TANIM</vt:lpstr>
      <vt:lpstr>BAKIM TANIMI</vt:lpstr>
      <vt:lpstr>BAKIM ÇEŞİTLERİ</vt:lpstr>
      <vt:lpstr>BAKIM ÇEŞİTLERİ</vt:lpstr>
      <vt:lpstr>BAKIM ÇEŞİTLERİ</vt:lpstr>
      <vt:lpstr>ONARIM TANIM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Hasan Kaya</cp:lastModifiedBy>
  <cp:revision>86</cp:revision>
  <dcterms:created xsi:type="dcterms:W3CDTF">2017-11-14T11:12:27Z</dcterms:created>
  <dcterms:modified xsi:type="dcterms:W3CDTF">2018-04-05T18:54:42Z</dcterms:modified>
</cp:coreProperties>
</file>