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  <p:sldId id="263" r:id="rId9"/>
    <p:sldId id="259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CAD80-260B-40BF-92F1-CB3548E2F34E}" type="datetimeFigureOut">
              <a:rPr lang="tr-TR" smtClean="0"/>
              <a:t>25.10.2018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77D6-50E1-4DB2-B67C-503E00C4D2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2654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CAD80-260B-40BF-92F1-CB3548E2F34E}" type="datetimeFigureOut">
              <a:rPr lang="tr-TR" smtClean="0"/>
              <a:t>25.10.2018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77D6-50E1-4DB2-B67C-503E00C4D2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406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CAD80-260B-40BF-92F1-CB3548E2F34E}" type="datetimeFigureOut">
              <a:rPr lang="tr-TR" smtClean="0"/>
              <a:t>25.10.2018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77D6-50E1-4DB2-B67C-503E00C4D2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052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CAD80-260B-40BF-92F1-CB3548E2F34E}" type="datetimeFigureOut">
              <a:rPr lang="tr-TR" smtClean="0"/>
              <a:t>25.10.2018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77D6-50E1-4DB2-B67C-503E00C4D2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7178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CAD80-260B-40BF-92F1-CB3548E2F34E}" type="datetimeFigureOut">
              <a:rPr lang="tr-TR" smtClean="0"/>
              <a:t>25.10.2018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77D6-50E1-4DB2-B67C-503E00C4D2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6244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CAD80-260B-40BF-92F1-CB3548E2F34E}" type="datetimeFigureOut">
              <a:rPr lang="tr-TR" smtClean="0"/>
              <a:t>25.10.2018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77D6-50E1-4DB2-B67C-503E00C4D2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1850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CAD80-260B-40BF-92F1-CB3548E2F34E}" type="datetimeFigureOut">
              <a:rPr lang="tr-TR" smtClean="0"/>
              <a:t>25.10.2018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77D6-50E1-4DB2-B67C-503E00C4D2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4670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CAD80-260B-40BF-92F1-CB3548E2F34E}" type="datetimeFigureOut">
              <a:rPr lang="tr-TR" smtClean="0"/>
              <a:t>25.10.2018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77D6-50E1-4DB2-B67C-503E00C4D2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6218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CAD80-260B-40BF-92F1-CB3548E2F34E}" type="datetimeFigureOut">
              <a:rPr lang="tr-TR" smtClean="0"/>
              <a:t>25.10.2018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77D6-50E1-4DB2-B67C-503E00C4D2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8927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CAD80-260B-40BF-92F1-CB3548E2F34E}" type="datetimeFigureOut">
              <a:rPr lang="tr-TR" smtClean="0"/>
              <a:t>25.10.2018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77D6-50E1-4DB2-B67C-503E00C4D2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7982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CAD80-260B-40BF-92F1-CB3548E2F34E}" type="datetimeFigureOut">
              <a:rPr lang="tr-TR" smtClean="0"/>
              <a:t>25.10.2018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77D6-50E1-4DB2-B67C-503E00C4D2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0684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CAD80-260B-40BF-92F1-CB3548E2F34E}" type="datetimeFigureOut">
              <a:rPr lang="tr-TR" smtClean="0"/>
              <a:t>25.10.2018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477D6-50E1-4DB2-B67C-503E00C4D2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8852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Belgesi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Onay ve teyit mektupları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8969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Hayat nezaketli davranmayacak kadar kısa değildir.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1737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Doğum günleri/yıldönümleri</a:t>
            </a:r>
          </a:p>
          <a:p>
            <a:r>
              <a:rPr lang="tr-TR" dirty="0" smtClean="0"/>
              <a:t>Özür </a:t>
            </a:r>
            <a:r>
              <a:rPr lang="tr-TR" dirty="0" smtClean="0"/>
              <a:t>dilemeler</a:t>
            </a:r>
          </a:p>
          <a:p>
            <a:r>
              <a:rPr lang="tr-TR" dirty="0" smtClean="0"/>
              <a:t>Şikayetler</a:t>
            </a:r>
          </a:p>
          <a:p>
            <a:r>
              <a:rPr lang="tr-TR" dirty="0" smtClean="0"/>
              <a:t>Başsağlığı</a:t>
            </a:r>
          </a:p>
          <a:p>
            <a:r>
              <a:rPr lang="tr-TR" dirty="0" smtClean="0"/>
              <a:t>Tebrik</a:t>
            </a:r>
          </a:p>
          <a:p>
            <a:r>
              <a:rPr lang="tr-TR" dirty="0" smtClean="0"/>
              <a:t>Boşanma duyuruları</a:t>
            </a:r>
          </a:p>
          <a:p>
            <a:r>
              <a:rPr lang="tr-TR" dirty="0" smtClean="0"/>
              <a:t>Hediyeler</a:t>
            </a:r>
          </a:p>
          <a:p>
            <a:r>
              <a:rPr lang="tr-TR" dirty="0" smtClean="0"/>
              <a:t>Ödemeler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722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Neler söylenir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Neyi onayladığınızı ya da teyit ettiğinizi açık bir şekilde yazın.</a:t>
            </a:r>
          </a:p>
          <a:p>
            <a:r>
              <a:rPr lang="tr-TR" dirty="0" smtClean="0"/>
              <a:t>Tarih, son toplantı, telefon konuşmalarını belirtin.</a:t>
            </a:r>
          </a:p>
          <a:p>
            <a:r>
              <a:rPr lang="tr-TR" dirty="0" smtClean="0"/>
              <a:t>Eylemi belirtin.</a:t>
            </a:r>
          </a:p>
          <a:p>
            <a:r>
              <a:rPr lang="tr-TR" dirty="0" smtClean="0"/>
              <a:t>Memnuniyet belirtin.</a:t>
            </a:r>
          </a:p>
          <a:p>
            <a:r>
              <a:rPr lang="tr-TR" dirty="0" smtClean="0"/>
              <a:t>Nezaket cümlesi ekleyin</a:t>
            </a:r>
          </a:p>
          <a:p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8715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Neler söylenmez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Açıklamaları Uzatmayın.</a:t>
            </a:r>
          </a:p>
          <a:p>
            <a:r>
              <a:rPr lang="tr-TR" dirty="0" smtClean="0"/>
              <a:t>Olumsuz tonlamalardan kaçının: ‘</a:t>
            </a:r>
            <a:r>
              <a:rPr lang="tr-TR" i="1" dirty="0" smtClean="0">
                <a:solidFill>
                  <a:srgbClr val="FF0000"/>
                </a:solidFill>
              </a:rPr>
              <a:t>ayrıntıları tekrar edersem vb.’</a:t>
            </a:r>
            <a:endParaRPr lang="tr-TR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543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ifadeler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Telefonda konuştuğumuz gibi…….</a:t>
            </a:r>
          </a:p>
          <a:p>
            <a:r>
              <a:rPr lang="tr-TR" dirty="0" smtClean="0"/>
              <a:t>Dün anlaştığımız gibi…….</a:t>
            </a:r>
          </a:p>
          <a:p>
            <a:r>
              <a:rPr lang="tr-TR" dirty="0" smtClean="0"/>
              <a:t>Eğlenceli konuşmamızdan sonra…..</a:t>
            </a:r>
          </a:p>
          <a:p>
            <a:r>
              <a:rPr lang="tr-TR" dirty="0" smtClean="0"/>
              <a:t>Paket içeriğine teşekkür ederim…</a:t>
            </a:r>
          </a:p>
          <a:p>
            <a:r>
              <a:rPr lang="tr-TR" dirty="0" smtClean="0"/>
              <a:t>En kısa zamanda cevap vereceğim……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140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Cümleler.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 </a:t>
            </a:r>
            <a:r>
              <a:rPr lang="tr-TR" dirty="0" err="1" smtClean="0"/>
              <a:t>enjoyed</a:t>
            </a:r>
            <a:r>
              <a:rPr lang="tr-TR" dirty="0" smtClean="0"/>
              <a:t> </a:t>
            </a:r>
            <a:r>
              <a:rPr lang="tr-TR" dirty="0" err="1" smtClean="0"/>
              <a:t>speaking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afternoon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look</a:t>
            </a:r>
            <a:r>
              <a:rPr lang="tr-TR" dirty="0" smtClean="0"/>
              <a:t> </a:t>
            </a:r>
            <a:r>
              <a:rPr lang="tr-TR" dirty="0" err="1" smtClean="0"/>
              <a:t>forward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our</a:t>
            </a:r>
            <a:r>
              <a:rPr lang="tr-TR" dirty="0" smtClean="0"/>
              <a:t> </a:t>
            </a:r>
            <a:r>
              <a:rPr lang="tr-TR" dirty="0" err="1" smtClean="0"/>
              <a:t>meeting</a:t>
            </a:r>
            <a:r>
              <a:rPr lang="tr-TR" dirty="0" smtClean="0"/>
              <a:t> </a:t>
            </a:r>
            <a:r>
              <a:rPr lang="tr-TR" dirty="0" err="1" smtClean="0"/>
              <a:t>next</a:t>
            </a:r>
            <a:r>
              <a:rPr lang="tr-TR" dirty="0" smtClean="0"/>
              <a:t> </a:t>
            </a:r>
            <a:r>
              <a:rPr lang="tr-TR" dirty="0" err="1" smtClean="0"/>
              <a:t>Thursday</a:t>
            </a:r>
            <a:r>
              <a:rPr lang="tr-TR" dirty="0" smtClean="0"/>
              <a:t> at 2.30 at </a:t>
            </a:r>
            <a:r>
              <a:rPr lang="tr-TR" dirty="0" err="1" smtClean="0"/>
              <a:t>your</a:t>
            </a:r>
            <a:r>
              <a:rPr lang="tr-TR" dirty="0" smtClean="0"/>
              <a:t> Office.</a:t>
            </a:r>
          </a:p>
          <a:p>
            <a:r>
              <a:rPr lang="tr-TR" dirty="0" err="1" smtClean="0"/>
              <a:t>Thank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remembering</a:t>
            </a:r>
            <a:r>
              <a:rPr lang="tr-TR" dirty="0" smtClean="0"/>
              <a:t> </a:t>
            </a:r>
            <a:r>
              <a:rPr lang="tr-TR" dirty="0" err="1" smtClean="0"/>
              <a:t>my</a:t>
            </a:r>
            <a:r>
              <a:rPr lang="tr-TR" dirty="0" smtClean="0"/>
              <a:t> ten </a:t>
            </a:r>
            <a:r>
              <a:rPr lang="tr-TR" dirty="0" err="1" smtClean="0"/>
              <a:t>year</a:t>
            </a:r>
            <a:r>
              <a:rPr lang="tr-TR" dirty="0" smtClean="0"/>
              <a:t> </a:t>
            </a:r>
            <a:r>
              <a:rPr lang="tr-TR" dirty="0" err="1" smtClean="0"/>
              <a:t>anniversary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/>
              <a:t>L</a:t>
            </a:r>
            <a:r>
              <a:rPr lang="tr-TR" dirty="0" err="1" smtClean="0"/>
              <a:t>amb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Company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Thank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Wall </a:t>
            </a:r>
            <a:r>
              <a:rPr lang="tr-TR" dirty="0" err="1" smtClean="0"/>
              <a:t>paper</a:t>
            </a:r>
            <a:r>
              <a:rPr lang="tr-TR" dirty="0" smtClean="0"/>
              <a:t> </a:t>
            </a:r>
            <a:r>
              <a:rPr lang="tr-TR" dirty="0" err="1" smtClean="0"/>
              <a:t>samples</a:t>
            </a:r>
            <a:r>
              <a:rPr lang="tr-TR" dirty="0" smtClean="0"/>
              <a:t>,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arrived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morning</a:t>
            </a:r>
            <a:r>
              <a:rPr lang="tr-TR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9190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 descr="teyit mektuplarÄ± ile ilgili gÃ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1509" y="130962"/>
            <a:ext cx="4910137" cy="6727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5701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Nesne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3197675"/>
              </p:ext>
            </p:extLst>
          </p:nvPr>
        </p:nvGraphicFramePr>
        <p:xfrm>
          <a:off x="838200" y="574675"/>
          <a:ext cx="5745163" cy="560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Belge" r:id="rId3" imgW="5745621" imgH="5602924" progId="Word.Document.12">
                  <p:embed/>
                </p:oleObj>
              </mc:Choice>
              <mc:Fallback>
                <p:oleObj name="Belge" r:id="rId3" imgW="5745621" imgH="560292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574675"/>
                        <a:ext cx="5745163" cy="5602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415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142</Words>
  <Application>Microsoft Office PowerPoint</Application>
  <PresentationFormat>Geniş ekran</PresentationFormat>
  <Paragraphs>29</Paragraphs>
  <Slides>9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Microsoft Word Belgesi</vt:lpstr>
      <vt:lpstr>Onay ve teyit mektupları</vt:lpstr>
      <vt:lpstr>PowerPoint Sunusu</vt:lpstr>
      <vt:lpstr>PowerPoint Sunusu</vt:lpstr>
      <vt:lpstr>Neler söylenir </vt:lpstr>
      <vt:lpstr>Neler söylenmez </vt:lpstr>
      <vt:lpstr>Örnek ifadeler</vt:lpstr>
      <vt:lpstr>Cümleler. 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Kabul ve Onay mektupları</dc:title>
  <dc:creator>Velittin Balcı</dc:creator>
  <cp:lastModifiedBy>Velittin Balcı</cp:lastModifiedBy>
  <cp:revision>5</cp:revision>
  <dcterms:created xsi:type="dcterms:W3CDTF">2018-10-25T05:39:38Z</dcterms:created>
  <dcterms:modified xsi:type="dcterms:W3CDTF">2018-10-25T06:27:04Z</dcterms:modified>
</cp:coreProperties>
</file>