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70C0"/>
                </a:solidFill>
              </a:rPr>
              <a:t>Междумети</a:t>
            </a:r>
            <a:r>
              <a:rPr lang="bg-BG" b="1" dirty="0">
                <a:solidFill>
                  <a:srgbClr val="0070C0"/>
                </a:solidFill>
              </a:rPr>
              <a:t>я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8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Междуметието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която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изразява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чувства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волеизявления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искане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заповед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наподобява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звукоподражава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 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природни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животински,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както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резултат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производствена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дейностзвуци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 шумове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гласове.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употребяват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главно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говоримата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устната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по-рядко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писмените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текстове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главно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когато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наподобява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говоримата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художествената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литература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интернет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общуването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Прекомерно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наситената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признак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висока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емоционалност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бедност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езика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средства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3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употребата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използват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наличните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азбуката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букви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понякога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неправописно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неазбучни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символи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прави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записването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текст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условно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тъй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винаги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изцяло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предаде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тяхната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произносимост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звуков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еквивалент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влизат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изказването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собствената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семантика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Обикновено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явяват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началото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изказването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началото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по-дълго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изказване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последователност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самостойно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самостоятелно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могат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бъдат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повторени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изказването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5721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неизменяеми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нямат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свои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словоформи.</a:t>
            </a:r>
          </a:p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вероятно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най-старите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езикови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средства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тоест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думи-фрази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хората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общували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помежду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своя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характер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универсални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интернационални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—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съществуват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във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всички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макар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своя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национална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езикова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специфика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Езиковото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заемане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характерно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макар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по-рядко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отколкото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169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0070C0"/>
                </a:solidFill>
              </a:rPr>
              <a:t>Общи</a:t>
            </a:r>
            <a:r>
              <a:rPr lang="tr-TR" b="1" dirty="0">
                <a:solidFill>
                  <a:srgbClr val="0070C0"/>
                </a:solidFill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</a:rPr>
              <a:t>примери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>
          <a:xfrm>
            <a:off x="1447191" y="1860483"/>
            <a:ext cx="4645152" cy="360824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tr-TR" dirty="0" err="1" smtClean="0"/>
              <a:t>ах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ех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иха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ураа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бау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мяу-мяу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чик-чирик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ааа</a:t>
            </a:r>
            <a:r>
              <a:rPr lang="tr-TR" dirty="0"/>
              <a:t>…</a:t>
            </a:r>
          </a:p>
          <a:p>
            <a:pPr lvl="0"/>
            <a:r>
              <a:rPr lang="tr-TR" dirty="0" err="1" smtClean="0"/>
              <a:t>ооо</a:t>
            </a:r>
            <a:r>
              <a:rPr lang="tr-TR" dirty="0" smtClean="0"/>
              <a:t>…</a:t>
            </a:r>
            <a:endParaRPr lang="bg-BG" dirty="0" smtClean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>
          <a:xfrm>
            <a:off x="6412362" y="1860483"/>
            <a:ext cx="4645152" cy="359838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dirty="0" err="1" smtClean="0"/>
              <a:t>ц-ц-ц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ох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их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цап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цоп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пляс</a:t>
            </a:r>
            <a:r>
              <a:rPr lang="tr-TR" dirty="0"/>
              <a:t>…</a:t>
            </a:r>
          </a:p>
          <a:p>
            <a:pPr lvl="0"/>
            <a:r>
              <a:rPr lang="tr-TR" dirty="0" err="1"/>
              <a:t>пльок</a:t>
            </a:r>
            <a:r>
              <a:rPr lang="tr-TR" dirty="0" smtClean="0"/>
              <a:t>…</a:t>
            </a:r>
            <a:endParaRPr lang="bg-BG" dirty="0" smtClean="0"/>
          </a:p>
          <a:p>
            <a:r>
              <a:rPr lang="tr-TR" dirty="0" err="1"/>
              <a:t>пинг-понг</a:t>
            </a:r>
            <a:r>
              <a:rPr lang="tr-TR" dirty="0"/>
              <a:t>…</a:t>
            </a:r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231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İçerik Yer Tutucusu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Примерни</a:t>
            </a:r>
            <a:r>
              <a:rPr lang="tr-TR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0"/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Пуф-паф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влакът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тръгна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lvl="0"/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Ураа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спечелихме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!</a:t>
            </a:r>
          </a:p>
          <a:p>
            <a:pPr lvl="0"/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Ехаа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толкова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красиво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85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err="1">
                <a:solidFill>
                  <a:srgbClr val="0070C0"/>
                </a:solidFill>
              </a:rPr>
              <a:t>Видове</a:t>
            </a:r>
            <a:r>
              <a:rPr lang="tr-TR" sz="3600" b="1" dirty="0">
                <a:solidFill>
                  <a:srgbClr val="0070C0"/>
                </a:solidFill>
              </a:rPr>
              <a:t> </a:t>
            </a:r>
            <a:r>
              <a:rPr lang="tr-TR" sz="3600" b="1" dirty="0" err="1">
                <a:solidFill>
                  <a:srgbClr val="0070C0"/>
                </a:solidFill>
              </a:rPr>
              <a:t>междуметия</a:t>
            </a:r>
            <a:r>
              <a:rPr lang="tr-TR" sz="3600" b="1" dirty="0">
                <a:solidFill>
                  <a:srgbClr val="0070C0"/>
                </a:solidFill>
              </a:rPr>
              <a:t> </a:t>
            </a:r>
            <a:r>
              <a:rPr lang="tr-TR" sz="3600" b="1" dirty="0" err="1">
                <a:solidFill>
                  <a:srgbClr val="0070C0"/>
                </a:solidFill>
              </a:rPr>
              <a:t>и</a:t>
            </a:r>
            <a:r>
              <a:rPr lang="tr-TR" sz="3600" b="1" dirty="0">
                <a:solidFill>
                  <a:srgbClr val="0070C0"/>
                </a:solidFill>
              </a:rPr>
              <a:t> </a:t>
            </a:r>
            <a:r>
              <a:rPr lang="tr-TR" sz="3600" b="1" dirty="0" err="1" smtClean="0">
                <a:solidFill>
                  <a:srgbClr val="0070C0"/>
                </a:solidFill>
              </a:rPr>
              <a:t>примери</a:t>
            </a:r>
            <a:endParaRPr lang="tr-TR" sz="36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изразяване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непосредствени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чувства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мисли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например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изненада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господи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гледай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небеса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възторг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ура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страх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уплаха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оле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олеле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боже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майчице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съмнение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хм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досада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съжаление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тюх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тюх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види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учудване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тц-тц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6172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изразяване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волеизява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искане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заповед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):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повикване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ало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хей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помощ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подтикване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хайде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айде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окуражаване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кураж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давай-давай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предупреждение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стой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стоп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внимавай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варда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забрана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шшт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млък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изгонване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марш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марш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оттук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вън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махай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;</a:t>
            </a:r>
          </a:p>
          <a:p>
            <a:pPr lvl="1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заповед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огън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3845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150711" y="914277"/>
            <a:ext cx="9604375" cy="45989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Както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вижда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изразят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отделни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звукове —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най-често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гласни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дълго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произносими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съгласни,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кратки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звукосъчетания,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както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видове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(съществителни, глаголи),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нарочно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употребени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например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майчице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боже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гледай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стой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съответно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най-често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съществителните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звателни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мале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глаголите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заповедни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виж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).</a:t>
            </a:r>
          </a:p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Семантична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многозначност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междуметията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значението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определя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контекста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конкретната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ситуация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езиково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чрез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съответното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произношение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интонация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Например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lvl="0"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Аха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?</a:t>
            </a:r>
          </a:p>
          <a:p>
            <a:pPr lvl="0"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Аха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99314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</TotalTime>
  <Words>282</Words>
  <Application>Microsoft Macintosh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Gill Sans MT</vt:lpstr>
      <vt:lpstr>Times New Roman</vt:lpstr>
      <vt:lpstr>Arial</vt:lpstr>
      <vt:lpstr>Galeri</vt:lpstr>
      <vt:lpstr>Междуметия</vt:lpstr>
      <vt:lpstr>PowerPoint Sunusu</vt:lpstr>
      <vt:lpstr>PowerPoint Sunusu</vt:lpstr>
      <vt:lpstr>PowerPoint Sunusu</vt:lpstr>
      <vt:lpstr>Общи примери</vt:lpstr>
      <vt:lpstr>PowerPoint Sunusu</vt:lpstr>
      <vt:lpstr>Видове междуметия и примери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Междуметия</dc:title>
  <dc:creator>sadık hacı</dc:creator>
  <cp:lastModifiedBy>sadık hacı</cp:lastModifiedBy>
  <cp:revision>1</cp:revision>
  <dcterms:created xsi:type="dcterms:W3CDTF">2018-02-18T21:29:58Z</dcterms:created>
  <dcterms:modified xsi:type="dcterms:W3CDTF">2018-02-18T21:38:08Z</dcterms:modified>
</cp:coreProperties>
</file>