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14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20f44c3f_0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20f44c3f_0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_1">
  <p:cSld name="BLANK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0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■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■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■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6pPr>
            <a:lvl7pPr marL="3200400" lvl="6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7pPr>
            <a:lvl8pPr marL="3657600" lvl="7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8pPr>
            <a:lvl9pPr marL="4114800" lvl="8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1pPr>
            <a:lvl2pPr marL="0" marR="0" lvl="1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2pPr>
            <a:lvl3pPr marL="0" marR="0" lvl="2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3pPr>
            <a:lvl4pPr marL="0" marR="0" lvl="3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4pPr>
            <a:lvl5pPr marL="0" marR="0" lvl="4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5pPr>
            <a:lvl6pPr marL="0" marR="0" lvl="5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6pPr>
            <a:lvl7pPr marL="0" marR="0" lvl="6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7pPr>
            <a:lvl8pPr marL="0" marR="0" lvl="7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8pPr>
            <a:lvl9pPr marL="0" marR="0" lvl="8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</a:endParaRPr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</a:endParaRPr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>
              <a:solidFill>
                <a:srgbClr val="000000"/>
              </a:solidFill>
            </a:endParaRPr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</a:endParaRPr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</a:endParaRPr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>
              <a:solidFill>
                <a:srgbClr val="000000"/>
              </a:solidFill>
            </a:endParaRPr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</a:endParaRPr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ight-gradient"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30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19225"/>
            <a:ext cx="9144000" cy="519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9"/>
          <p:cNvSpPr txBox="1">
            <a:spLocks noGrp="1"/>
          </p:cNvSpPr>
          <p:nvPr>
            <p:ph type="ctrTitle"/>
          </p:nvPr>
        </p:nvSpPr>
        <p:spPr>
          <a:xfrm>
            <a:off x="4929375" y="1341425"/>
            <a:ext cx="40392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>
                <a:solidFill>
                  <a:schemeClr val="accent2"/>
                </a:solidFill>
              </a:rPr>
              <a:t>Biofeedback</a:t>
            </a:r>
            <a:endParaRPr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3343800" y="4762625"/>
            <a:ext cx="58002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1">
                <a:solidFill>
                  <a:schemeClr val="accent2"/>
                </a:solidFill>
              </a:rPr>
              <a:t>Uzm. Fzt. Kağan Yücel</a:t>
            </a:r>
            <a:endParaRPr sz="3200" b="1">
              <a:solidFill>
                <a:schemeClr val="accent2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1">
                <a:solidFill>
                  <a:schemeClr val="accent2"/>
                </a:solidFill>
              </a:rPr>
              <a:t>Ufuk. Üni. SHMYO Öğrt. Grv.</a:t>
            </a:r>
            <a:endParaRPr sz="3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BİOFEEDBACK TİPLERİ</a:t>
            </a:r>
            <a:endParaRPr sz="180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EMG BİOFEEDBACK</a:t>
            </a:r>
            <a:r>
              <a:rPr lang="en-US" sz="24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kastan çıkan miyoelektrik sinyalleri görsel veya işitsel sinyallere dönüştürerek kasların eğitimini sağlayan bir yöntemdir.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POZİSYONEL BİOFEEDBACK</a:t>
            </a:r>
            <a:r>
              <a:rPr lang="en-US" sz="24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 teknik hareketin, koordinasyon ve zamanlamasını başka bir deyişle hareketin regülasyonunu sağlamak amacı güder.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Baş pozisyonunun kontrol edilebilmesi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hareketlerinin kontrolü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8"/>
          <p:cNvSpPr txBox="1">
            <a:spLocks noGrp="1"/>
          </p:cNvSpPr>
          <p:nvPr>
            <p:ph type="body" idx="1"/>
          </p:nvPr>
        </p:nvSpPr>
        <p:spPr>
          <a:xfrm>
            <a:off x="1182675" y="1676399"/>
            <a:ext cx="7772400" cy="44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ISI BİOFEEDBACK</a:t>
            </a:r>
            <a:r>
              <a:rPr lang="en-US" sz="28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el, ayak parmaklarında ısı değişimlerinin, çeşitli organik uyarıların yansıması olduğunun tespit edilmesiyle önemi anlaşılmıştır.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Vücuttaki lokal bir bölgedeki ısının monitörize edilmesiyle başlayan ilk biofeedback aşaması vasküler akımı kontrol etmeyi hedefler.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RESPİRATUVAR BİOFEEDBACK</a:t>
            </a:r>
            <a:r>
              <a:rPr lang="en-US" sz="28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astım, yüksek seviyeli spinal kord yaralanmalarında solunumun elektronik olarak monitörize edilmesi ilkesine dayanır.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solidFill>
                  <a:schemeClr val="accent2"/>
                </a:solidFill>
              </a:rPr>
              <a:t>teşekkür ederim...</a:t>
            </a:r>
            <a:endParaRPr i="1">
              <a:solidFill>
                <a:schemeClr val="accent2"/>
              </a:solidFill>
            </a:endParaRPr>
          </a:p>
        </p:txBody>
      </p:sp>
      <p:sp>
        <p:nvSpPr>
          <p:cNvPr id="159" name="Google Shape;159;p2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842375" y="214300"/>
            <a:ext cx="81015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Omurilik yaralanmalı hastalar</a:t>
            </a:r>
            <a:endParaRPr sz="180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Omurilik yaralanmalı hastalarda, eklem hareket açıklığının arttırılması için biofeedback uygulanabilir.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Bacaklarda gastroknemius ve soleus komplekslerinde adduktor aktivitenin azaltıldığı saptanmıştır.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Ekstremite fonksiyonlarının geliştirmede kullanılmıştır.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Serebral palsi</a:t>
            </a:r>
            <a:endParaRPr sz="180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Spastisite için kullanılmaktadır.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Ortopedik rehabilitasyon</a:t>
            </a:r>
            <a:endParaRPr sz="180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1182675" y="1783249"/>
            <a:ext cx="7772400" cy="43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cerrahisinde motor sinirleri travmatize olmuş parmakların tedavisinde kullanılır.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EHA da kısıtlanmalarda, dokularda çekilme veya kasılma sonucu yeniden şekillenmeler oluşur. Bunları açma amaçlı biofeedback uygulanabilir.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Ön çapraz bağ operasyonu geçiren hastalara sadece elektriksel stimülasyon verilen hastalarla biofeddback uygulanan hastaların karşılaştırıldığı çalışmalarda biofeedback daha etkili bulunmuştur.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Periferik sinir hasarlarında</a:t>
            </a:r>
            <a:endParaRPr sz="180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Yüz felci olan hastalarda başarılı sonuçlar alınmıştır.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Ayna karşısında konuşma ve yüz egzersizlerinin yapılmaya çalışılması basit bir görsel feedbacktir.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>
            <a:spLocks noGrp="1"/>
          </p:cNvSpPr>
          <p:nvPr>
            <p:ph type="title"/>
          </p:nvPr>
        </p:nvSpPr>
        <p:spPr>
          <a:xfrm>
            <a:off x="829825" y="214300"/>
            <a:ext cx="8114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Felçli hastalarda biofeedback</a:t>
            </a:r>
            <a:endParaRPr sz="180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1187450" y="20510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Buradaki sonuçlarda üst ekstremitelerde alt ekstermitelere göre sonuçlar daha kötüdür.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Kalça-diz ekstansiyonu: duruş için önemli iki kombinasyondur.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Gluteus maksimusa EMG biofeedback yapılır.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Hastaların gevşemesi veya kuadriceps kasını güçlendirmesi gereklidir.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 ikisine birden feedback yapılması önerilir.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Diz f</a:t>
            </a:r>
            <a:r>
              <a:rPr lang="en-US" b="1">
                <a:solidFill>
                  <a:schemeClr val="accent6"/>
                </a:solidFill>
              </a:rPr>
              <a:t>le</a:t>
            </a:r>
            <a:r>
              <a:rPr lang="en-US" sz="3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ksiyonu ile birlikte kalça ekstansiyonu: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kuadriceps ve kalça fleksörlerinin birlikte gevşetilmesi buna karşılık antogonist diğer hareketlerin de güçlendirilmesi gerekir.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Ayak bileği dorsifleksiyonu: ayak düşüklüğünde en çok uygulanan tedavi yöntemlerinden biridir.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Plantar fleksörlerin spastisitesi ve dorsifleksörlerin parezisi sonucu ortaya çıkan düşük ayak biofeedback ile tedavi edilir.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Omuz subluksasyonu olan hastalarda uygulanabilir.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6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Kronik bel ağrılı hastalarda biofeedback yardımıyla kronik bel ağrısı tedavisi yapılabilir.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Temel mekanizma ağrıya neden olan kasların spazmını azaltmak için kendi vücudundan aldığı kasılmaya ait impulsları bastırmak için zorunlu gevşemeyi öğrenmesidir.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Yine aynı mekanizma ile kasılması gereken kası kasması öğretilir.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Ekran Gösterisi (4:3)</PresentationFormat>
  <Paragraphs>39</Paragraphs>
  <Slides>12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Tahoma</vt:lpstr>
      <vt:lpstr>Light Gradient</vt:lpstr>
      <vt:lpstr>Biofeedback</vt:lpstr>
      <vt:lpstr>Omurilik yaralanmalı hastalar</vt:lpstr>
      <vt:lpstr>Serebral palsi</vt:lpstr>
      <vt:lpstr>Ortopedik rehabilitasyon</vt:lpstr>
      <vt:lpstr>Periferik sinir hasarlarında</vt:lpstr>
      <vt:lpstr>Felçli hastalarda biofeedback</vt:lpstr>
      <vt:lpstr>PowerPoint Sunusu</vt:lpstr>
      <vt:lpstr>PowerPoint Sunusu</vt:lpstr>
      <vt:lpstr>PowerPoint Sunusu</vt:lpstr>
      <vt:lpstr>BİOFEEDBACK TİPLERİ</vt:lpstr>
      <vt:lpstr>PowerPoint Sunusu</vt:lpstr>
      <vt:lpstr>teşekkür ederim...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Biofeedback</dc:title>
  <cp:lastModifiedBy>user5</cp:lastModifiedBy>
  <cp:revision>1</cp:revision>
  <dcterms:modified xsi:type="dcterms:W3CDTF">2019-04-17T07:47:44Z</dcterms:modified>
</cp:coreProperties>
</file>