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326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874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310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441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25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253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10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329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887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770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2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8: Enhanced Entity-Relationship (EER) Model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/>
              <a:t>Constraints </a:t>
            </a:r>
            <a:r>
              <a:rPr lang="tr-TR" b="1" dirty="0" smtClean="0"/>
              <a:t>on single specialization or on single generalization.</a:t>
            </a:r>
          </a:p>
          <a:p>
            <a:r>
              <a:rPr lang="tr-TR" b="1" dirty="0" smtClean="0"/>
              <a:t>Lattices and Hierarchies</a:t>
            </a:r>
          </a:p>
          <a:p>
            <a:r>
              <a:rPr lang="tr-TR" b="1" dirty="0" smtClean="0"/>
              <a:t>There can be one or more than one subclass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92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Disjointness constraint</a:t>
            </a:r>
          </a:p>
          <a:p>
            <a:pPr lvl="1"/>
            <a:r>
              <a:rPr lang="tr-TR" b="1" dirty="0" smtClean="0"/>
              <a:t>The subclasses must be disjoint</a:t>
            </a:r>
          </a:p>
          <a:p>
            <a:r>
              <a:rPr lang="tr-TR" b="1" dirty="0" smtClean="0"/>
              <a:t>Completeness constraint</a:t>
            </a:r>
          </a:p>
          <a:p>
            <a:pPr lvl="1"/>
            <a:r>
              <a:rPr lang="tr-TR" b="1" dirty="0" smtClean="0"/>
              <a:t>Total</a:t>
            </a:r>
          </a:p>
          <a:p>
            <a:pPr lvl="1"/>
            <a:r>
              <a:rPr lang="tr-TR" b="1" dirty="0" smtClean="0"/>
              <a:t>Partial</a:t>
            </a:r>
          </a:p>
          <a:p>
            <a:r>
              <a:rPr lang="tr-TR" b="1" dirty="0" smtClean="0"/>
              <a:t>Those constraints are independent.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5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Specialization hierarchy</a:t>
            </a:r>
          </a:p>
          <a:p>
            <a:pPr lvl="1"/>
            <a:r>
              <a:rPr lang="tr-TR" b="1" dirty="0" smtClean="0"/>
              <a:t>Each subclass participates in only one superclass/subclass relationship</a:t>
            </a:r>
          </a:p>
          <a:p>
            <a:pPr lvl="1"/>
            <a:r>
              <a:rPr lang="tr-TR" b="1" dirty="0" smtClean="0"/>
              <a:t>Produce tree structure</a:t>
            </a:r>
          </a:p>
          <a:p>
            <a:r>
              <a:rPr lang="tr-TR" b="1" dirty="0" smtClean="0"/>
              <a:t>On the other hand, in specialization lattice a subclass can be in more than one superclass/subclass relationship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8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728" y="1443681"/>
            <a:ext cx="5867400" cy="4424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47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Constraints and Characteristics of Specialization and Generalization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7784"/>
            <a:ext cx="7848600" cy="4856816"/>
          </a:xfrm>
        </p:spPr>
        <p:txBody>
          <a:bodyPr>
            <a:normAutofit/>
          </a:bodyPr>
          <a:lstStyle/>
          <a:p>
            <a:r>
              <a:rPr lang="tr-TR" b="1" dirty="0" smtClean="0"/>
              <a:t>Multiple Inheritance</a:t>
            </a:r>
          </a:p>
          <a:p>
            <a:pPr lvl="1"/>
            <a:r>
              <a:rPr lang="tr-TR" b="1" dirty="0" smtClean="0"/>
              <a:t>There are subclasses with more than one superclass</a:t>
            </a:r>
          </a:p>
          <a:p>
            <a:r>
              <a:rPr lang="tr-TR" b="1" dirty="0" smtClean="0"/>
              <a:t>Single Inheritance</a:t>
            </a:r>
          </a:p>
          <a:p>
            <a:pPr lvl="1"/>
            <a:r>
              <a:rPr lang="tr-TR" b="1" smtClean="0"/>
              <a:t>Each subclass has only one superclass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4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Subclasses, Superclasses and Inheritance</a:t>
            </a:r>
          </a:p>
          <a:p>
            <a:r>
              <a:rPr lang="tr-TR" b="1" dirty="0" smtClean="0"/>
              <a:t>Specialization and Generalization</a:t>
            </a:r>
          </a:p>
          <a:p>
            <a:r>
              <a:rPr lang="tr-TR" b="1" dirty="0" smtClean="0"/>
              <a:t>Constraints and Characteristics of Specialization and Generalization Hierarchies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Enhanced ER (EER) model</a:t>
            </a:r>
          </a:p>
          <a:p>
            <a:pPr lvl="1"/>
            <a:r>
              <a:rPr lang="tr-TR" b="1" dirty="0" smtClean="0"/>
              <a:t>It is used to design more detailed database schemas</a:t>
            </a:r>
          </a:p>
          <a:p>
            <a:pPr lvl="1"/>
            <a:r>
              <a:rPr lang="tr-TR" b="1" dirty="0" smtClean="0"/>
              <a:t>Constraints reflected more accurately</a:t>
            </a:r>
          </a:p>
          <a:p>
            <a:pPr lvl="1"/>
            <a:r>
              <a:rPr lang="tr-TR" b="1" dirty="0" smtClean="0"/>
              <a:t>More complex requirements can be handled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Enhanced ER (EER) model includes all modeling issues in ER.</a:t>
            </a:r>
          </a:p>
          <a:p>
            <a:r>
              <a:rPr lang="tr-TR" b="1" dirty="0" smtClean="0"/>
              <a:t>EER also has the following concepts:</a:t>
            </a:r>
          </a:p>
          <a:p>
            <a:pPr lvl="1"/>
            <a:r>
              <a:rPr lang="tr-TR" b="1" dirty="0" smtClean="0"/>
              <a:t>Subclasses and superclasses</a:t>
            </a:r>
          </a:p>
          <a:p>
            <a:pPr lvl="1"/>
            <a:r>
              <a:rPr lang="tr-TR" b="1" dirty="0" smtClean="0"/>
              <a:t>Specialization and generalization</a:t>
            </a:r>
          </a:p>
          <a:p>
            <a:pPr lvl="1"/>
            <a:r>
              <a:rPr lang="tr-TR" b="1" dirty="0" smtClean="0"/>
              <a:t>Category</a:t>
            </a:r>
          </a:p>
          <a:p>
            <a:pPr lvl="1"/>
            <a:r>
              <a:rPr lang="tr-TR" b="1" dirty="0" smtClean="0"/>
              <a:t>Attribute and relationship inheritance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64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Subclass of an entity type</a:t>
            </a:r>
          </a:p>
          <a:p>
            <a:pPr lvl="1"/>
            <a:r>
              <a:rPr lang="tr-TR" b="1" dirty="0" smtClean="0"/>
              <a:t>Meaningful subgroupings</a:t>
            </a:r>
          </a:p>
          <a:p>
            <a:pPr lvl="1"/>
            <a:r>
              <a:rPr lang="tr-TR" b="1" dirty="0" smtClean="0"/>
              <a:t>Subclass entity inherits all attributes and relationships of superclass</a:t>
            </a:r>
          </a:p>
          <a:p>
            <a:pPr lvl="1"/>
            <a:r>
              <a:rPr lang="tr-TR" b="1" dirty="0" smtClean="0"/>
              <a:t>They are represented because they have significance in mini word.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57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Subclasses, Superclasses and Inheritance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355" y="1447800"/>
            <a:ext cx="6593482" cy="389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Specialization</a:t>
            </a:r>
          </a:p>
          <a:p>
            <a:pPr lvl="1"/>
            <a:r>
              <a:rPr lang="tr-TR" b="1" dirty="0" smtClean="0"/>
              <a:t>Defining a set of subclasses</a:t>
            </a:r>
          </a:p>
          <a:p>
            <a:r>
              <a:rPr lang="tr-TR" b="1" dirty="0" smtClean="0"/>
              <a:t>Subclass can define</a:t>
            </a:r>
          </a:p>
          <a:p>
            <a:pPr lvl="1"/>
            <a:r>
              <a:rPr lang="tr-TR" b="1" dirty="0" smtClean="0"/>
              <a:t>Specific attributes</a:t>
            </a:r>
          </a:p>
          <a:p>
            <a:pPr lvl="1"/>
            <a:r>
              <a:rPr lang="tr-TR" b="1" dirty="0" smtClean="0"/>
              <a:t>Specific relationship types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7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Some of attributes may apply on aly a subset of our superclass</a:t>
            </a:r>
          </a:p>
          <a:p>
            <a:r>
              <a:rPr lang="tr-TR" b="1" dirty="0" smtClean="0"/>
              <a:t>In the same way, some of our relationships may be participated by members of subclass.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/>
              <a:t>Specialization and Generalization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3309"/>
            <a:ext cx="7848600" cy="5101291"/>
          </a:xfrm>
        </p:spPr>
        <p:txBody>
          <a:bodyPr>
            <a:normAutofit/>
          </a:bodyPr>
          <a:lstStyle/>
          <a:p>
            <a:r>
              <a:rPr lang="tr-TR" b="1" dirty="0" smtClean="0"/>
              <a:t>Generalization is the reverse process of specialization</a:t>
            </a:r>
          </a:p>
          <a:p>
            <a:r>
              <a:rPr lang="tr-TR" b="1" dirty="0" smtClean="0"/>
              <a:t>More than one class generalized into one superclass</a:t>
            </a:r>
          </a:p>
          <a:p>
            <a:r>
              <a:rPr lang="tr-TR" b="1" dirty="0" smtClean="0"/>
              <a:t>In this process, original entity types are subclasses</a:t>
            </a:r>
          </a:p>
          <a:p>
            <a:r>
              <a:rPr lang="tr-TR" b="1" dirty="0" smtClean="0"/>
              <a:t>It can be considered as the process of defining a generalized entity type from the given entity types.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9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11860</TotalTime>
  <Words>384</Words>
  <Application>Microsoft Office PowerPoint</Application>
  <PresentationFormat>On-screen Show (4:3)</PresentationFormat>
  <Paragraphs>89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BLM258</vt:lpstr>
      <vt:lpstr> Outline</vt:lpstr>
      <vt:lpstr>Subclasses, Superclasses and Inheritance</vt:lpstr>
      <vt:lpstr>Subclasses, Superclasses and Inheritance</vt:lpstr>
      <vt:lpstr>Subclasses, Superclasses and Inheritance</vt:lpstr>
      <vt:lpstr>Subclasses, Superclasses and Inheritance</vt:lpstr>
      <vt:lpstr>Specialization and Generalization</vt:lpstr>
      <vt:lpstr>Specialization and Generalization</vt:lpstr>
      <vt:lpstr>Specialization and Generalization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  <vt:lpstr>Constraints and Characteristics of Specialization and Generalization Hierarchies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546</cp:revision>
  <dcterms:created xsi:type="dcterms:W3CDTF">2006-08-16T00:00:00Z</dcterms:created>
  <dcterms:modified xsi:type="dcterms:W3CDTF">2019-12-03T21:44:06Z</dcterms:modified>
</cp:coreProperties>
</file>