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sldIdLst>
    <p:sldId id="326" r:id="rId2"/>
    <p:sldId id="306" r:id="rId3"/>
    <p:sldId id="257" r:id="rId4"/>
    <p:sldId id="276" r:id="rId5"/>
    <p:sldId id="258" r:id="rId6"/>
    <p:sldId id="277" r:id="rId7"/>
    <p:sldId id="278" r:id="rId8"/>
    <p:sldId id="305" r:id="rId9"/>
    <p:sldId id="295" r:id="rId10"/>
    <p:sldId id="261" r:id="rId11"/>
    <p:sldId id="324" r:id="rId12"/>
    <p:sldId id="325" r:id="rId13"/>
    <p:sldId id="281" r:id="rId14"/>
    <p:sldId id="282" r:id="rId15"/>
  </p:sldIdLst>
  <p:sldSz cx="9144000" cy="6858000" type="screen4x3"/>
  <p:notesSz cx="6858000" cy="9144000"/>
  <p:defaultTextStyle>
    <a:defPPr>
      <a:defRPr lang="en-US"/>
    </a:defPPr>
    <a:lvl1pPr algn="l" rtl="0" eaLnBrk="0" fontAlgn="base" hangingPunct="0">
      <a:spcBef>
        <a:spcPct val="0"/>
      </a:spcBef>
      <a:spcAft>
        <a:spcPct val="0"/>
      </a:spcAft>
      <a:defRPr sz="20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0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0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0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000" b="1" kern="1200">
        <a:solidFill>
          <a:schemeClr val="tx1"/>
        </a:solidFill>
        <a:latin typeface="Arial" panose="020B0604020202020204" pitchFamily="34" charset="0"/>
        <a:ea typeface="+mn-ea"/>
        <a:cs typeface="+mn-cs"/>
      </a:defRPr>
    </a:lvl5pPr>
    <a:lvl6pPr marL="2286000" algn="l" defTabSz="914400" rtl="0" eaLnBrk="1" latinLnBrk="0" hangingPunct="1">
      <a:defRPr sz="2000" b="1" kern="1200">
        <a:solidFill>
          <a:schemeClr val="tx1"/>
        </a:solidFill>
        <a:latin typeface="Arial" panose="020B0604020202020204" pitchFamily="34" charset="0"/>
        <a:ea typeface="+mn-ea"/>
        <a:cs typeface="+mn-cs"/>
      </a:defRPr>
    </a:lvl6pPr>
    <a:lvl7pPr marL="2743200" algn="l" defTabSz="914400" rtl="0" eaLnBrk="1" latinLnBrk="0" hangingPunct="1">
      <a:defRPr sz="2000" b="1" kern="1200">
        <a:solidFill>
          <a:schemeClr val="tx1"/>
        </a:solidFill>
        <a:latin typeface="Arial" panose="020B0604020202020204" pitchFamily="34" charset="0"/>
        <a:ea typeface="+mn-ea"/>
        <a:cs typeface="+mn-cs"/>
      </a:defRPr>
    </a:lvl7pPr>
    <a:lvl8pPr marL="3200400" algn="l" defTabSz="914400" rtl="0" eaLnBrk="1" latinLnBrk="0" hangingPunct="1">
      <a:defRPr sz="2000" b="1" kern="1200">
        <a:solidFill>
          <a:schemeClr val="tx1"/>
        </a:solidFill>
        <a:latin typeface="Arial" panose="020B0604020202020204" pitchFamily="34" charset="0"/>
        <a:ea typeface="+mn-ea"/>
        <a:cs typeface="+mn-cs"/>
      </a:defRPr>
    </a:lvl8pPr>
    <a:lvl9pPr marL="3657600" algn="l" defTabSz="914400" rtl="0" eaLnBrk="1" latinLnBrk="0" hangingPunct="1">
      <a:defRPr sz="20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CC66FF"/>
    <a:srgbClr val="FFFF00"/>
    <a:srgbClr val="CCFFFF"/>
    <a:srgbClr val="C3370B"/>
    <a:srgbClr val="6600FF"/>
    <a:srgbClr val="62C707"/>
    <a:srgbClr val="5278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920" autoAdjust="0"/>
  </p:normalViewPr>
  <p:slideViewPr>
    <p:cSldViewPr>
      <p:cViewPr varScale="1">
        <p:scale>
          <a:sx n="84" d="100"/>
          <a:sy n="84" d="100"/>
        </p:scale>
        <p:origin x="15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68"/>
    </p:cViewPr>
  </p:sorterViewPr>
  <p:notesViewPr>
    <p:cSldViewPr>
      <p:cViewPr>
        <p:scale>
          <a:sx n="100" d="100"/>
          <a:sy n="100" d="100"/>
        </p:scale>
        <p:origin x="-86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atin typeface="Times" panose="02020603050405020304" pitchFamily="18" charset="0"/>
              </a:defRPr>
            </a:lvl1pPr>
          </a:lstStyle>
          <a:p>
            <a:endParaRPr lang="en-US" altLang="tr-TR"/>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atin typeface="Times" panose="02020603050405020304" pitchFamily="18" charset="0"/>
              </a:defRPr>
            </a:lvl1pPr>
          </a:lstStyle>
          <a:p>
            <a:endParaRPr lang="en-US" altLang="tr-TR"/>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atin typeface="Times" panose="02020603050405020304" pitchFamily="18" charset="0"/>
              </a:defRPr>
            </a:lvl1pPr>
          </a:lstStyle>
          <a:p>
            <a:endParaRPr lang="en-US" altLang="tr-TR"/>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atin typeface="Times" panose="02020603050405020304" pitchFamily="18" charset="0"/>
              </a:defRPr>
            </a:lvl1pPr>
          </a:lstStyle>
          <a:p>
            <a:fld id="{1D8BDDBC-DB31-4FA9-A29E-BC628990D0A6}" type="slidenum">
              <a:rPr lang="en-US" altLang="tr-TR"/>
              <a:pPr/>
              <a:t>‹#›</a:t>
            </a:fld>
            <a:endParaRPr lang="en-US" altLang="tr-TR"/>
          </a:p>
        </p:txBody>
      </p:sp>
    </p:spTree>
    <p:extLst>
      <p:ext uri="{BB962C8B-B14F-4D97-AF65-F5344CB8AC3E}">
        <p14:creationId xmlns:p14="http://schemas.microsoft.com/office/powerpoint/2010/main" val="27881757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C6D47D-6761-4DD8-B55E-82BF32A40671}" type="slidenum">
              <a:rPr lang="en-US" altLang="tr-TR"/>
              <a:pPr/>
              <a:t>3</a:t>
            </a:fld>
            <a:endParaRPr lang="en-US" altLang="tr-TR"/>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tr-TR" altLang="tr-TR"/>
              <a:t>Sagittarius Yıldız bölgesinin </a:t>
            </a:r>
            <a:r>
              <a:rPr lang="en-US" altLang="tr-TR"/>
              <a:t>Hubble </a:t>
            </a:r>
            <a:r>
              <a:rPr lang="tr-TR" altLang="tr-TR"/>
              <a:t>telenkobu ile alınan eski bir görüntüsü. Yatay eksen boyunca görünen alanın genişliği 13.3 ışık yılıdır. </a:t>
            </a:r>
            <a:endParaRPr lang="en-US" altLang="tr-TR"/>
          </a:p>
          <a:p>
            <a:r>
              <a:rPr lang="tr-TR" altLang="tr-TR"/>
              <a:t>Konuklara soralım: Bu resimde dikkatinizi çeken birşey var mı? Şanslı isek farklı renkler gördüklerini söylerler. Daha sonra farklı renklerin ne anlama geldiklerini sorarız [farklı sıcaklıklar].</a:t>
            </a:r>
          </a:p>
          <a:p>
            <a:endParaRPr lang="tr-TR" altLang="tr-TR"/>
          </a:p>
        </p:txBody>
      </p:sp>
    </p:spTree>
    <p:extLst>
      <p:ext uri="{BB962C8B-B14F-4D97-AF65-F5344CB8AC3E}">
        <p14:creationId xmlns:p14="http://schemas.microsoft.com/office/powerpoint/2010/main" val="2584766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15DB8-BC3C-455E-A758-8FC016C67AA4}" type="slidenum">
              <a:rPr lang="en-US" altLang="tr-TR"/>
              <a:pPr/>
              <a:t>13</a:t>
            </a:fld>
            <a:endParaRPr lang="en-US" altLang="tr-T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tr-TR" altLang="tr-TR" dirty="0" smtClean="0"/>
              <a:t>https://periodictable.me/</a:t>
            </a:r>
            <a:endParaRPr lang="tr-TR" altLang="tr-TR" dirty="0"/>
          </a:p>
        </p:txBody>
      </p:sp>
    </p:spTree>
    <p:extLst>
      <p:ext uri="{BB962C8B-B14F-4D97-AF65-F5344CB8AC3E}">
        <p14:creationId xmlns:p14="http://schemas.microsoft.com/office/powerpoint/2010/main" val="254371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7D9C44-4142-4AAB-B1DD-EE17FF9B509B}" type="slidenum">
              <a:rPr lang="en-US" altLang="tr-TR"/>
              <a:pPr/>
              <a:t>14</a:t>
            </a:fld>
            <a:endParaRPr lang="en-US" altLang="tr-T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tr-TR" altLang="tr-TR" dirty="0"/>
              <a:t>Füzyon, demirde sona erer. Sonra yıldız yeniden çökmeye başlar.</a:t>
            </a:r>
            <a:r>
              <a:rPr lang="en-US" altLang="tr-TR" dirty="0"/>
              <a:t> </a:t>
            </a:r>
            <a:r>
              <a:rPr lang="tr-TR" altLang="tr-TR" dirty="0" smtClean="0"/>
              <a:t>https://en.wikipedia.org/wiki/Stellar_nucleosynthesis#/media/File:Nucleosynthesis_in_a_star.gif</a:t>
            </a:r>
            <a:endParaRPr lang="tr-TR" altLang="tr-TR" dirty="0"/>
          </a:p>
        </p:txBody>
      </p:sp>
    </p:spTree>
    <p:extLst>
      <p:ext uri="{BB962C8B-B14F-4D97-AF65-F5344CB8AC3E}">
        <p14:creationId xmlns:p14="http://schemas.microsoft.com/office/powerpoint/2010/main" val="3492825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84D9D1-E7C2-4FCD-AD34-3ACE403AB178}" type="slidenum">
              <a:rPr lang="en-US" altLang="tr-TR"/>
              <a:pPr/>
              <a:t>4</a:t>
            </a:fld>
            <a:endParaRPr lang="en-US" altLang="tr-TR"/>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r>
              <a:rPr lang="en-US" altLang="tr-TR" dirty="0"/>
              <a:t>M16 – </a:t>
            </a:r>
            <a:r>
              <a:rPr lang="tr-TR" altLang="tr-TR" dirty="0"/>
              <a:t>Kartal bulutsusu kolonları</a:t>
            </a:r>
            <a:endParaRPr lang="en-US" altLang="tr-TR" dirty="0"/>
          </a:p>
          <a:p>
            <a:r>
              <a:rPr lang="en-US" altLang="tr-TR" dirty="0"/>
              <a:t>(Hubble</a:t>
            </a:r>
            <a:r>
              <a:rPr lang="tr-TR" altLang="tr-TR" dirty="0"/>
              <a:t> görüntüsü</a:t>
            </a:r>
            <a:r>
              <a:rPr lang="en-US" altLang="tr-TR" dirty="0"/>
              <a:t>,  http://oposite.stsci.edu/pubinfo/PR/95/44.html</a:t>
            </a:r>
          </a:p>
          <a:p>
            <a:r>
              <a:rPr lang="tr-TR" altLang="tr-TR" dirty="0"/>
              <a:t>Yıldızlar arası soğuk hidrojen gazından ve tozdan oluşan bu kolonlar aynı zamanda yeni yıldızların küvözü olarak da adlandırılabilir. Moleküler hidrojenden oluşmuş yoğun gaz bulutları (her molekülde iki hidrojen atomu vardır) ve toz, yeni oluşmuş sıcak yıldızların moröte ışınımının dağıtıcı etkisine karşı direnebilirler. Bu yıldızların yakınlarındaki gaz ve toz ise hızlıca dağılırlar (örn bkz: sağ üst köşedeki yıldız).</a:t>
            </a:r>
          </a:p>
          <a:p>
            <a:endParaRPr lang="tr-TR" altLang="tr-TR" dirty="0"/>
          </a:p>
          <a:p>
            <a:r>
              <a:rPr lang="tr-TR" altLang="tr-TR" dirty="0"/>
              <a:t>Kolonların moröte ışınım ile aşınmasıyla, kolonlar içinde gömülü olan daha yoğun küçük kürecikler etrafındaki örtü açılır.Bu kürecikler “EGG” olarak adlandırılır. “EGG” “Evaporating Gaseous Globules” sözcüklerinin kısaltmasıdır. Ancak aynı zamanda bu nesnelerin ne olduklarını da ifade etmektedir. EGG’lerin en azından bazılarının içinde embriyo yıldızlar oluşur. EGG’lerin atraflarındaki örtü kalktığı zaman, yıldızlar gelişmeyi aniden durdururlar. Bu yıldızlar kütlelerini oluşturacak madde ile bulutsudan ayrılırlar. Son olarak da EGG’lerin foto-buharlaştırmaya dayanamaması ile, yıldızların etrafı temizlenir.</a:t>
            </a:r>
          </a:p>
          <a:p>
            <a:endParaRPr lang="tr-TR" altLang="tr-TR" dirty="0"/>
          </a:p>
        </p:txBody>
      </p:sp>
    </p:spTree>
    <p:extLst>
      <p:ext uri="{BB962C8B-B14F-4D97-AF65-F5344CB8AC3E}">
        <p14:creationId xmlns:p14="http://schemas.microsoft.com/office/powerpoint/2010/main" val="1913225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087CFE-26DF-4132-B003-A0C21B8BA1D1}" type="slidenum">
              <a:rPr lang="en-US" altLang="tr-TR"/>
              <a:pPr/>
              <a:t>5</a:t>
            </a:fld>
            <a:endParaRPr lang="en-US" altLang="tr-T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tr-TR" altLang="tr-TR" dirty="0"/>
          </a:p>
        </p:txBody>
      </p:sp>
    </p:spTree>
    <p:extLst>
      <p:ext uri="{BB962C8B-B14F-4D97-AF65-F5344CB8AC3E}">
        <p14:creationId xmlns:p14="http://schemas.microsoft.com/office/powerpoint/2010/main" val="3970231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B7BD0D-B9B9-4D37-B584-42CF577E93E5}" type="slidenum">
              <a:rPr lang="en-US" altLang="tr-TR"/>
              <a:pPr/>
              <a:t>6</a:t>
            </a:fld>
            <a:endParaRPr lang="en-US" altLang="tr-TR"/>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tr-TR" altLang="tr-TR" baseline="-25000" dirty="0"/>
          </a:p>
        </p:txBody>
      </p:sp>
    </p:spTree>
    <p:extLst>
      <p:ext uri="{BB962C8B-B14F-4D97-AF65-F5344CB8AC3E}">
        <p14:creationId xmlns:p14="http://schemas.microsoft.com/office/powerpoint/2010/main" val="2635346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E18E57-B8A8-43BE-814F-52EC68D9219F}" type="slidenum">
              <a:rPr lang="en-US" altLang="tr-TR"/>
              <a:pPr/>
              <a:t>7</a:t>
            </a:fld>
            <a:endParaRPr lang="en-US" altLang="tr-T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tr-TR" altLang="tr-TR"/>
              <a:t>Dinleyicilerin sembollerin anlamını anladıklarından emin olduktan sonra:</a:t>
            </a:r>
          </a:p>
          <a:p>
            <a:r>
              <a:rPr lang="tr-TR" altLang="tr-TR"/>
              <a:t>(özellikle de H ve He atom ağırlıklarını gösteren üst indisleri)</a:t>
            </a:r>
            <a:endParaRPr lang="en-US" altLang="tr-TR"/>
          </a:p>
          <a:p>
            <a:endParaRPr lang="en-US" altLang="tr-TR"/>
          </a:p>
          <a:p>
            <a:r>
              <a:rPr lang="tr-TR" altLang="tr-TR"/>
              <a:t>Enerji, 4 hidrojen atomunun kütlesi ile bir helyum atomunun kütlesi arasındaki farktan çıkar. Aradaki fark Einstein’in meşhur formülü ile enerjiye dönüştürülür.</a:t>
            </a:r>
            <a:endParaRPr lang="en-US" altLang="tr-TR"/>
          </a:p>
          <a:p>
            <a:endParaRPr lang="tr-TR" altLang="tr-TR"/>
          </a:p>
        </p:txBody>
      </p:sp>
    </p:spTree>
    <p:extLst>
      <p:ext uri="{BB962C8B-B14F-4D97-AF65-F5344CB8AC3E}">
        <p14:creationId xmlns:p14="http://schemas.microsoft.com/office/powerpoint/2010/main" val="1924344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7403A9-F821-4985-A04D-309D8D66CDDE}" type="slidenum">
              <a:rPr lang="en-US" altLang="tr-TR"/>
              <a:pPr/>
              <a:t>9</a:t>
            </a:fld>
            <a:endParaRPr lang="en-US" altLang="tr-TR"/>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r>
              <a:rPr lang="tr-TR" altLang="tr-TR" dirty="0" smtClean="0"/>
              <a:t>https://en.wikipedia.org/wiki/Annie_Jump_Cannon</a:t>
            </a:r>
          </a:p>
          <a:p>
            <a:r>
              <a:rPr lang="tr-TR" altLang="tr-TR" dirty="0" smtClean="0"/>
              <a:t>https://en.wikipedia.org/wiki/Hertzsprung%E2%80%93Russell_diagram</a:t>
            </a:r>
            <a:endParaRPr lang="tr-TR" altLang="tr-TR" dirty="0"/>
          </a:p>
        </p:txBody>
      </p:sp>
    </p:spTree>
    <p:extLst>
      <p:ext uri="{BB962C8B-B14F-4D97-AF65-F5344CB8AC3E}">
        <p14:creationId xmlns:p14="http://schemas.microsoft.com/office/powerpoint/2010/main" val="678852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B4BC7A-2811-4158-91E3-AB1293C36DC7}" type="slidenum">
              <a:rPr lang="en-US" altLang="tr-TR"/>
              <a:pPr/>
              <a:t>10</a:t>
            </a:fld>
            <a:endParaRPr lang="en-US" altLang="tr-T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tr-TR" altLang="tr-TR" dirty="0" smtClean="0"/>
              <a:t>https://en.wikipedia.org/wiki/Stellar_evolution#/media/File:Star_life_cycles_red_dwarf_en.svg</a:t>
            </a:r>
            <a:endParaRPr lang="tr-TR" altLang="tr-TR" dirty="0"/>
          </a:p>
        </p:txBody>
      </p:sp>
    </p:spTree>
    <p:extLst>
      <p:ext uri="{BB962C8B-B14F-4D97-AF65-F5344CB8AC3E}">
        <p14:creationId xmlns:p14="http://schemas.microsoft.com/office/powerpoint/2010/main" val="1292404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tr-TR" dirty="0" smtClean="0"/>
              <a:t>Thomas T. Arny «Explorations an Introduction</a:t>
            </a:r>
            <a:r>
              <a:rPr lang="tr-TR" baseline="0" dirty="0" smtClean="0"/>
              <a:t> to Astronomy»</a:t>
            </a:r>
            <a:endParaRPr lang="tr-TR" dirty="0" smtClean="0"/>
          </a:p>
          <a:p>
            <a:endParaRPr lang="tr-TR" dirty="0"/>
          </a:p>
        </p:txBody>
      </p:sp>
      <p:sp>
        <p:nvSpPr>
          <p:cNvPr id="4" name="Slide Number Placeholder 3"/>
          <p:cNvSpPr>
            <a:spLocks noGrp="1"/>
          </p:cNvSpPr>
          <p:nvPr>
            <p:ph type="sldNum" sz="quarter" idx="10"/>
          </p:nvPr>
        </p:nvSpPr>
        <p:spPr/>
        <p:txBody>
          <a:bodyPr/>
          <a:lstStyle/>
          <a:p>
            <a:fld id="{1D8BDDBC-DB31-4FA9-A29E-BC628990D0A6}" type="slidenum">
              <a:rPr lang="en-US" altLang="tr-TR" smtClean="0"/>
              <a:pPr/>
              <a:t>11</a:t>
            </a:fld>
            <a:endParaRPr lang="en-US" altLang="tr-TR"/>
          </a:p>
        </p:txBody>
      </p:sp>
    </p:spTree>
    <p:extLst>
      <p:ext uri="{BB962C8B-B14F-4D97-AF65-F5344CB8AC3E}">
        <p14:creationId xmlns:p14="http://schemas.microsoft.com/office/powerpoint/2010/main" val="323477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tr-TR" dirty="0" smtClean="0"/>
              <a:t>Thomas T. Arny «Explorations an Introduction</a:t>
            </a:r>
            <a:r>
              <a:rPr lang="tr-TR" baseline="0" dirty="0" smtClean="0"/>
              <a:t> to Astronomy»</a:t>
            </a:r>
            <a:endParaRPr lang="tr-TR" dirty="0" smtClean="0"/>
          </a:p>
          <a:p>
            <a:endParaRPr lang="tr-TR" dirty="0"/>
          </a:p>
        </p:txBody>
      </p:sp>
      <p:sp>
        <p:nvSpPr>
          <p:cNvPr id="4" name="Slide Number Placeholder 3"/>
          <p:cNvSpPr>
            <a:spLocks noGrp="1"/>
          </p:cNvSpPr>
          <p:nvPr>
            <p:ph type="sldNum" sz="quarter" idx="10"/>
          </p:nvPr>
        </p:nvSpPr>
        <p:spPr/>
        <p:txBody>
          <a:bodyPr/>
          <a:lstStyle/>
          <a:p>
            <a:fld id="{1D8BDDBC-DB31-4FA9-A29E-BC628990D0A6}" type="slidenum">
              <a:rPr lang="en-US" altLang="tr-TR" smtClean="0"/>
              <a:pPr/>
              <a:t>12</a:t>
            </a:fld>
            <a:endParaRPr lang="en-US" altLang="tr-TR"/>
          </a:p>
        </p:txBody>
      </p:sp>
    </p:spTree>
    <p:extLst>
      <p:ext uri="{BB962C8B-B14F-4D97-AF65-F5344CB8AC3E}">
        <p14:creationId xmlns:p14="http://schemas.microsoft.com/office/powerpoint/2010/main" val="614763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2C8EF3C3-C01C-4A34-A96A-E17BD04B1551}" type="slidenum">
              <a:rPr lang="en-US" altLang="tr-TR"/>
              <a:pPr/>
              <a:t>‹#›</a:t>
            </a:fld>
            <a:endParaRPr lang="en-US" altLang="tr-TR"/>
          </a:p>
        </p:txBody>
      </p:sp>
    </p:spTree>
    <p:extLst>
      <p:ext uri="{BB962C8B-B14F-4D97-AF65-F5344CB8AC3E}">
        <p14:creationId xmlns:p14="http://schemas.microsoft.com/office/powerpoint/2010/main" val="2853097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EA2F7F9E-5E91-4982-BC09-F6A25529A4E7}" type="slidenum">
              <a:rPr lang="en-US" altLang="tr-TR"/>
              <a:pPr/>
              <a:t>‹#›</a:t>
            </a:fld>
            <a:endParaRPr lang="en-US" altLang="tr-TR"/>
          </a:p>
        </p:txBody>
      </p:sp>
    </p:spTree>
    <p:extLst>
      <p:ext uri="{BB962C8B-B14F-4D97-AF65-F5344CB8AC3E}">
        <p14:creationId xmlns:p14="http://schemas.microsoft.com/office/powerpoint/2010/main" val="1158629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228600"/>
            <a:ext cx="2114550" cy="5867400"/>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304800" y="228600"/>
            <a:ext cx="61912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1BD18F23-15EC-49C1-BEA7-9577AF51345E}" type="slidenum">
              <a:rPr lang="en-US" altLang="tr-TR"/>
              <a:pPr/>
              <a:t>‹#›</a:t>
            </a:fld>
            <a:endParaRPr lang="en-US" altLang="tr-TR"/>
          </a:p>
        </p:txBody>
      </p:sp>
    </p:spTree>
    <p:extLst>
      <p:ext uri="{BB962C8B-B14F-4D97-AF65-F5344CB8AC3E}">
        <p14:creationId xmlns:p14="http://schemas.microsoft.com/office/powerpoint/2010/main" val="2058713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1593FBF5-430A-4582-9C34-4D2050E71231}" type="slidenum">
              <a:rPr lang="en-US" altLang="tr-TR"/>
              <a:pPr/>
              <a:t>‹#›</a:t>
            </a:fld>
            <a:endParaRPr lang="en-US" altLang="tr-TR"/>
          </a:p>
        </p:txBody>
      </p:sp>
    </p:spTree>
    <p:extLst>
      <p:ext uri="{BB962C8B-B14F-4D97-AF65-F5344CB8AC3E}">
        <p14:creationId xmlns:p14="http://schemas.microsoft.com/office/powerpoint/2010/main" val="119347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tr-TR" altLang="tr-TR"/>
          </a:p>
        </p:txBody>
      </p:sp>
      <p:sp>
        <p:nvSpPr>
          <p:cNvPr id="5" name="Footer Placeholder 4"/>
          <p:cNvSpPr>
            <a:spLocks noGrp="1"/>
          </p:cNvSpPr>
          <p:nvPr>
            <p:ph type="ftr" sz="quarter" idx="11"/>
          </p:nvPr>
        </p:nvSpPr>
        <p:spPr/>
        <p:txBody>
          <a:bodyPr/>
          <a:lstStyle>
            <a:lvl1pPr>
              <a:defRPr/>
            </a:lvl1pPr>
          </a:lstStyle>
          <a:p>
            <a:endParaRPr lang="tr-TR" altLang="tr-TR"/>
          </a:p>
        </p:txBody>
      </p:sp>
      <p:sp>
        <p:nvSpPr>
          <p:cNvPr id="6" name="Slide Number Placeholder 5"/>
          <p:cNvSpPr>
            <a:spLocks noGrp="1"/>
          </p:cNvSpPr>
          <p:nvPr>
            <p:ph type="sldNum" sz="quarter" idx="12"/>
          </p:nvPr>
        </p:nvSpPr>
        <p:spPr/>
        <p:txBody>
          <a:bodyPr/>
          <a:lstStyle>
            <a:lvl1pPr>
              <a:defRPr/>
            </a:lvl1pPr>
          </a:lstStyle>
          <a:p>
            <a:fld id="{97BA2255-6788-48A9-B5CE-A861B06EBC3B}" type="slidenum">
              <a:rPr lang="en-US" altLang="tr-TR"/>
              <a:pPr/>
              <a:t>‹#›</a:t>
            </a:fld>
            <a:endParaRPr lang="en-US" altLang="tr-TR"/>
          </a:p>
        </p:txBody>
      </p:sp>
    </p:spTree>
    <p:extLst>
      <p:ext uri="{BB962C8B-B14F-4D97-AF65-F5344CB8AC3E}">
        <p14:creationId xmlns:p14="http://schemas.microsoft.com/office/powerpoint/2010/main" val="186016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381000" y="1295400"/>
            <a:ext cx="41148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295400"/>
            <a:ext cx="41148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lvl1pPr>
              <a:defRPr/>
            </a:lvl1pPr>
          </a:lstStyle>
          <a:p>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18816099-B2D1-4A35-9920-620017F291B5}" type="slidenum">
              <a:rPr lang="en-US" altLang="tr-TR"/>
              <a:pPr/>
              <a:t>‹#›</a:t>
            </a:fld>
            <a:endParaRPr lang="en-US" altLang="tr-TR"/>
          </a:p>
        </p:txBody>
      </p:sp>
    </p:spTree>
    <p:extLst>
      <p:ext uri="{BB962C8B-B14F-4D97-AF65-F5344CB8AC3E}">
        <p14:creationId xmlns:p14="http://schemas.microsoft.com/office/powerpoint/2010/main" val="48540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lvl1pPr>
              <a:defRPr/>
            </a:lvl1pPr>
          </a:lstStyle>
          <a:p>
            <a:endParaRPr lang="tr-TR" altLang="tr-TR"/>
          </a:p>
        </p:txBody>
      </p:sp>
      <p:sp>
        <p:nvSpPr>
          <p:cNvPr id="8" name="Footer Placeholder 7"/>
          <p:cNvSpPr>
            <a:spLocks noGrp="1"/>
          </p:cNvSpPr>
          <p:nvPr>
            <p:ph type="ftr" sz="quarter" idx="11"/>
          </p:nvPr>
        </p:nvSpPr>
        <p:spPr/>
        <p:txBody>
          <a:bodyPr/>
          <a:lstStyle>
            <a:lvl1pPr>
              <a:defRPr/>
            </a:lvl1pPr>
          </a:lstStyle>
          <a:p>
            <a:endParaRPr lang="tr-TR" altLang="tr-TR"/>
          </a:p>
        </p:txBody>
      </p:sp>
      <p:sp>
        <p:nvSpPr>
          <p:cNvPr id="9" name="Slide Number Placeholder 8"/>
          <p:cNvSpPr>
            <a:spLocks noGrp="1"/>
          </p:cNvSpPr>
          <p:nvPr>
            <p:ph type="sldNum" sz="quarter" idx="12"/>
          </p:nvPr>
        </p:nvSpPr>
        <p:spPr/>
        <p:txBody>
          <a:bodyPr/>
          <a:lstStyle>
            <a:lvl1pPr>
              <a:defRPr/>
            </a:lvl1pPr>
          </a:lstStyle>
          <a:p>
            <a:fld id="{C5B599CA-7134-4D55-B995-68C02195413A}" type="slidenum">
              <a:rPr lang="en-US" altLang="tr-TR"/>
              <a:pPr/>
              <a:t>‹#›</a:t>
            </a:fld>
            <a:endParaRPr lang="en-US" altLang="tr-TR"/>
          </a:p>
        </p:txBody>
      </p:sp>
    </p:spTree>
    <p:extLst>
      <p:ext uri="{BB962C8B-B14F-4D97-AF65-F5344CB8AC3E}">
        <p14:creationId xmlns:p14="http://schemas.microsoft.com/office/powerpoint/2010/main" val="232213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lvl1pPr>
              <a:defRPr/>
            </a:lvl1pPr>
          </a:lstStyle>
          <a:p>
            <a:endParaRPr lang="tr-TR" altLang="tr-TR"/>
          </a:p>
        </p:txBody>
      </p:sp>
      <p:sp>
        <p:nvSpPr>
          <p:cNvPr id="4" name="Footer Placeholder 3"/>
          <p:cNvSpPr>
            <a:spLocks noGrp="1"/>
          </p:cNvSpPr>
          <p:nvPr>
            <p:ph type="ftr" sz="quarter" idx="11"/>
          </p:nvPr>
        </p:nvSpPr>
        <p:spPr/>
        <p:txBody>
          <a:bodyPr/>
          <a:lstStyle>
            <a:lvl1pPr>
              <a:defRPr/>
            </a:lvl1pPr>
          </a:lstStyle>
          <a:p>
            <a:endParaRPr lang="tr-TR" altLang="tr-TR"/>
          </a:p>
        </p:txBody>
      </p:sp>
      <p:sp>
        <p:nvSpPr>
          <p:cNvPr id="5" name="Slide Number Placeholder 4"/>
          <p:cNvSpPr>
            <a:spLocks noGrp="1"/>
          </p:cNvSpPr>
          <p:nvPr>
            <p:ph type="sldNum" sz="quarter" idx="12"/>
          </p:nvPr>
        </p:nvSpPr>
        <p:spPr/>
        <p:txBody>
          <a:bodyPr/>
          <a:lstStyle>
            <a:lvl1pPr>
              <a:defRPr/>
            </a:lvl1pPr>
          </a:lstStyle>
          <a:p>
            <a:fld id="{95973EBF-5896-47DA-90D8-761AC6544881}" type="slidenum">
              <a:rPr lang="en-US" altLang="tr-TR"/>
              <a:pPr/>
              <a:t>‹#›</a:t>
            </a:fld>
            <a:endParaRPr lang="en-US" altLang="tr-TR"/>
          </a:p>
        </p:txBody>
      </p:sp>
    </p:spTree>
    <p:extLst>
      <p:ext uri="{BB962C8B-B14F-4D97-AF65-F5344CB8AC3E}">
        <p14:creationId xmlns:p14="http://schemas.microsoft.com/office/powerpoint/2010/main" val="3716028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tr-TR" altLang="tr-TR"/>
          </a:p>
        </p:txBody>
      </p:sp>
      <p:sp>
        <p:nvSpPr>
          <p:cNvPr id="3" name="Footer Placeholder 2"/>
          <p:cNvSpPr>
            <a:spLocks noGrp="1"/>
          </p:cNvSpPr>
          <p:nvPr>
            <p:ph type="ftr" sz="quarter" idx="11"/>
          </p:nvPr>
        </p:nvSpPr>
        <p:spPr/>
        <p:txBody>
          <a:bodyPr/>
          <a:lstStyle>
            <a:lvl1pPr>
              <a:defRPr/>
            </a:lvl1pPr>
          </a:lstStyle>
          <a:p>
            <a:endParaRPr lang="tr-TR" altLang="tr-TR"/>
          </a:p>
        </p:txBody>
      </p:sp>
      <p:sp>
        <p:nvSpPr>
          <p:cNvPr id="4" name="Slide Number Placeholder 3"/>
          <p:cNvSpPr>
            <a:spLocks noGrp="1"/>
          </p:cNvSpPr>
          <p:nvPr>
            <p:ph type="sldNum" sz="quarter" idx="12"/>
          </p:nvPr>
        </p:nvSpPr>
        <p:spPr/>
        <p:txBody>
          <a:bodyPr/>
          <a:lstStyle>
            <a:lvl1pPr>
              <a:defRPr/>
            </a:lvl1pPr>
          </a:lstStyle>
          <a:p>
            <a:fld id="{49947546-7C65-4B08-B2C9-05F5F5FE7B96}" type="slidenum">
              <a:rPr lang="en-US" altLang="tr-TR"/>
              <a:pPr/>
              <a:t>‹#›</a:t>
            </a:fld>
            <a:endParaRPr lang="en-US" altLang="tr-TR"/>
          </a:p>
        </p:txBody>
      </p:sp>
    </p:spTree>
    <p:extLst>
      <p:ext uri="{BB962C8B-B14F-4D97-AF65-F5344CB8AC3E}">
        <p14:creationId xmlns:p14="http://schemas.microsoft.com/office/powerpoint/2010/main" val="2945423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3825B90B-7227-443C-A4CF-812CD069847A}" type="slidenum">
              <a:rPr lang="en-US" altLang="tr-TR"/>
              <a:pPr/>
              <a:t>‹#›</a:t>
            </a:fld>
            <a:endParaRPr lang="en-US" altLang="tr-TR"/>
          </a:p>
        </p:txBody>
      </p:sp>
    </p:spTree>
    <p:extLst>
      <p:ext uri="{BB962C8B-B14F-4D97-AF65-F5344CB8AC3E}">
        <p14:creationId xmlns:p14="http://schemas.microsoft.com/office/powerpoint/2010/main" val="2571812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tr-TR" altLang="tr-TR"/>
          </a:p>
        </p:txBody>
      </p:sp>
      <p:sp>
        <p:nvSpPr>
          <p:cNvPr id="6" name="Footer Placeholder 5"/>
          <p:cNvSpPr>
            <a:spLocks noGrp="1"/>
          </p:cNvSpPr>
          <p:nvPr>
            <p:ph type="ftr" sz="quarter" idx="11"/>
          </p:nvPr>
        </p:nvSpPr>
        <p:spPr/>
        <p:txBody>
          <a:bodyPr/>
          <a:lstStyle>
            <a:lvl1pPr>
              <a:defRPr/>
            </a:lvl1pPr>
          </a:lstStyle>
          <a:p>
            <a:endParaRPr lang="tr-TR" altLang="tr-TR"/>
          </a:p>
        </p:txBody>
      </p:sp>
      <p:sp>
        <p:nvSpPr>
          <p:cNvPr id="7" name="Slide Number Placeholder 6"/>
          <p:cNvSpPr>
            <a:spLocks noGrp="1"/>
          </p:cNvSpPr>
          <p:nvPr>
            <p:ph type="sldNum" sz="quarter" idx="12"/>
          </p:nvPr>
        </p:nvSpPr>
        <p:spPr/>
        <p:txBody>
          <a:bodyPr/>
          <a:lstStyle>
            <a:lvl1pPr>
              <a:defRPr/>
            </a:lvl1pPr>
          </a:lstStyle>
          <a:p>
            <a:fld id="{7572F53D-2990-42E1-890E-624996BE0FA1}" type="slidenum">
              <a:rPr lang="en-US" altLang="tr-TR"/>
              <a:pPr/>
              <a:t>‹#›</a:t>
            </a:fld>
            <a:endParaRPr lang="en-US" altLang="tr-TR"/>
          </a:p>
        </p:txBody>
      </p:sp>
    </p:spTree>
    <p:extLst>
      <p:ext uri="{BB962C8B-B14F-4D97-AF65-F5344CB8AC3E}">
        <p14:creationId xmlns:p14="http://schemas.microsoft.com/office/powerpoint/2010/main" val="308819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228600"/>
            <a:ext cx="8382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tr-TR" smtClean="0"/>
              <a:t>Click to edit Master title style</a:t>
            </a:r>
          </a:p>
        </p:txBody>
      </p:sp>
      <p:sp>
        <p:nvSpPr>
          <p:cNvPr id="1027" name="Rectangle 3"/>
          <p:cNvSpPr>
            <a:spLocks noGrp="1" noChangeArrowheads="1"/>
          </p:cNvSpPr>
          <p:nvPr>
            <p:ph type="body" idx="1"/>
          </p:nvPr>
        </p:nvSpPr>
        <p:spPr bwMode="auto">
          <a:xfrm>
            <a:off x="381000" y="1295400"/>
            <a:ext cx="8382000" cy="4800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1028" name="Rectangle 4"/>
          <p:cNvSpPr>
            <a:spLocks noGrp="1" noChangeArrowheads="1"/>
          </p:cNvSpPr>
          <p:nvPr>
            <p:ph type="dt" sz="half" idx="2"/>
          </p:nvPr>
        </p:nvSpPr>
        <p:spPr bwMode="auto">
          <a:xfrm>
            <a:off x="457200" y="64008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latin typeface="Times" panose="02020603050405020304" pitchFamily="18" charset="0"/>
              </a:defRPr>
            </a:lvl1pPr>
          </a:lstStyle>
          <a:p>
            <a:endParaRPr lang="tr-TR" altLang="tr-TR"/>
          </a:p>
        </p:txBody>
      </p:sp>
      <p:sp>
        <p:nvSpPr>
          <p:cNvPr id="1029" name="Rectangle 5"/>
          <p:cNvSpPr>
            <a:spLocks noGrp="1" noChangeArrowheads="1"/>
          </p:cNvSpPr>
          <p:nvPr>
            <p:ph type="ftr" sz="quarter" idx="3"/>
          </p:nvPr>
        </p:nvSpPr>
        <p:spPr bwMode="auto">
          <a:xfrm>
            <a:off x="2590800" y="6400800"/>
            <a:ext cx="396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latin typeface="Times" panose="02020603050405020304" pitchFamily="18" charset="0"/>
              </a:defRPr>
            </a:lvl1pPr>
          </a:lstStyle>
          <a:p>
            <a:endParaRPr lang="tr-TR" altLang="tr-TR"/>
          </a:p>
        </p:txBody>
      </p:sp>
      <p:sp>
        <p:nvSpPr>
          <p:cNvPr id="1030" name="Rectangle 6"/>
          <p:cNvSpPr>
            <a:spLocks noGrp="1" noChangeArrowheads="1"/>
          </p:cNvSpPr>
          <p:nvPr>
            <p:ph type="sldNum" sz="quarter" idx="4"/>
          </p:nvPr>
        </p:nvSpPr>
        <p:spPr bwMode="auto">
          <a:xfrm>
            <a:off x="7010400" y="64008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latin typeface="Times" panose="02020603050405020304" pitchFamily="18" charset="0"/>
              </a:defRPr>
            </a:lvl1pPr>
          </a:lstStyle>
          <a:p>
            <a:fld id="{3F2B0001-D862-42FE-B423-3FEBE85BFB40}" type="slidenum">
              <a:rPr lang="en-US" altLang="tr-TR"/>
              <a:pPr/>
              <a:t>‹#›</a:t>
            </a:fld>
            <a:endParaRPr lang="en-US" altLang="tr-TR"/>
          </a:p>
        </p:txBody>
      </p:sp>
      <p:sp>
        <p:nvSpPr>
          <p:cNvPr id="1032" name="Rectangle 8"/>
          <p:cNvSpPr>
            <a:spLocks noChangeArrowheads="1"/>
          </p:cNvSpPr>
          <p:nvPr/>
        </p:nvSpPr>
        <p:spPr bwMode="auto">
          <a:xfrm>
            <a:off x="0" y="838200"/>
            <a:ext cx="7772400" cy="76200"/>
          </a:xfrm>
          <a:prstGeom prst="rect">
            <a:avLst/>
          </a:prstGeom>
          <a:gradFill rotWithShape="0">
            <a:gsLst>
              <a:gs pos="0">
                <a:srgbClr val="6600CC"/>
              </a:gs>
              <a:gs pos="100000">
                <a:schemeClr val="tx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33" name="Rectangle 9"/>
          <p:cNvSpPr>
            <a:spLocks noChangeArrowheads="1"/>
          </p:cNvSpPr>
          <p:nvPr/>
        </p:nvSpPr>
        <p:spPr bwMode="auto">
          <a:xfrm>
            <a:off x="381000" y="1295400"/>
            <a:ext cx="8382000" cy="4800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defRPr sz="3600" b="1" i="1" kern="1200">
          <a:solidFill>
            <a:schemeClr val="tx2"/>
          </a:solidFill>
          <a:latin typeface="+mj-lt"/>
          <a:ea typeface="+mj-ea"/>
          <a:cs typeface="+mj-cs"/>
        </a:defRPr>
      </a:lvl1pPr>
      <a:lvl2pPr algn="l" rtl="0" eaLnBrk="0" fontAlgn="base" hangingPunct="0">
        <a:spcBef>
          <a:spcPct val="0"/>
        </a:spcBef>
        <a:spcAft>
          <a:spcPct val="0"/>
        </a:spcAft>
        <a:defRPr sz="3600" b="1" i="1">
          <a:solidFill>
            <a:schemeClr val="tx2"/>
          </a:solidFill>
          <a:latin typeface="Arial" panose="020B0604020202020204" pitchFamily="34" charset="0"/>
        </a:defRPr>
      </a:lvl2pPr>
      <a:lvl3pPr algn="l" rtl="0" eaLnBrk="0" fontAlgn="base" hangingPunct="0">
        <a:spcBef>
          <a:spcPct val="0"/>
        </a:spcBef>
        <a:spcAft>
          <a:spcPct val="0"/>
        </a:spcAft>
        <a:defRPr sz="3600" b="1" i="1">
          <a:solidFill>
            <a:schemeClr val="tx2"/>
          </a:solidFill>
          <a:latin typeface="Arial" panose="020B0604020202020204" pitchFamily="34" charset="0"/>
        </a:defRPr>
      </a:lvl3pPr>
      <a:lvl4pPr algn="l" rtl="0" eaLnBrk="0" fontAlgn="base" hangingPunct="0">
        <a:spcBef>
          <a:spcPct val="0"/>
        </a:spcBef>
        <a:spcAft>
          <a:spcPct val="0"/>
        </a:spcAft>
        <a:defRPr sz="3600" b="1" i="1">
          <a:solidFill>
            <a:schemeClr val="tx2"/>
          </a:solidFill>
          <a:latin typeface="Arial" panose="020B0604020202020204" pitchFamily="34" charset="0"/>
        </a:defRPr>
      </a:lvl4pPr>
      <a:lvl5pPr algn="l" rtl="0" eaLnBrk="0" fontAlgn="base" hangingPunct="0">
        <a:spcBef>
          <a:spcPct val="0"/>
        </a:spcBef>
        <a:spcAft>
          <a:spcPct val="0"/>
        </a:spcAft>
        <a:defRPr sz="3600" b="1" i="1">
          <a:solidFill>
            <a:schemeClr val="tx2"/>
          </a:solidFill>
          <a:latin typeface="Arial" panose="020B0604020202020204" pitchFamily="34" charset="0"/>
        </a:defRPr>
      </a:lvl5pPr>
      <a:lvl6pPr marL="457200" algn="l" rtl="0" eaLnBrk="0" fontAlgn="base" hangingPunct="0">
        <a:spcBef>
          <a:spcPct val="0"/>
        </a:spcBef>
        <a:spcAft>
          <a:spcPct val="0"/>
        </a:spcAft>
        <a:defRPr sz="3600" b="1" i="1">
          <a:solidFill>
            <a:schemeClr val="tx2"/>
          </a:solidFill>
          <a:latin typeface="Arial" panose="020B0604020202020204" pitchFamily="34" charset="0"/>
        </a:defRPr>
      </a:lvl6pPr>
      <a:lvl7pPr marL="914400" algn="l" rtl="0" eaLnBrk="0" fontAlgn="base" hangingPunct="0">
        <a:spcBef>
          <a:spcPct val="0"/>
        </a:spcBef>
        <a:spcAft>
          <a:spcPct val="0"/>
        </a:spcAft>
        <a:defRPr sz="3600" b="1" i="1">
          <a:solidFill>
            <a:schemeClr val="tx2"/>
          </a:solidFill>
          <a:latin typeface="Arial" panose="020B0604020202020204" pitchFamily="34" charset="0"/>
        </a:defRPr>
      </a:lvl7pPr>
      <a:lvl8pPr marL="1371600" algn="l" rtl="0" eaLnBrk="0" fontAlgn="base" hangingPunct="0">
        <a:spcBef>
          <a:spcPct val="0"/>
        </a:spcBef>
        <a:spcAft>
          <a:spcPct val="0"/>
        </a:spcAft>
        <a:defRPr sz="3600" b="1" i="1">
          <a:solidFill>
            <a:schemeClr val="tx2"/>
          </a:solidFill>
          <a:latin typeface="Arial" panose="020B0604020202020204" pitchFamily="34" charset="0"/>
        </a:defRPr>
      </a:lvl8pPr>
      <a:lvl9pPr marL="1828800" algn="l" rtl="0" eaLnBrk="0" fontAlgn="base" hangingPunct="0">
        <a:spcBef>
          <a:spcPct val="0"/>
        </a:spcBef>
        <a:spcAft>
          <a:spcPct val="0"/>
        </a:spcAft>
        <a:defRPr sz="3600" b="1" i="1">
          <a:solidFill>
            <a:schemeClr val="tx2"/>
          </a:solidFill>
          <a:latin typeface="Arial" panose="020B0604020202020204" pitchFamily="34" charset="0"/>
        </a:defRPr>
      </a:lvl9pPr>
    </p:titleStyle>
    <p:bodyStyle>
      <a:lvl1pPr marL="346075" indent="-346075" algn="l" rtl="0" eaLnBrk="0" fontAlgn="base" hangingPunct="0">
        <a:spcBef>
          <a:spcPct val="20000"/>
        </a:spcBef>
        <a:spcAft>
          <a:spcPct val="0"/>
        </a:spcAft>
        <a:defRPr sz="3200" kern="1200">
          <a:solidFill>
            <a:schemeClr val="tx1"/>
          </a:solidFill>
          <a:latin typeface="+mn-lt"/>
          <a:ea typeface="+mn-ea"/>
          <a:cs typeface="+mn-cs"/>
        </a:defRPr>
      </a:lvl1pPr>
      <a:lvl2pPr marL="750888" indent="-288925" algn="l" rtl="0" eaLnBrk="0" fontAlgn="base" hangingPunct="0">
        <a:spcBef>
          <a:spcPct val="20000"/>
        </a:spcBef>
        <a:spcAft>
          <a:spcPct val="0"/>
        </a:spcAft>
        <a:buFont typeface="Symbol" panose="05050102010706020507" pitchFamily="18" charset="2"/>
        <a:buChar char="·"/>
        <a:defRPr sz="2800" kern="1200">
          <a:solidFill>
            <a:schemeClr val="tx1"/>
          </a:solidFill>
          <a:latin typeface="+mn-lt"/>
          <a:ea typeface="+mn-ea"/>
          <a:cs typeface="+mn-cs"/>
        </a:defRPr>
      </a:lvl2pPr>
      <a:lvl3pPr marL="1150938"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7" name="Rectangle 9"/>
          <p:cNvSpPr>
            <a:spLocks noChangeArrowheads="1"/>
          </p:cNvSpPr>
          <p:nvPr/>
        </p:nvSpPr>
        <p:spPr bwMode="auto">
          <a:xfrm>
            <a:off x="233363" y="981075"/>
            <a:ext cx="8659812" cy="762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panose="020B0604020202020204" pitchFamily="34" charset="0"/>
              </a:defRPr>
            </a:lvl1pPr>
            <a:lvl2pPr indent="4763" algn="ctr">
              <a:spcBef>
                <a:spcPct val="20000"/>
              </a:spcBef>
              <a:buFont typeface="Symbol" panose="05050102010706020507" pitchFamily="18" charset="2"/>
              <a:buChar char="·"/>
              <a:defRPr sz="2800">
                <a:solidFill>
                  <a:schemeClr val="tx1"/>
                </a:solidFill>
                <a:latin typeface="Arial" panose="020B0604020202020204" pitchFamily="34" charset="0"/>
              </a:defRPr>
            </a:lvl2pPr>
            <a:lvl3pPr indent="7938" algn="ctr">
              <a:spcBef>
                <a:spcPct val="20000"/>
              </a:spcBef>
              <a:buChar char="–"/>
              <a:defRPr sz="2400">
                <a:solidFill>
                  <a:schemeClr val="tx1"/>
                </a:solidFill>
                <a:latin typeface="Arial" panose="020B0604020202020204" pitchFamily="34" charset="0"/>
              </a:defRPr>
            </a:lvl3pPr>
            <a:lvl4pPr algn="ctr">
              <a:spcBef>
                <a:spcPct val="20000"/>
              </a:spcBef>
              <a:defRPr sz="2000">
                <a:solidFill>
                  <a:schemeClr val="tx1"/>
                </a:solidFill>
                <a:latin typeface="Arial" panose="020B0604020202020204" pitchFamily="34" charset="0"/>
              </a:defRPr>
            </a:lvl4pPr>
            <a:lvl5pPr algn="ctr">
              <a:spcBef>
                <a:spcPct val="20000"/>
              </a:spcBef>
              <a:defRPr sz="2000">
                <a:solidFill>
                  <a:schemeClr val="tx1"/>
                </a:solidFill>
                <a:latin typeface="Arial" panose="020B0604020202020204" pitchFamily="34" charset="0"/>
              </a:defRPr>
            </a:lvl5pPr>
            <a:lvl6pPr algn="ctr" eaLnBrk="0" fontAlgn="base" hangingPunct="0">
              <a:spcBef>
                <a:spcPct val="20000"/>
              </a:spcBef>
              <a:spcAft>
                <a:spcPct val="0"/>
              </a:spcAft>
              <a:defRPr sz="2000">
                <a:solidFill>
                  <a:schemeClr val="tx1"/>
                </a:solidFill>
                <a:latin typeface="Arial" panose="020B0604020202020204" pitchFamily="34" charset="0"/>
              </a:defRPr>
            </a:lvl6pPr>
            <a:lvl7pPr algn="ctr" eaLnBrk="0" fontAlgn="base" hangingPunct="0">
              <a:spcBef>
                <a:spcPct val="20000"/>
              </a:spcBef>
              <a:spcAft>
                <a:spcPct val="0"/>
              </a:spcAft>
              <a:defRPr sz="2000">
                <a:solidFill>
                  <a:schemeClr val="tx1"/>
                </a:solidFill>
                <a:latin typeface="Arial" panose="020B0604020202020204" pitchFamily="34" charset="0"/>
              </a:defRPr>
            </a:lvl7pPr>
            <a:lvl8pPr algn="ctr" eaLnBrk="0" fontAlgn="base" hangingPunct="0">
              <a:spcBef>
                <a:spcPct val="20000"/>
              </a:spcBef>
              <a:spcAft>
                <a:spcPct val="0"/>
              </a:spcAft>
              <a:defRPr sz="2000">
                <a:solidFill>
                  <a:schemeClr val="tx1"/>
                </a:solidFill>
                <a:latin typeface="Arial" panose="020B0604020202020204" pitchFamily="34" charset="0"/>
              </a:defRPr>
            </a:lvl8pPr>
            <a:lvl9pPr algn="ctr" eaLnBrk="0" fontAlgn="base" hangingPunct="0">
              <a:spcBef>
                <a:spcPct val="20000"/>
              </a:spcBef>
              <a:spcAft>
                <a:spcPct val="0"/>
              </a:spcAft>
              <a:defRPr sz="2000">
                <a:solidFill>
                  <a:schemeClr val="tx1"/>
                </a:solidFill>
                <a:latin typeface="Arial" panose="020B0604020202020204" pitchFamily="34" charset="0"/>
              </a:defRPr>
            </a:lvl9pPr>
          </a:lstStyle>
          <a:p>
            <a:pPr>
              <a:lnSpc>
                <a:spcPct val="90000"/>
              </a:lnSpc>
            </a:pPr>
            <a:endParaRPr lang="tr-TR" altLang="tr-TR" sz="4800" dirty="0">
              <a:solidFill>
                <a:srgbClr val="FFFF00"/>
              </a:solidFill>
              <a:effectLst>
                <a:outerShdw blurRad="38100" dist="38100" dir="2700000" algn="tl">
                  <a:srgbClr val="000000"/>
                </a:outerShdw>
              </a:effectLst>
            </a:endParaRPr>
          </a:p>
        </p:txBody>
      </p:sp>
      <p:pic>
        <p:nvPicPr>
          <p:cNvPr id="176140" name="Picture 12" descr="AUGLogo_Transparan_siya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5113" y="-26988"/>
            <a:ext cx="971550" cy="97155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475656" y="2060848"/>
            <a:ext cx="6840760" cy="1200329"/>
          </a:xfrm>
          <a:prstGeom prst="rect">
            <a:avLst/>
          </a:prstGeom>
          <a:noFill/>
        </p:spPr>
        <p:txBody>
          <a:bodyPr wrap="square" rtlCol="0">
            <a:spAutoFit/>
          </a:bodyPr>
          <a:lstStyle/>
          <a:p>
            <a:r>
              <a:rPr lang="tr-TR" altLang="tr-TR" sz="3600" dirty="0" smtClean="0">
                <a:solidFill>
                  <a:schemeClr val="bg2">
                    <a:lumMod val="20000"/>
                    <a:lumOff val="80000"/>
                  </a:schemeClr>
                </a:solidFill>
                <a:effectLst>
                  <a:outerShdw blurRad="38100" dist="38100" dir="2700000" algn="tl">
                    <a:srgbClr val="000000"/>
                  </a:outerShdw>
                </a:effectLst>
              </a:rPr>
              <a:t>The Life and Mission of the Stars </a:t>
            </a:r>
            <a:endParaRPr lang="tr-TR" sz="3600" dirty="0">
              <a:solidFill>
                <a:schemeClr val="bg2">
                  <a:lumMod val="20000"/>
                  <a:lumOff val="8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r-TR" altLang="tr-TR" dirty="0" smtClean="0"/>
              <a:t>Life Cycle</a:t>
            </a:r>
            <a:endParaRPr lang="en-US" altLang="tr-TR" dirty="0"/>
          </a:p>
        </p:txBody>
      </p:sp>
      <p:sp>
        <p:nvSpPr>
          <p:cNvPr id="15409" name="Text Box 49"/>
          <p:cNvSpPr txBox="1">
            <a:spLocks noChangeArrowheads="1"/>
          </p:cNvSpPr>
          <p:nvPr/>
        </p:nvSpPr>
        <p:spPr bwMode="auto">
          <a:xfrm>
            <a:off x="2184400" y="5105400"/>
            <a:ext cx="22526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tr-TR" altLang="tr-TR" sz="2400" b="0" dirty="0"/>
              <a:t>Güneş benzeri </a:t>
            </a:r>
          </a:p>
          <a:p>
            <a:pPr algn="ctr"/>
            <a:r>
              <a:rPr lang="tr-TR" altLang="tr-TR" sz="2400" b="0" dirty="0"/>
              <a:t>yıldızlar</a:t>
            </a:r>
            <a:endParaRPr lang="en-US" altLang="tr-TR" sz="2400" b="0" dirty="0"/>
          </a:p>
        </p:txBody>
      </p:sp>
      <p:sp>
        <p:nvSpPr>
          <p:cNvPr id="15410" name="Text Box 50"/>
          <p:cNvSpPr txBox="1">
            <a:spLocks noChangeArrowheads="1"/>
          </p:cNvSpPr>
          <p:nvPr/>
        </p:nvSpPr>
        <p:spPr bwMode="auto">
          <a:xfrm>
            <a:off x="5076825" y="5145088"/>
            <a:ext cx="1981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tr-TR" altLang="tr-TR" sz="2400" b="0"/>
              <a:t>Büyük kütleli </a:t>
            </a:r>
          </a:p>
          <a:p>
            <a:pPr algn="ctr"/>
            <a:r>
              <a:rPr lang="tr-TR" altLang="tr-TR" sz="2400" b="0"/>
              <a:t>yıldızlar</a:t>
            </a:r>
            <a:endParaRPr lang="en-US" altLang="tr-TR" sz="2400" b="0"/>
          </a:p>
        </p:txBody>
      </p:sp>
      <p:pic>
        <p:nvPicPr>
          <p:cNvPr id="15412" name="Picture 52" descr="https://upload.wikimedia.org/wikipedia/commons/thumb/f/fe/Star_life_cycles_red_dwarf_en.svg/512px-Star_life_cycles_red_dwarf_en.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484784"/>
            <a:ext cx="7444085" cy="49578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893" name="Picture 5" descr="13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765175"/>
            <a:ext cx="7488237"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5106" name="Picture 2" descr="13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88913"/>
            <a:ext cx="8640763" cy="6048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tr-TR" dirty="0" err="1" smtClean="0"/>
              <a:t>Peri</a:t>
            </a:r>
            <a:r>
              <a:rPr lang="tr-TR" altLang="tr-TR" dirty="0" smtClean="0"/>
              <a:t>odic</a:t>
            </a:r>
            <a:r>
              <a:rPr lang="en-US" altLang="tr-TR" dirty="0" smtClean="0"/>
              <a:t> </a:t>
            </a:r>
            <a:r>
              <a:rPr lang="en-US" altLang="tr-TR" dirty="0" err="1" smtClean="0"/>
              <a:t>Tabl</a:t>
            </a:r>
            <a:r>
              <a:rPr lang="tr-TR" altLang="tr-TR" dirty="0"/>
              <a:t>e</a:t>
            </a:r>
            <a:endParaRPr lang="en-US" altLang="tr-TR" dirty="0"/>
          </a:p>
        </p:txBody>
      </p:sp>
      <p:sp>
        <p:nvSpPr>
          <p:cNvPr id="69704" name="Line 72"/>
          <p:cNvSpPr>
            <a:spLocks noChangeShapeType="1"/>
          </p:cNvSpPr>
          <p:nvPr/>
        </p:nvSpPr>
        <p:spPr bwMode="auto">
          <a:xfrm>
            <a:off x="4038600" y="445220"/>
            <a:ext cx="838200" cy="0"/>
          </a:xfrm>
          <a:prstGeom prst="line">
            <a:avLst/>
          </a:prstGeom>
          <a:noFill/>
          <a:ln w="952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pic>
        <p:nvPicPr>
          <p:cNvPr id="69744" name="Picture 112" descr="periodic table ile ilgili gÃ¶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814733"/>
            <a:ext cx="7143750" cy="4419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tr-TR" altLang="tr-TR"/>
              <a:t>Kütleli Yıldızlar için yolun sonu...</a:t>
            </a:r>
            <a:endParaRPr lang="en-US" altLang="tr-TR"/>
          </a:p>
        </p:txBody>
      </p:sp>
      <p:pic>
        <p:nvPicPr>
          <p:cNvPr id="75782" name="Picture 6" descr="https://upload.wikimedia.org/wikipedia/commons/f/f3/Nucleosynthesis_in_a_sta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843249"/>
            <a:ext cx="6553200" cy="5095876"/>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ChangeArrowheads="1"/>
          </p:cNvSpPr>
          <p:nvPr/>
        </p:nvSpPr>
        <p:spPr bwMode="auto">
          <a:xfrm>
            <a:off x="468313" y="44450"/>
            <a:ext cx="8281987" cy="608013"/>
          </a:xfrm>
          <a:prstGeom prst="rect">
            <a:avLst/>
          </a:prstGeom>
          <a:solidFill>
            <a:srgbClr val="33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b="1" i="1">
                <a:solidFill>
                  <a:schemeClr val="tx2"/>
                </a:solidFill>
                <a:latin typeface="Arial" panose="020B0604020202020204" pitchFamily="34" charset="0"/>
              </a:defRPr>
            </a:lvl1pPr>
            <a:lvl2pPr>
              <a:defRPr sz="3600" b="1" i="1">
                <a:solidFill>
                  <a:schemeClr val="tx2"/>
                </a:solidFill>
                <a:latin typeface="Arial" panose="020B0604020202020204" pitchFamily="34" charset="0"/>
              </a:defRPr>
            </a:lvl2pPr>
            <a:lvl3pPr>
              <a:defRPr sz="3600" b="1" i="1">
                <a:solidFill>
                  <a:schemeClr val="tx2"/>
                </a:solidFill>
                <a:latin typeface="Arial" panose="020B0604020202020204" pitchFamily="34" charset="0"/>
              </a:defRPr>
            </a:lvl3pPr>
            <a:lvl4pPr>
              <a:defRPr sz="3600" b="1" i="1">
                <a:solidFill>
                  <a:schemeClr val="tx2"/>
                </a:solidFill>
                <a:latin typeface="Arial" panose="020B0604020202020204" pitchFamily="34" charset="0"/>
              </a:defRPr>
            </a:lvl4pPr>
            <a:lvl5pPr>
              <a:defRPr sz="3600" b="1" i="1">
                <a:solidFill>
                  <a:schemeClr val="tx2"/>
                </a:solidFill>
                <a:latin typeface="Arial" panose="020B0604020202020204" pitchFamily="34" charset="0"/>
              </a:defRPr>
            </a:lvl5pPr>
            <a:lvl6pPr marL="457200" eaLnBrk="0" fontAlgn="base" hangingPunct="0">
              <a:spcBef>
                <a:spcPct val="0"/>
              </a:spcBef>
              <a:spcAft>
                <a:spcPct val="0"/>
              </a:spcAft>
              <a:defRPr sz="3600" b="1" i="1">
                <a:solidFill>
                  <a:schemeClr val="tx2"/>
                </a:solidFill>
                <a:latin typeface="Arial" panose="020B0604020202020204" pitchFamily="34" charset="0"/>
              </a:defRPr>
            </a:lvl6pPr>
            <a:lvl7pPr marL="914400" eaLnBrk="0" fontAlgn="base" hangingPunct="0">
              <a:spcBef>
                <a:spcPct val="0"/>
              </a:spcBef>
              <a:spcAft>
                <a:spcPct val="0"/>
              </a:spcAft>
              <a:defRPr sz="3600" b="1" i="1">
                <a:solidFill>
                  <a:schemeClr val="tx2"/>
                </a:solidFill>
                <a:latin typeface="Arial" panose="020B0604020202020204" pitchFamily="34" charset="0"/>
              </a:defRPr>
            </a:lvl7pPr>
            <a:lvl8pPr marL="1371600" eaLnBrk="0" fontAlgn="base" hangingPunct="0">
              <a:spcBef>
                <a:spcPct val="0"/>
              </a:spcBef>
              <a:spcAft>
                <a:spcPct val="0"/>
              </a:spcAft>
              <a:defRPr sz="3600" b="1" i="1">
                <a:solidFill>
                  <a:schemeClr val="tx2"/>
                </a:solidFill>
                <a:latin typeface="Arial" panose="020B0604020202020204" pitchFamily="34" charset="0"/>
              </a:defRPr>
            </a:lvl8pPr>
            <a:lvl9pPr marL="1828800" eaLnBrk="0" fontAlgn="base" hangingPunct="0">
              <a:spcBef>
                <a:spcPct val="0"/>
              </a:spcBef>
              <a:spcAft>
                <a:spcPct val="0"/>
              </a:spcAft>
              <a:defRPr sz="3600" b="1" i="1">
                <a:solidFill>
                  <a:schemeClr val="tx2"/>
                </a:solidFill>
                <a:latin typeface="Arial" panose="020B0604020202020204" pitchFamily="34" charset="0"/>
              </a:defRPr>
            </a:lvl9pPr>
          </a:lstStyle>
          <a:p>
            <a:pPr algn="ctr"/>
            <a:r>
              <a:rPr lang="tr-TR" altLang="tr-TR" dirty="0" smtClean="0">
                <a:solidFill>
                  <a:srgbClr val="FF5050"/>
                </a:solidFill>
                <a:latin typeface="Monotype Corsiva" panose="03010101010201010101" pitchFamily="66" charset="0"/>
              </a:rPr>
              <a:t>Celestial Objects</a:t>
            </a:r>
            <a:endParaRPr lang="tr-TR" altLang="tr-TR" dirty="0">
              <a:solidFill>
                <a:srgbClr val="FF5050"/>
              </a:solidFill>
              <a:latin typeface="Monotype Corsiva" panose="03010101010201010101" pitchFamily="66" charset="0"/>
            </a:endParaRPr>
          </a:p>
        </p:txBody>
      </p:sp>
      <p:sp>
        <p:nvSpPr>
          <p:cNvPr id="147459" name="Rectangle 3"/>
          <p:cNvSpPr>
            <a:spLocks noGrp="1" noChangeArrowheads="1"/>
          </p:cNvSpPr>
          <p:nvPr>
            <p:ph type="title"/>
          </p:nvPr>
        </p:nvSpPr>
        <p:spPr>
          <a:xfrm>
            <a:off x="1908175" y="1557338"/>
            <a:ext cx="5759450" cy="4321175"/>
          </a:xfrm>
          <a:solidFill>
            <a:srgbClr val="FFFFFF"/>
          </a:solidFill>
        </p:spPr>
        <p:txBody>
          <a:bodyPr/>
          <a:lstStyle/>
          <a:p>
            <a:r>
              <a:rPr lang="tr-TR" altLang="tr-TR" sz="2400" dirty="0" smtClean="0">
                <a:solidFill>
                  <a:srgbClr val="6600FF"/>
                </a:solidFill>
                <a:latin typeface="Monotype Corsiva" panose="03010101010201010101" pitchFamily="66" charset="0"/>
              </a:rPr>
              <a:t>Stars</a:t>
            </a:r>
            <a:r>
              <a:rPr lang="tr-TR" altLang="tr-TR" sz="2400" dirty="0">
                <a:solidFill>
                  <a:srgbClr val="6600FF"/>
                </a:solidFill>
                <a:latin typeface="Monotype Corsiva" panose="03010101010201010101" pitchFamily="66" charset="0"/>
              </a:rPr>
              <a:t/>
            </a:r>
            <a:br>
              <a:rPr lang="tr-TR" altLang="tr-TR" sz="2400" dirty="0">
                <a:solidFill>
                  <a:srgbClr val="6600FF"/>
                </a:solidFill>
                <a:latin typeface="Monotype Corsiva" panose="03010101010201010101" pitchFamily="66" charset="0"/>
              </a:rPr>
            </a:br>
            <a:r>
              <a:rPr lang="tr-TR" altLang="tr-TR" sz="2400" dirty="0" smtClean="0">
                <a:solidFill>
                  <a:srgbClr val="339933"/>
                </a:solidFill>
                <a:latin typeface="Monotype Corsiva" panose="03010101010201010101" pitchFamily="66" charset="0"/>
              </a:rPr>
              <a:t>Mass:</a:t>
            </a:r>
            <a:r>
              <a:rPr lang="tr-TR" altLang="tr-TR" sz="2400" dirty="0" smtClean="0">
                <a:latin typeface="Monotype Corsiva" panose="03010101010201010101" pitchFamily="66" charset="0"/>
              </a:rPr>
              <a:t> </a:t>
            </a:r>
            <a:r>
              <a:rPr lang="tr-TR" altLang="tr-TR" sz="2400" dirty="0">
                <a:solidFill>
                  <a:srgbClr val="C3370B"/>
                </a:solidFill>
                <a:latin typeface="Monotype Corsiva" panose="03010101010201010101" pitchFamily="66" charset="0"/>
              </a:rPr>
              <a:t>100M</a:t>
            </a:r>
            <a:r>
              <a:rPr lang="en-US" altLang="tr-TR" sz="1600" baseline="-25000" dirty="0">
                <a:solidFill>
                  <a:srgbClr val="C3370B"/>
                </a:solidFill>
              </a:rPr>
              <a:t>☉</a:t>
            </a:r>
            <a:r>
              <a:rPr lang="tr-TR" altLang="tr-TR" sz="2400" dirty="0">
                <a:solidFill>
                  <a:srgbClr val="C3370B"/>
                </a:solidFill>
                <a:latin typeface="Monotype Corsiva" panose="03010101010201010101" pitchFamily="66" charset="0"/>
              </a:rPr>
              <a:t> –  0.075 M</a:t>
            </a:r>
            <a:r>
              <a:rPr lang="en-US" altLang="tr-TR" sz="1600" baseline="-25000" dirty="0">
                <a:solidFill>
                  <a:srgbClr val="C3370B"/>
                </a:solidFill>
              </a:rPr>
              <a:t>☉</a:t>
            </a:r>
            <a:r>
              <a:rPr lang="tr-TR" altLang="tr-TR" dirty="0"/>
              <a:t> </a:t>
            </a:r>
            <a:r>
              <a:rPr lang="tr-TR" altLang="tr-TR" sz="2400" dirty="0">
                <a:solidFill>
                  <a:srgbClr val="C52409"/>
                </a:solidFill>
                <a:latin typeface="Monotype Corsiva" panose="03010101010201010101" pitchFamily="66" charset="0"/>
              </a:rPr>
              <a:t/>
            </a:r>
            <a:br>
              <a:rPr lang="tr-TR" altLang="tr-TR" sz="2400" dirty="0">
                <a:solidFill>
                  <a:srgbClr val="C52409"/>
                </a:solidFill>
                <a:latin typeface="Monotype Corsiva" panose="03010101010201010101" pitchFamily="66" charset="0"/>
              </a:rPr>
            </a:br>
            <a:r>
              <a:rPr lang="tr-TR" altLang="tr-TR" sz="2400" dirty="0" smtClean="0">
                <a:solidFill>
                  <a:srgbClr val="339933"/>
                </a:solidFill>
                <a:latin typeface="Monotype Corsiva" panose="03010101010201010101" pitchFamily="66" charset="0"/>
              </a:rPr>
              <a:t>Luminosity:</a:t>
            </a:r>
            <a:r>
              <a:rPr lang="tr-TR" altLang="tr-TR" sz="2400" dirty="0" smtClean="0">
                <a:latin typeface="Monotype Corsiva" panose="03010101010201010101" pitchFamily="66" charset="0"/>
              </a:rPr>
              <a:t> </a:t>
            </a:r>
            <a:r>
              <a:rPr lang="tr-TR" altLang="tr-TR" sz="2400" dirty="0">
                <a:solidFill>
                  <a:srgbClr val="C52409"/>
                </a:solidFill>
                <a:latin typeface="Monotype Corsiva" panose="03010101010201010101" pitchFamily="66" charset="0"/>
              </a:rPr>
              <a:t>10</a:t>
            </a:r>
            <a:r>
              <a:rPr lang="tr-TR" altLang="tr-TR" sz="2400" baseline="30000" dirty="0">
                <a:solidFill>
                  <a:srgbClr val="C52409"/>
                </a:solidFill>
                <a:latin typeface="Monotype Corsiva" panose="03010101010201010101" pitchFamily="66" charset="0"/>
              </a:rPr>
              <a:t>6</a:t>
            </a:r>
            <a:r>
              <a:rPr lang="tr-TR" altLang="tr-TR" sz="2400" dirty="0">
                <a:solidFill>
                  <a:srgbClr val="C52409"/>
                </a:solidFill>
                <a:latin typeface="Monotype Corsiva" panose="03010101010201010101" pitchFamily="66" charset="0"/>
              </a:rPr>
              <a:t>L</a:t>
            </a:r>
            <a:r>
              <a:rPr lang="en-US" altLang="tr-TR" sz="1600" baseline="-25000" dirty="0">
                <a:solidFill>
                  <a:srgbClr val="C52409"/>
                </a:solidFill>
              </a:rPr>
              <a:t>☉</a:t>
            </a:r>
            <a:r>
              <a:rPr lang="tr-TR" altLang="tr-TR" sz="2400" dirty="0">
                <a:solidFill>
                  <a:srgbClr val="C52409"/>
                </a:solidFill>
                <a:latin typeface="Monotype Corsiva" panose="03010101010201010101" pitchFamily="66" charset="0"/>
              </a:rPr>
              <a:t> – 10</a:t>
            </a:r>
            <a:r>
              <a:rPr lang="tr-TR" altLang="tr-TR" sz="2400" baseline="30000" dirty="0">
                <a:solidFill>
                  <a:srgbClr val="C52409"/>
                </a:solidFill>
                <a:latin typeface="Monotype Corsiva" panose="03010101010201010101" pitchFamily="66" charset="0"/>
              </a:rPr>
              <a:t>-4</a:t>
            </a:r>
            <a:r>
              <a:rPr lang="tr-TR" altLang="tr-TR" sz="2400" dirty="0">
                <a:solidFill>
                  <a:srgbClr val="C52409"/>
                </a:solidFill>
                <a:latin typeface="Monotype Corsiva" panose="03010101010201010101" pitchFamily="66" charset="0"/>
              </a:rPr>
              <a:t>L</a:t>
            </a:r>
            <a:r>
              <a:rPr lang="en-US" altLang="tr-TR" sz="1600" baseline="-25000" dirty="0">
                <a:solidFill>
                  <a:srgbClr val="C52409"/>
                </a:solidFill>
              </a:rPr>
              <a:t>☉</a:t>
            </a:r>
            <a:r>
              <a:rPr lang="tr-TR" altLang="tr-TR" sz="2400" dirty="0">
                <a:solidFill>
                  <a:srgbClr val="C52409"/>
                </a:solidFill>
                <a:latin typeface="Monotype Corsiva" panose="03010101010201010101" pitchFamily="66" charset="0"/>
              </a:rPr>
              <a:t> </a:t>
            </a:r>
            <a:r>
              <a:rPr lang="tr-TR" altLang="tr-TR" sz="2400" dirty="0">
                <a:latin typeface="Monotype Corsiva" panose="03010101010201010101" pitchFamily="66" charset="0"/>
              </a:rPr>
              <a:t/>
            </a:r>
            <a:br>
              <a:rPr lang="tr-TR" altLang="tr-TR" sz="2400" dirty="0">
                <a:latin typeface="Monotype Corsiva" panose="03010101010201010101" pitchFamily="66" charset="0"/>
              </a:rPr>
            </a:br>
            <a:r>
              <a:rPr lang="tr-TR" altLang="tr-TR" sz="2400" dirty="0" smtClean="0">
                <a:solidFill>
                  <a:srgbClr val="339933"/>
                </a:solidFill>
                <a:latin typeface="Monotype Corsiva" panose="03010101010201010101" pitchFamily="66" charset="0"/>
              </a:rPr>
              <a:t>Temperature:</a:t>
            </a:r>
            <a:r>
              <a:rPr lang="tr-TR" altLang="tr-TR" sz="2400" dirty="0" smtClean="0">
                <a:latin typeface="Monotype Corsiva" panose="03010101010201010101" pitchFamily="66" charset="0"/>
              </a:rPr>
              <a:t> </a:t>
            </a:r>
            <a:r>
              <a:rPr lang="tr-TR" altLang="tr-TR" sz="2400" dirty="0">
                <a:solidFill>
                  <a:srgbClr val="C52409"/>
                </a:solidFill>
                <a:latin typeface="Monotype Corsiva" panose="03010101010201010101" pitchFamily="66" charset="0"/>
              </a:rPr>
              <a:t>50000K  –  2000 K</a:t>
            </a:r>
            <a:br>
              <a:rPr lang="tr-TR" altLang="tr-TR" sz="2400" dirty="0">
                <a:solidFill>
                  <a:srgbClr val="C52409"/>
                </a:solidFill>
                <a:latin typeface="Monotype Corsiva" panose="03010101010201010101" pitchFamily="66" charset="0"/>
              </a:rPr>
            </a:br>
            <a:r>
              <a:rPr lang="tr-TR" altLang="tr-TR" sz="2400" dirty="0" smtClean="0">
                <a:solidFill>
                  <a:srgbClr val="339933"/>
                </a:solidFill>
                <a:latin typeface="Monotype Corsiva" panose="03010101010201010101" pitchFamily="66" charset="0"/>
              </a:rPr>
              <a:t>Radius:</a:t>
            </a:r>
            <a:r>
              <a:rPr lang="tr-TR" altLang="tr-TR" sz="2400" dirty="0" smtClean="0">
                <a:latin typeface="Monotype Corsiva" panose="03010101010201010101" pitchFamily="66" charset="0"/>
              </a:rPr>
              <a:t> </a:t>
            </a:r>
            <a:r>
              <a:rPr lang="tr-TR" altLang="tr-TR" sz="2400" dirty="0">
                <a:solidFill>
                  <a:srgbClr val="C52409"/>
                </a:solidFill>
                <a:latin typeface="Monotype Corsiva" panose="03010101010201010101" pitchFamily="66" charset="0"/>
              </a:rPr>
              <a:t>10</a:t>
            </a:r>
            <a:r>
              <a:rPr lang="tr-TR" altLang="tr-TR" sz="2400" baseline="30000" dirty="0">
                <a:solidFill>
                  <a:srgbClr val="C52409"/>
                </a:solidFill>
                <a:latin typeface="Monotype Corsiva" panose="03010101010201010101" pitchFamily="66" charset="0"/>
              </a:rPr>
              <a:t>3</a:t>
            </a:r>
            <a:r>
              <a:rPr lang="tr-TR" altLang="tr-TR" sz="2400" dirty="0">
                <a:solidFill>
                  <a:srgbClr val="C52409"/>
                </a:solidFill>
                <a:latin typeface="Monotype Corsiva" panose="03010101010201010101" pitchFamily="66" charset="0"/>
              </a:rPr>
              <a:t>R </a:t>
            </a:r>
            <a:r>
              <a:rPr lang="en-US" altLang="tr-TR" sz="1600" baseline="-25000" dirty="0">
                <a:solidFill>
                  <a:srgbClr val="C52409"/>
                </a:solidFill>
              </a:rPr>
              <a:t>☉</a:t>
            </a:r>
            <a:r>
              <a:rPr lang="tr-TR" altLang="tr-TR" sz="2400" dirty="0">
                <a:solidFill>
                  <a:srgbClr val="C52409"/>
                </a:solidFill>
                <a:latin typeface="Monotype Corsiva" panose="03010101010201010101" pitchFamily="66" charset="0"/>
              </a:rPr>
              <a:t>- 10</a:t>
            </a:r>
            <a:r>
              <a:rPr lang="tr-TR" altLang="tr-TR" sz="2400" baseline="30000" dirty="0">
                <a:solidFill>
                  <a:srgbClr val="C52409"/>
                </a:solidFill>
                <a:latin typeface="Monotype Corsiva" panose="03010101010201010101" pitchFamily="66" charset="0"/>
              </a:rPr>
              <a:t>-1</a:t>
            </a:r>
            <a:r>
              <a:rPr lang="tr-TR" altLang="tr-TR" sz="2400" dirty="0">
                <a:solidFill>
                  <a:srgbClr val="C52409"/>
                </a:solidFill>
                <a:latin typeface="Monotype Corsiva" panose="03010101010201010101" pitchFamily="66" charset="0"/>
              </a:rPr>
              <a:t>R </a:t>
            </a:r>
            <a:r>
              <a:rPr lang="en-US" altLang="tr-TR" sz="1600" baseline="-25000" dirty="0">
                <a:solidFill>
                  <a:srgbClr val="C52409"/>
                </a:solidFill>
              </a:rPr>
              <a:t>☉</a:t>
            </a:r>
            <a:r>
              <a:rPr lang="tr-TR" altLang="tr-TR" sz="2400" dirty="0">
                <a:solidFill>
                  <a:srgbClr val="C52409"/>
                </a:solidFill>
                <a:latin typeface="Monotype Corsiva" panose="03010101010201010101" pitchFamily="66" charset="0"/>
              </a:rPr>
              <a:t> </a:t>
            </a:r>
            <a:br>
              <a:rPr lang="tr-TR" altLang="tr-TR" sz="2400" dirty="0">
                <a:solidFill>
                  <a:srgbClr val="C52409"/>
                </a:solidFill>
                <a:latin typeface="Monotype Corsiva" panose="03010101010201010101" pitchFamily="66" charset="0"/>
              </a:rPr>
            </a:br>
            <a:r>
              <a:rPr lang="tr-TR" altLang="tr-TR" sz="2400" dirty="0">
                <a:latin typeface="Monotype Corsiva" panose="03010101010201010101" pitchFamily="66" charset="0"/>
              </a:rPr>
              <a:t/>
            </a:r>
            <a:br>
              <a:rPr lang="tr-TR" altLang="tr-TR" sz="2400" dirty="0">
                <a:latin typeface="Monotype Corsiva" panose="03010101010201010101" pitchFamily="66" charset="0"/>
              </a:rPr>
            </a:br>
            <a:r>
              <a:rPr lang="tr-TR" altLang="tr-TR" sz="2000" dirty="0" smtClean="0">
                <a:solidFill>
                  <a:srgbClr val="6600FF"/>
                </a:solidFill>
                <a:latin typeface="Monotype Corsiva" panose="03010101010201010101" pitchFamily="66" charset="0"/>
              </a:rPr>
              <a:t>Sub-Stellar Objects (Brown Dwarf)</a:t>
            </a:r>
            <a:r>
              <a:rPr lang="tr-TR" altLang="tr-TR" sz="2000" dirty="0">
                <a:solidFill>
                  <a:srgbClr val="6600FF"/>
                </a:solidFill>
                <a:latin typeface="Monotype Corsiva" panose="03010101010201010101" pitchFamily="66" charset="0"/>
              </a:rPr>
              <a:t/>
            </a:r>
            <a:br>
              <a:rPr lang="tr-TR" altLang="tr-TR" sz="2000" dirty="0">
                <a:solidFill>
                  <a:srgbClr val="6600FF"/>
                </a:solidFill>
                <a:latin typeface="Monotype Corsiva" panose="03010101010201010101" pitchFamily="66" charset="0"/>
              </a:rPr>
            </a:br>
            <a:r>
              <a:rPr lang="tr-TR" altLang="tr-TR" sz="2400" dirty="0" smtClean="0">
                <a:solidFill>
                  <a:srgbClr val="339933"/>
                </a:solidFill>
                <a:latin typeface="Monotype Corsiva" panose="03010101010201010101" pitchFamily="66" charset="0"/>
              </a:rPr>
              <a:t>Mass:</a:t>
            </a:r>
            <a:r>
              <a:rPr lang="tr-TR" altLang="tr-TR" sz="2400" dirty="0" smtClean="0">
                <a:solidFill>
                  <a:schemeClr val="tx1"/>
                </a:solidFill>
                <a:latin typeface="Monotype Corsiva" panose="03010101010201010101" pitchFamily="66" charset="0"/>
              </a:rPr>
              <a:t> </a:t>
            </a:r>
            <a:r>
              <a:rPr lang="tr-TR" altLang="tr-TR" sz="2400" dirty="0">
                <a:solidFill>
                  <a:srgbClr val="A50021"/>
                </a:solidFill>
                <a:latin typeface="Monotype Corsiva" panose="03010101010201010101" pitchFamily="66" charset="0"/>
              </a:rPr>
              <a:t>75</a:t>
            </a:r>
            <a:r>
              <a:rPr lang="tr-TR" altLang="tr-TR" sz="2400" dirty="0">
                <a:solidFill>
                  <a:srgbClr val="C52409"/>
                </a:solidFill>
                <a:latin typeface="Monotype Corsiva" panose="03010101010201010101" pitchFamily="66" charset="0"/>
              </a:rPr>
              <a:t> Mj – 10 Mj</a:t>
            </a:r>
            <a:br>
              <a:rPr lang="tr-TR" altLang="tr-TR" sz="2400" dirty="0">
                <a:solidFill>
                  <a:srgbClr val="C52409"/>
                </a:solidFill>
                <a:latin typeface="Monotype Corsiva" panose="03010101010201010101" pitchFamily="66" charset="0"/>
              </a:rPr>
            </a:br>
            <a:r>
              <a:rPr lang="tr-TR" altLang="tr-TR" sz="2400" dirty="0" smtClean="0">
                <a:solidFill>
                  <a:srgbClr val="339933"/>
                </a:solidFill>
                <a:latin typeface="Monotype Corsiva" panose="03010101010201010101" pitchFamily="66" charset="0"/>
              </a:rPr>
              <a:t>Temperature</a:t>
            </a:r>
            <a:r>
              <a:rPr lang="tr-TR" altLang="tr-TR" sz="2400" dirty="0" smtClean="0">
                <a:solidFill>
                  <a:srgbClr val="339933"/>
                </a:solidFill>
                <a:latin typeface="Monotype Corsiva" panose="03010101010201010101" pitchFamily="66" charset="0"/>
              </a:rPr>
              <a:t>:</a:t>
            </a:r>
            <a:r>
              <a:rPr lang="tr-TR" altLang="tr-TR" sz="2400" dirty="0" smtClean="0">
                <a:solidFill>
                  <a:schemeClr val="tx1"/>
                </a:solidFill>
                <a:latin typeface="Monotype Corsiva" panose="03010101010201010101" pitchFamily="66" charset="0"/>
              </a:rPr>
              <a:t> </a:t>
            </a:r>
            <a:r>
              <a:rPr lang="tr-TR" altLang="tr-TR" sz="2400" dirty="0">
                <a:solidFill>
                  <a:srgbClr val="C52409"/>
                </a:solidFill>
                <a:latin typeface="Monotype Corsiva" panose="03010101010201010101" pitchFamily="66" charset="0"/>
              </a:rPr>
              <a:t>&lt; 2000 K</a:t>
            </a:r>
            <a:br>
              <a:rPr lang="tr-TR" altLang="tr-TR" sz="2400" dirty="0">
                <a:solidFill>
                  <a:srgbClr val="C52409"/>
                </a:solidFill>
                <a:latin typeface="Monotype Corsiva" panose="03010101010201010101" pitchFamily="66" charset="0"/>
              </a:rPr>
            </a:br>
            <a:r>
              <a:rPr lang="tr-TR" altLang="tr-TR" sz="2400" dirty="0">
                <a:solidFill>
                  <a:srgbClr val="339933"/>
                </a:solidFill>
                <a:latin typeface="Monotype Corsiva" panose="03010101010201010101" pitchFamily="66" charset="0"/>
              </a:rPr>
              <a:t>Luminosity :</a:t>
            </a:r>
            <a:r>
              <a:rPr lang="tr-TR" altLang="tr-TR" sz="2400" dirty="0" smtClean="0">
                <a:solidFill>
                  <a:schemeClr val="tx1"/>
                </a:solidFill>
                <a:latin typeface="Monotype Corsiva" panose="03010101010201010101" pitchFamily="66" charset="0"/>
              </a:rPr>
              <a:t> </a:t>
            </a:r>
            <a:r>
              <a:rPr lang="tr-TR" altLang="tr-TR" sz="2400" dirty="0">
                <a:solidFill>
                  <a:srgbClr val="C52409"/>
                </a:solidFill>
                <a:latin typeface="Monotype Corsiva" panose="03010101010201010101" pitchFamily="66" charset="0"/>
              </a:rPr>
              <a:t>&lt; 10</a:t>
            </a:r>
            <a:r>
              <a:rPr lang="tr-TR" altLang="tr-TR" sz="2400" baseline="30000" dirty="0">
                <a:solidFill>
                  <a:srgbClr val="C52409"/>
                </a:solidFill>
                <a:latin typeface="Monotype Corsiva" panose="03010101010201010101" pitchFamily="66" charset="0"/>
              </a:rPr>
              <a:t>-5</a:t>
            </a:r>
            <a:r>
              <a:rPr lang="tr-TR" altLang="tr-TR" sz="2400" dirty="0">
                <a:solidFill>
                  <a:srgbClr val="C52409"/>
                </a:solidFill>
                <a:latin typeface="Monotype Corsiva" panose="03010101010201010101" pitchFamily="66" charset="0"/>
              </a:rPr>
              <a:t>L</a:t>
            </a:r>
            <a:r>
              <a:rPr lang="en-US" altLang="tr-TR" sz="1600" baseline="-25000" dirty="0">
                <a:solidFill>
                  <a:srgbClr val="C52409"/>
                </a:solidFill>
              </a:rPr>
              <a:t>☉</a:t>
            </a:r>
            <a:endParaRPr lang="tr-TR" altLang="tr-TR" sz="1600" baseline="-25000" dirty="0">
              <a:solidFill>
                <a:srgbClr val="C52409"/>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34" name="Rectangle 38"/>
          <p:cNvSpPr>
            <a:spLocks noChangeArrowheads="1"/>
          </p:cNvSpPr>
          <p:nvPr/>
        </p:nvSpPr>
        <p:spPr bwMode="auto">
          <a:xfrm>
            <a:off x="5178425" y="1700213"/>
            <a:ext cx="12458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tr-TR" altLang="tr-TR" sz="2400" dirty="0" smtClean="0">
                <a:solidFill>
                  <a:srgbClr val="0000FF"/>
                </a:solidFill>
              </a:rPr>
              <a:t>Cluster</a:t>
            </a:r>
            <a:endParaRPr lang="tr-TR" altLang="tr-TR" sz="2400" dirty="0">
              <a:solidFill>
                <a:srgbClr val="0000FF"/>
              </a:solidFill>
            </a:endParaRPr>
          </a:p>
        </p:txBody>
      </p:sp>
      <p:sp>
        <p:nvSpPr>
          <p:cNvPr id="4136" name="Text Box 40"/>
          <p:cNvSpPr txBox="1">
            <a:spLocks noChangeArrowheads="1"/>
          </p:cNvSpPr>
          <p:nvPr/>
        </p:nvSpPr>
        <p:spPr bwMode="auto">
          <a:xfrm>
            <a:off x="5724525" y="2636838"/>
            <a:ext cx="28082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tr-TR" altLang="tr-TR" sz="2400" dirty="0">
                <a:solidFill>
                  <a:schemeClr val="accent2"/>
                </a:solidFill>
                <a:latin typeface="Monotype Corsiva" panose="03010101010201010101" pitchFamily="66" charset="0"/>
              </a:rPr>
              <a:t>47 </a:t>
            </a:r>
            <a:r>
              <a:rPr lang="tr-TR" altLang="tr-TR" sz="2400" dirty="0" smtClean="0">
                <a:solidFill>
                  <a:schemeClr val="accent2"/>
                </a:solidFill>
                <a:latin typeface="Monotype Corsiva" panose="03010101010201010101" pitchFamily="66" charset="0"/>
              </a:rPr>
              <a:t>Tucanae</a:t>
            </a:r>
            <a:endParaRPr lang="tr-TR" altLang="tr-TR" sz="2400" dirty="0">
              <a:solidFill>
                <a:srgbClr val="33CC33"/>
              </a:solidFill>
              <a:latin typeface="Monotype Corsiva" panose="03010101010201010101" pitchFamily="66" charset="0"/>
            </a:endParaRPr>
          </a:p>
        </p:txBody>
      </p:sp>
      <p:pic>
        <p:nvPicPr>
          <p:cNvPr id="4138" name="Picture 42" descr="https://upload.wikimedia.org/wikipedia/commons/thumb/6/6a/A_Swarm_of_Ancient_Stars_-_GPN-2000-000930.jpg/300px-A_Swarm_of_Ancient_Stars_-_GPN-2000-00093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1268760"/>
            <a:ext cx="4434747" cy="465648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07504" y="6309320"/>
            <a:ext cx="6192688" cy="307777"/>
          </a:xfrm>
          <a:prstGeom prst="rect">
            <a:avLst/>
          </a:prstGeom>
        </p:spPr>
        <p:txBody>
          <a:bodyPr wrap="square">
            <a:spAutoFit/>
          </a:bodyPr>
          <a:lstStyle/>
          <a:p>
            <a:r>
              <a:rPr lang="en-US" sz="1400" b="0" dirty="0">
                <a:solidFill>
                  <a:srgbClr val="54595D"/>
                </a:solidFill>
              </a:rPr>
              <a:t>NASA, The Hubble Heritage Team, </a:t>
            </a:r>
            <a:r>
              <a:rPr lang="en-US" sz="1400" b="0" dirty="0" err="1">
                <a:solidFill>
                  <a:srgbClr val="54595D"/>
                </a:solidFill>
              </a:rPr>
              <a:t>STScI</a:t>
            </a:r>
            <a:r>
              <a:rPr lang="en-US" sz="1400" b="0" dirty="0">
                <a:solidFill>
                  <a:srgbClr val="54595D"/>
                </a:solidFill>
              </a:rPr>
              <a:t>, AURA</a:t>
            </a:r>
            <a:endParaRPr lang="tr-TR" sz="1400" dirty="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tr-TR" altLang="tr-TR" dirty="0" smtClean="0"/>
              <a:t>Star Forming Regions</a:t>
            </a:r>
            <a:endParaRPr lang="en-US" altLang="tr-TR" dirty="0"/>
          </a:p>
        </p:txBody>
      </p:sp>
      <p:pic>
        <p:nvPicPr>
          <p:cNvPr id="624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447800"/>
            <a:ext cx="4495800" cy="4438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altLang="tr-TR" dirty="0" smtClean="0"/>
              <a:t> Stars are born in Interstellar Clouds</a:t>
            </a:r>
            <a:endParaRPr lang="en-US" altLang="tr-TR" dirty="0"/>
          </a:p>
        </p:txBody>
      </p:sp>
      <p:sp>
        <p:nvSpPr>
          <p:cNvPr id="8211" name="Text Box 19"/>
          <p:cNvSpPr txBox="1">
            <a:spLocks noChangeArrowheads="1"/>
          </p:cNvSpPr>
          <p:nvPr/>
        </p:nvSpPr>
        <p:spPr bwMode="auto">
          <a:xfrm>
            <a:off x="1043608" y="1988840"/>
            <a:ext cx="640871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tr-TR" altLang="tr-TR" sz="2400" dirty="0" smtClean="0"/>
              <a:t>Clouds contain gas and dust that make up stars. They contain irregular carbons and silicon particles.</a:t>
            </a:r>
            <a:endParaRPr lang="en-US" altLang="tr-T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4" name="Rectangle 8"/>
          <p:cNvSpPr>
            <a:spLocks noGrp="1" noChangeArrowheads="1"/>
          </p:cNvSpPr>
          <p:nvPr>
            <p:ph type="title"/>
          </p:nvPr>
        </p:nvSpPr>
        <p:spPr/>
        <p:txBody>
          <a:bodyPr/>
          <a:lstStyle/>
          <a:p>
            <a:r>
              <a:rPr lang="tr-TR" altLang="tr-TR" dirty="0" smtClean="0"/>
              <a:t>Collapse creates proto stars...</a:t>
            </a:r>
            <a:endParaRPr lang="en-US" altLang="tr-TR" dirty="0"/>
          </a:p>
        </p:txBody>
      </p:sp>
      <p:sp>
        <p:nvSpPr>
          <p:cNvPr id="65545" name="Rectangle 9"/>
          <p:cNvSpPr>
            <a:spLocks noGrp="1" noChangeArrowheads="1"/>
          </p:cNvSpPr>
          <p:nvPr>
            <p:ph type="body" idx="1"/>
          </p:nvPr>
        </p:nvSpPr>
        <p:spPr>
          <a:ln/>
        </p:spPr>
        <p:txBody>
          <a:bodyPr/>
          <a:lstStyle/>
          <a:p>
            <a:pPr marL="635000" indent="-230188">
              <a:buFontTx/>
              <a:buChar char="•"/>
            </a:pPr>
            <a:r>
              <a:rPr lang="tr-TR" altLang="tr-TR" dirty="0" smtClean="0"/>
              <a:t>Gravitational Force</a:t>
            </a:r>
            <a:endParaRPr lang="en-US" altLang="tr-TR" dirty="0"/>
          </a:p>
          <a:p>
            <a:pPr marL="635000" indent="-230188">
              <a:buFontTx/>
              <a:buChar char="•"/>
            </a:pPr>
            <a:endParaRPr lang="en-US" altLang="tr-TR" dirty="0"/>
          </a:p>
          <a:p>
            <a:pPr marL="635000" indent="-230188">
              <a:buFontTx/>
              <a:buChar char="•"/>
            </a:pPr>
            <a:endParaRPr lang="en-US" altLang="tr-TR" dirty="0"/>
          </a:p>
          <a:p>
            <a:pPr marL="635000" indent="-230188">
              <a:buFontTx/>
              <a:buChar char="•"/>
            </a:pPr>
            <a:endParaRPr lang="tr-TR" altLang="tr-TR" dirty="0" smtClean="0"/>
          </a:p>
          <a:p>
            <a:pPr marL="635000" indent="-230188">
              <a:buFontTx/>
              <a:buChar char="•"/>
            </a:pPr>
            <a:r>
              <a:rPr lang="tr-TR" altLang="tr-TR" dirty="0" smtClean="0"/>
              <a:t>Temperature and pressure increases. </a:t>
            </a:r>
            <a:endParaRPr lang="en-US" altLang="tr-TR" dirty="0"/>
          </a:p>
        </p:txBody>
      </p:sp>
      <p:graphicFrame>
        <p:nvGraphicFramePr>
          <p:cNvPr id="65546" name="Object 10"/>
          <p:cNvGraphicFramePr>
            <a:graphicFrameLocks noChangeAspect="1"/>
          </p:cNvGraphicFramePr>
          <p:nvPr>
            <p:extLst>
              <p:ext uri="{D42A27DB-BD31-4B8C-83A1-F6EECF244321}">
                <p14:modId xmlns:p14="http://schemas.microsoft.com/office/powerpoint/2010/main" val="3298873356"/>
              </p:ext>
            </p:extLst>
          </p:nvPr>
        </p:nvGraphicFramePr>
        <p:xfrm>
          <a:off x="2915816" y="2420888"/>
          <a:ext cx="2374900" cy="1111250"/>
        </p:xfrm>
        <a:graphic>
          <a:graphicData uri="http://schemas.openxmlformats.org/presentationml/2006/ole">
            <mc:AlternateContent xmlns:mc="http://schemas.openxmlformats.org/markup-compatibility/2006">
              <mc:Choice xmlns:v="urn:schemas-microsoft-com:vml" Requires="v">
                <p:oleObj spid="_x0000_s65558" name="Equation" r:id="rId4" imgW="787400" imgH="368300" progId="Equation.3">
                  <p:embed/>
                </p:oleObj>
              </mc:Choice>
              <mc:Fallback>
                <p:oleObj name="Equation" r:id="rId4" imgW="787400" imgH="3683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16" y="2420888"/>
                        <a:ext cx="2374900" cy="1111250"/>
                      </a:xfrm>
                      <a:prstGeom prst="rect">
                        <a:avLst/>
                      </a:prstGeom>
                      <a:solidFill>
                        <a:srgbClr val="FFFF00"/>
                      </a:solidFill>
                      <a:ln>
                        <a:noFill/>
                      </a:ln>
                      <a:effectLst/>
                      <a:extLs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tr-TR" dirty="0"/>
              <a:t>N</a:t>
            </a:r>
            <a:r>
              <a:rPr lang="tr-TR" altLang="tr-TR" dirty="0"/>
              <a:t>ük</a:t>
            </a:r>
            <a:r>
              <a:rPr lang="en-US" altLang="tr-TR" dirty="0"/>
              <a:t>le</a:t>
            </a:r>
            <a:r>
              <a:rPr lang="tr-TR" altLang="tr-TR" dirty="0"/>
              <a:t>e</a:t>
            </a:r>
            <a:r>
              <a:rPr lang="en-US" altLang="tr-TR" dirty="0"/>
              <a:t>r </a:t>
            </a:r>
            <a:r>
              <a:rPr lang="en-US" altLang="tr-TR" dirty="0" smtClean="0"/>
              <a:t>F</a:t>
            </a:r>
            <a:r>
              <a:rPr lang="tr-TR" altLang="tr-TR" dirty="0" smtClean="0"/>
              <a:t>usion</a:t>
            </a:r>
            <a:r>
              <a:rPr lang="en-US" altLang="tr-TR" dirty="0" smtClean="0"/>
              <a:t> </a:t>
            </a:r>
            <a:r>
              <a:rPr lang="en-US" altLang="tr-TR" dirty="0"/>
              <a:t>!</a:t>
            </a:r>
          </a:p>
        </p:txBody>
      </p:sp>
      <p:sp>
        <p:nvSpPr>
          <p:cNvPr id="66567" name="Rectangle 7"/>
          <p:cNvSpPr>
            <a:spLocks noGrp="1" noChangeArrowheads="1"/>
          </p:cNvSpPr>
          <p:nvPr>
            <p:ph type="body" idx="1"/>
          </p:nvPr>
        </p:nvSpPr>
        <p:spPr>
          <a:ln/>
        </p:spPr>
        <p:txBody>
          <a:bodyPr/>
          <a:lstStyle/>
          <a:p>
            <a:r>
              <a:rPr lang="tr-TR" altLang="tr-TR" dirty="0" smtClean="0"/>
              <a:t>When the central temperature of the  star reaches  </a:t>
            </a:r>
            <a:r>
              <a:rPr lang="tr-TR" altLang="tr-TR" dirty="0"/>
              <a:t>15 </a:t>
            </a:r>
            <a:r>
              <a:rPr lang="tr-TR" altLang="tr-TR" dirty="0" smtClean="0"/>
              <a:t>million degrees Celsius, fusion begins </a:t>
            </a:r>
            <a:r>
              <a:rPr lang="tr-TR" altLang="tr-TR" dirty="0"/>
              <a:t>!</a:t>
            </a:r>
            <a:endParaRPr lang="en-US" altLang="tr-TR" dirty="0"/>
          </a:p>
          <a:p>
            <a:pPr algn="ctr"/>
            <a:r>
              <a:rPr lang="en-US" altLang="tr-TR" b="1" dirty="0"/>
              <a:t>  </a:t>
            </a:r>
            <a:r>
              <a:rPr lang="en-US" altLang="tr-TR" sz="2600" b="1" dirty="0"/>
              <a:t>4 (</a:t>
            </a:r>
            <a:r>
              <a:rPr lang="en-US" altLang="tr-TR" sz="2600" b="1" baseline="30000" dirty="0"/>
              <a:t>1</a:t>
            </a:r>
            <a:r>
              <a:rPr lang="en-US" altLang="tr-TR" sz="2600" b="1" dirty="0"/>
              <a:t>H) --&gt; </a:t>
            </a:r>
            <a:r>
              <a:rPr lang="en-US" altLang="tr-TR" sz="2600" b="1" baseline="30000" dirty="0"/>
              <a:t>4</a:t>
            </a:r>
            <a:r>
              <a:rPr lang="en-US" altLang="tr-TR" sz="2600" b="1" dirty="0"/>
              <a:t>He + 2 e</a:t>
            </a:r>
            <a:r>
              <a:rPr lang="en-US" altLang="tr-TR" sz="2600" b="1" baseline="30000" dirty="0"/>
              <a:t>+</a:t>
            </a:r>
            <a:r>
              <a:rPr lang="en-US" altLang="tr-TR" sz="2600" b="1" dirty="0"/>
              <a:t> + 2 </a:t>
            </a:r>
            <a:r>
              <a:rPr lang="en-US" altLang="tr-TR" sz="2600" b="1" dirty="0" smtClean="0"/>
              <a:t>n</a:t>
            </a:r>
            <a:r>
              <a:rPr lang="tr-TR" altLang="tr-TR" sz="2600" b="1" dirty="0" smtClean="0"/>
              <a:t>eu</a:t>
            </a:r>
            <a:r>
              <a:rPr lang="en-US" altLang="tr-TR" sz="2600" b="1" dirty="0" err="1" smtClean="0"/>
              <a:t>trino</a:t>
            </a:r>
            <a:r>
              <a:rPr lang="en-US" altLang="tr-TR" sz="2600" b="1" dirty="0" smtClean="0"/>
              <a:t> </a:t>
            </a:r>
            <a:r>
              <a:rPr lang="en-US" altLang="tr-TR" sz="2600" b="1" dirty="0"/>
              <a:t>+ </a:t>
            </a:r>
            <a:r>
              <a:rPr lang="en-US" altLang="tr-TR" sz="2600" b="1" dirty="0" err="1" smtClean="0"/>
              <a:t>ener</a:t>
            </a:r>
            <a:r>
              <a:rPr lang="tr-TR" altLang="tr-TR" sz="2600" b="1" dirty="0" smtClean="0"/>
              <a:t>gy</a:t>
            </a:r>
            <a:endParaRPr lang="en-US" altLang="tr-TR" sz="2600" b="1" dirty="0"/>
          </a:p>
          <a:p>
            <a:pPr algn="ctr"/>
            <a:endParaRPr lang="en-US" altLang="tr-TR" dirty="0"/>
          </a:p>
        </p:txBody>
      </p:sp>
      <p:sp>
        <p:nvSpPr>
          <p:cNvPr id="66568" name="Text Box 8"/>
          <p:cNvSpPr txBox="1">
            <a:spLocks noChangeArrowheads="1"/>
          </p:cNvSpPr>
          <p:nvPr/>
        </p:nvSpPr>
        <p:spPr bwMode="auto">
          <a:xfrm>
            <a:off x="4724400" y="4724400"/>
            <a:ext cx="16081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tr-TR" sz="3200" b="0"/>
              <a:t>E = mc</a:t>
            </a:r>
            <a:r>
              <a:rPr lang="en-US" altLang="tr-TR" sz="3200" b="0" baseline="30000"/>
              <a:t>2</a:t>
            </a:r>
            <a:endParaRPr lang="en-US" altLang="tr-TR"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65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65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7" grpId="0" build="p" autoUpdateAnimBg="0"/>
      <p:bldP spid="6656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6" name="Rectangle 4"/>
          <p:cNvSpPr>
            <a:spLocks noChangeArrowheads="1"/>
          </p:cNvSpPr>
          <p:nvPr/>
        </p:nvSpPr>
        <p:spPr bwMode="auto">
          <a:xfrm>
            <a:off x="611188" y="0"/>
            <a:ext cx="7772400" cy="762000"/>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600" b="1" i="1">
                <a:solidFill>
                  <a:schemeClr val="tx2"/>
                </a:solidFill>
                <a:latin typeface="Arial" panose="020B0604020202020204" pitchFamily="34" charset="0"/>
              </a:defRPr>
            </a:lvl1pPr>
            <a:lvl2pPr>
              <a:defRPr sz="3600" b="1" i="1">
                <a:solidFill>
                  <a:schemeClr val="tx2"/>
                </a:solidFill>
                <a:latin typeface="Arial" panose="020B0604020202020204" pitchFamily="34" charset="0"/>
              </a:defRPr>
            </a:lvl2pPr>
            <a:lvl3pPr>
              <a:defRPr sz="3600" b="1" i="1">
                <a:solidFill>
                  <a:schemeClr val="tx2"/>
                </a:solidFill>
                <a:latin typeface="Arial" panose="020B0604020202020204" pitchFamily="34" charset="0"/>
              </a:defRPr>
            </a:lvl3pPr>
            <a:lvl4pPr>
              <a:defRPr sz="3600" b="1" i="1">
                <a:solidFill>
                  <a:schemeClr val="tx2"/>
                </a:solidFill>
                <a:latin typeface="Arial" panose="020B0604020202020204" pitchFamily="34" charset="0"/>
              </a:defRPr>
            </a:lvl4pPr>
            <a:lvl5pPr>
              <a:defRPr sz="3600" b="1" i="1">
                <a:solidFill>
                  <a:schemeClr val="tx2"/>
                </a:solidFill>
                <a:latin typeface="Arial" panose="020B0604020202020204" pitchFamily="34" charset="0"/>
              </a:defRPr>
            </a:lvl5pPr>
            <a:lvl6pPr marL="457200" eaLnBrk="0" fontAlgn="base" hangingPunct="0">
              <a:spcBef>
                <a:spcPct val="0"/>
              </a:spcBef>
              <a:spcAft>
                <a:spcPct val="0"/>
              </a:spcAft>
              <a:defRPr sz="3600" b="1" i="1">
                <a:solidFill>
                  <a:schemeClr val="tx2"/>
                </a:solidFill>
                <a:latin typeface="Arial" panose="020B0604020202020204" pitchFamily="34" charset="0"/>
              </a:defRPr>
            </a:lvl6pPr>
            <a:lvl7pPr marL="914400" eaLnBrk="0" fontAlgn="base" hangingPunct="0">
              <a:spcBef>
                <a:spcPct val="0"/>
              </a:spcBef>
              <a:spcAft>
                <a:spcPct val="0"/>
              </a:spcAft>
              <a:defRPr sz="3600" b="1" i="1">
                <a:solidFill>
                  <a:schemeClr val="tx2"/>
                </a:solidFill>
                <a:latin typeface="Arial" panose="020B0604020202020204" pitchFamily="34" charset="0"/>
              </a:defRPr>
            </a:lvl7pPr>
            <a:lvl8pPr marL="1371600" eaLnBrk="0" fontAlgn="base" hangingPunct="0">
              <a:spcBef>
                <a:spcPct val="0"/>
              </a:spcBef>
              <a:spcAft>
                <a:spcPct val="0"/>
              </a:spcAft>
              <a:defRPr sz="3600" b="1" i="1">
                <a:solidFill>
                  <a:schemeClr val="tx2"/>
                </a:solidFill>
                <a:latin typeface="Arial" panose="020B0604020202020204" pitchFamily="34" charset="0"/>
              </a:defRPr>
            </a:lvl8pPr>
            <a:lvl9pPr marL="1828800" eaLnBrk="0" fontAlgn="base" hangingPunct="0">
              <a:spcBef>
                <a:spcPct val="0"/>
              </a:spcBef>
              <a:spcAft>
                <a:spcPct val="0"/>
              </a:spcAft>
              <a:defRPr sz="3600" b="1" i="1">
                <a:solidFill>
                  <a:schemeClr val="tx2"/>
                </a:solidFill>
                <a:latin typeface="Arial" panose="020B0604020202020204" pitchFamily="34" charset="0"/>
              </a:defRPr>
            </a:lvl9pPr>
          </a:lstStyle>
          <a:p>
            <a:r>
              <a:rPr lang="tr-TR" altLang="tr-TR" sz="3200" b="0" dirty="0" smtClean="0">
                <a:solidFill>
                  <a:srgbClr val="FF3300"/>
                </a:solidFill>
                <a:latin typeface="Palatino" pitchFamily="18" charset="0"/>
              </a:rPr>
              <a:t>Nucleer </a:t>
            </a:r>
            <a:endParaRPr lang="tr-TR" altLang="tr-TR" dirty="0"/>
          </a:p>
        </p:txBody>
      </p:sp>
      <p:sp>
        <p:nvSpPr>
          <p:cNvPr id="146437" name="Rectangle 5"/>
          <p:cNvSpPr>
            <a:spLocks noChangeArrowheads="1"/>
          </p:cNvSpPr>
          <p:nvPr/>
        </p:nvSpPr>
        <p:spPr bwMode="auto">
          <a:xfrm>
            <a:off x="755650" y="1268413"/>
            <a:ext cx="1952625" cy="51911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a:solidFill>
                  <a:schemeClr val="hlink"/>
                </a:solidFill>
                <a:latin typeface="Palatino" pitchFamily="18" charset="0"/>
              </a:rPr>
              <a:t>4H </a:t>
            </a:r>
            <a:r>
              <a:rPr lang="tr-TR" altLang="tr-TR" sz="2800" b="0">
                <a:solidFill>
                  <a:schemeClr val="hlink"/>
                </a:solidFill>
                <a:latin typeface="Palatino" pitchFamily="18" charset="0"/>
                <a:sym typeface="Wingdings" panose="05000000000000000000" pitchFamily="2" charset="2"/>
              </a:rPr>
              <a:t></a:t>
            </a:r>
            <a:r>
              <a:rPr lang="tr-TR" altLang="tr-TR" sz="2800" b="0">
                <a:solidFill>
                  <a:schemeClr val="hlink"/>
                </a:solidFill>
                <a:latin typeface="Palatino" pitchFamily="18" charset="0"/>
              </a:rPr>
              <a:t> He </a:t>
            </a:r>
            <a:endParaRPr lang="tr-TR" altLang="tr-TR" sz="2800" b="0">
              <a:solidFill>
                <a:schemeClr val="hlink"/>
              </a:solidFill>
              <a:latin typeface="Palatino" pitchFamily="18" charset="0"/>
              <a:sym typeface="Wingdings" panose="05000000000000000000" pitchFamily="2" charset="2"/>
            </a:endParaRPr>
          </a:p>
        </p:txBody>
      </p:sp>
      <p:sp>
        <p:nvSpPr>
          <p:cNvPr id="146438" name="Rectangle 6"/>
          <p:cNvSpPr>
            <a:spLocks noChangeArrowheads="1"/>
          </p:cNvSpPr>
          <p:nvPr/>
        </p:nvSpPr>
        <p:spPr bwMode="auto">
          <a:xfrm>
            <a:off x="700088" y="2064028"/>
            <a:ext cx="264816" cy="36933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endParaRPr lang="tr-TR" altLang="tr-TR" sz="1800" b="0" dirty="0"/>
          </a:p>
        </p:txBody>
      </p:sp>
      <p:sp>
        <p:nvSpPr>
          <p:cNvPr id="146439" name="Rectangle 7"/>
          <p:cNvSpPr>
            <a:spLocks noChangeArrowheads="1"/>
          </p:cNvSpPr>
          <p:nvPr/>
        </p:nvSpPr>
        <p:spPr bwMode="auto">
          <a:xfrm>
            <a:off x="747713" y="2563813"/>
            <a:ext cx="7099300" cy="51911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pPr>
            <a:r>
              <a:rPr lang="tr-TR" altLang="tr-TR" sz="2800" b="0">
                <a:solidFill>
                  <a:schemeClr val="hlink"/>
                </a:solidFill>
                <a:latin typeface="Palatino" pitchFamily="18" charset="0"/>
              </a:rPr>
              <a:t>	4 x (1.6726 x10</a:t>
            </a:r>
            <a:r>
              <a:rPr lang="tr-TR" altLang="tr-TR" sz="2900" b="0" baseline="30000">
                <a:solidFill>
                  <a:schemeClr val="hlink"/>
                </a:solidFill>
                <a:latin typeface="Palatino" pitchFamily="18" charset="0"/>
              </a:rPr>
              <a:t>-27</a:t>
            </a:r>
            <a:r>
              <a:rPr lang="tr-TR" altLang="tr-TR" sz="2800" b="0">
                <a:solidFill>
                  <a:schemeClr val="hlink"/>
                </a:solidFill>
                <a:latin typeface="Palatino" pitchFamily="18" charset="0"/>
              </a:rPr>
              <a:t> kg) = </a:t>
            </a:r>
            <a:r>
              <a:rPr lang="tr-TR" altLang="tr-TR" sz="2800" b="0">
                <a:solidFill>
                  <a:schemeClr val="accent1"/>
                </a:solidFill>
                <a:latin typeface="Palatino" pitchFamily="18" charset="0"/>
              </a:rPr>
              <a:t>6.690 x 10</a:t>
            </a:r>
            <a:r>
              <a:rPr lang="tr-TR" altLang="tr-TR" sz="2900" b="0" baseline="30000">
                <a:solidFill>
                  <a:schemeClr val="accent1"/>
                </a:solidFill>
                <a:latin typeface="Palatino" pitchFamily="18" charset="0"/>
              </a:rPr>
              <a:t>-27</a:t>
            </a:r>
            <a:r>
              <a:rPr lang="tr-TR" altLang="tr-TR" sz="2800" b="0">
                <a:solidFill>
                  <a:schemeClr val="accent1"/>
                </a:solidFill>
                <a:latin typeface="Palatino" pitchFamily="18" charset="0"/>
              </a:rPr>
              <a:t> kg </a:t>
            </a:r>
            <a:endParaRPr lang="tr-TR" altLang="tr-TR" sz="1800" b="0"/>
          </a:p>
        </p:txBody>
      </p:sp>
      <p:sp>
        <p:nvSpPr>
          <p:cNvPr id="146440" name="Rectangle 8"/>
          <p:cNvSpPr>
            <a:spLocks noChangeArrowheads="1"/>
          </p:cNvSpPr>
          <p:nvPr/>
        </p:nvSpPr>
        <p:spPr bwMode="auto">
          <a:xfrm>
            <a:off x="674688" y="3138022"/>
            <a:ext cx="3783408" cy="5232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dirty="0">
                <a:solidFill>
                  <a:schemeClr val="hlink"/>
                </a:solidFill>
                <a:latin typeface="Palatino" pitchFamily="18" charset="0"/>
              </a:rPr>
              <a:t>He </a:t>
            </a:r>
            <a:r>
              <a:rPr lang="tr-TR" altLang="tr-TR" sz="2800" b="0" dirty="0" smtClean="0">
                <a:solidFill>
                  <a:schemeClr val="hlink"/>
                </a:solidFill>
                <a:latin typeface="Palatino" pitchFamily="18" charset="0"/>
              </a:rPr>
              <a:t>:  </a:t>
            </a:r>
            <a:r>
              <a:rPr lang="tr-TR" altLang="tr-TR" sz="2800" b="0" dirty="0">
                <a:solidFill>
                  <a:schemeClr val="hlink"/>
                </a:solidFill>
                <a:latin typeface="Palatino" pitchFamily="18" charset="0"/>
              </a:rPr>
              <a:t>= </a:t>
            </a:r>
            <a:r>
              <a:rPr lang="tr-TR" altLang="tr-TR" sz="2800" b="0" dirty="0">
                <a:solidFill>
                  <a:schemeClr val="accent1"/>
                </a:solidFill>
                <a:latin typeface="Palatino" pitchFamily="18" charset="0"/>
              </a:rPr>
              <a:t>6.643 x 10</a:t>
            </a:r>
            <a:r>
              <a:rPr lang="tr-TR" altLang="tr-TR" sz="2900" b="0" baseline="30000" dirty="0">
                <a:solidFill>
                  <a:schemeClr val="accent1"/>
                </a:solidFill>
                <a:latin typeface="Palatino" pitchFamily="18" charset="0"/>
              </a:rPr>
              <a:t>-27</a:t>
            </a:r>
            <a:r>
              <a:rPr lang="tr-TR" altLang="tr-TR" sz="2800" b="0" dirty="0">
                <a:solidFill>
                  <a:schemeClr val="accent1"/>
                </a:solidFill>
                <a:latin typeface="Palatino" pitchFamily="18" charset="0"/>
              </a:rPr>
              <a:t> kg </a:t>
            </a:r>
            <a:endParaRPr lang="tr-TR" altLang="tr-TR" sz="1800" b="0" dirty="0"/>
          </a:p>
        </p:txBody>
      </p:sp>
      <p:sp>
        <p:nvSpPr>
          <p:cNvPr id="146441" name="Rectangle 9"/>
          <p:cNvSpPr>
            <a:spLocks noChangeArrowheads="1"/>
          </p:cNvSpPr>
          <p:nvPr/>
        </p:nvSpPr>
        <p:spPr bwMode="auto">
          <a:xfrm>
            <a:off x="684213" y="3699997"/>
            <a:ext cx="4341188" cy="5232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dirty="0" smtClean="0">
                <a:solidFill>
                  <a:schemeClr val="hlink"/>
                </a:solidFill>
                <a:latin typeface="Palatino" pitchFamily="18" charset="0"/>
              </a:rPr>
              <a:t>difference  </a:t>
            </a:r>
            <a:r>
              <a:rPr lang="tr-TR" altLang="tr-TR" sz="2800" b="0" dirty="0">
                <a:solidFill>
                  <a:schemeClr val="accent1"/>
                </a:solidFill>
                <a:latin typeface="Palatino" pitchFamily="18" charset="0"/>
              </a:rPr>
              <a:t>4.7 x 10</a:t>
            </a:r>
            <a:r>
              <a:rPr lang="tr-TR" altLang="tr-TR" sz="2900" b="0" baseline="30000" dirty="0">
                <a:solidFill>
                  <a:schemeClr val="accent1"/>
                </a:solidFill>
                <a:latin typeface="Palatino" pitchFamily="18" charset="0"/>
              </a:rPr>
              <a:t>-29</a:t>
            </a:r>
            <a:r>
              <a:rPr lang="tr-TR" altLang="tr-TR" sz="2800" b="0" dirty="0">
                <a:solidFill>
                  <a:schemeClr val="accent1"/>
                </a:solidFill>
                <a:latin typeface="Palatino" pitchFamily="18" charset="0"/>
              </a:rPr>
              <a:t> kg</a:t>
            </a:r>
            <a:r>
              <a:rPr lang="tr-TR" altLang="tr-TR" sz="2800" b="0" dirty="0">
                <a:solidFill>
                  <a:schemeClr val="hlink"/>
                </a:solidFill>
                <a:latin typeface="Palatino" pitchFamily="18" charset="0"/>
              </a:rPr>
              <a:t> </a:t>
            </a:r>
            <a:r>
              <a:rPr lang="tr-TR" altLang="tr-TR" sz="2800" b="0" dirty="0" smtClean="0">
                <a:solidFill>
                  <a:schemeClr val="hlink"/>
                </a:solidFill>
                <a:latin typeface="Palatino" pitchFamily="18" charset="0"/>
              </a:rPr>
              <a:t>? </a:t>
            </a:r>
            <a:endParaRPr lang="tr-TR" altLang="tr-TR" sz="1800" b="0" dirty="0"/>
          </a:p>
        </p:txBody>
      </p:sp>
      <p:sp>
        <p:nvSpPr>
          <p:cNvPr id="146442" name="Rectangle 10"/>
          <p:cNvSpPr>
            <a:spLocks noChangeArrowheads="1"/>
          </p:cNvSpPr>
          <p:nvPr/>
        </p:nvSpPr>
        <p:spPr bwMode="auto">
          <a:xfrm>
            <a:off x="684213" y="4289996"/>
            <a:ext cx="3642344" cy="538609"/>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dirty="0" smtClean="0">
                <a:solidFill>
                  <a:srgbClr val="FFFF00"/>
                </a:solidFill>
                <a:latin typeface="Palatino" pitchFamily="18" charset="0"/>
              </a:rPr>
              <a:t>ENERGY! </a:t>
            </a:r>
            <a:r>
              <a:rPr lang="tr-TR" altLang="tr-TR" sz="2800" b="0" dirty="0">
                <a:solidFill>
                  <a:srgbClr val="FFFF00"/>
                </a:solidFill>
                <a:latin typeface="Palatino" pitchFamily="18" charset="0"/>
                <a:sym typeface="Wingdings" panose="05000000000000000000" pitchFamily="2" charset="2"/>
              </a:rPr>
              <a:t></a:t>
            </a:r>
            <a:r>
              <a:rPr lang="tr-TR" altLang="tr-TR" sz="2800" b="0" dirty="0">
                <a:solidFill>
                  <a:srgbClr val="FFFF00"/>
                </a:solidFill>
                <a:latin typeface="Palatino" pitchFamily="18" charset="0"/>
              </a:rPr>
              <a:t> E = mc</a:t>
            </a:r>
            <a:r>
              <a:rPr lang="tr-TR" altLang="tr-TR" sz="2900" b="0" baseline="30000" dirty="0">
                <a:solidFill>
                  <a:srgbClr val="FFFF00"/>
                </a:solidFill>
                <a:latin typeface="Symbol" panose="05050102010706020507" pitchFamily="18" charset="2"/>
              </a:rPr>
              <a:t>2 </a:t>
            </a:r>
            <a:endParaRPr lang="tr-TR" altLang="tr-TR" sz="2800" b="0" dirty="0">
              <a:solidFill>
                <a:srgbClr val="FFFF00"/>
              </a:solidFill>
              <a:latin typeface="Palatino" pitchFamily="18" charset="0"/>
              <a:sym typeface="Wingdings" panose="05000000000000000000" pitchFamily="2" charset="2"/>
            </a:endParaRPr>
          </a:p>
        </p:txBody>
      </p:sp>
      <p:sp>
        <p:nvSpPr>
          <p:cNvPr id="146443" name="Rectangle 11"/>
          <p:cNvSpPr>
            <a:spLocks noChangeArrowheads="1"/>
          </p:cNvSpPr>
          <p:nvPr/>
        </p:nvSpPr>
        <p:spPr bwMode="auto">
          <a:xfrm>
            <a:off x="684213" y="4940300"/>
            <a:ext cx="6142037" cy="53340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a:solidFill>
                  <a:schemeClr val="accent1"/>
                </a:solidFill>
                <a:latin typeface="Palatino" pitchFamily="18" charset="0"/>
              </a:rPr>
              <a:t>E = (4.7 x 10</a:t>
            </a:r>
            <a:r>
              <a:rPr lang="tr-TR" altLang="tr-TR" sz="2900" b="0" baseline="30000">
                <a:solidFill>
                  <a:schemeClr val="accent1"/>
                </a:solidFill>
                <a:latin typeface="Palatino" pitchFamily="18" charset="0"/>
              </a:rPr>
              <a:t>-29</a:t>
            </a:r>
            <a:r>
              <a:rPr lang="tr-TR" altLang="tr-TR" sz="2800" b="0">
                <a:solidFill>
                  <a:schemeClr val="accent1"/>
                </a:solidFill>
                <a:latin typeface="Palatino" pitchFamily="18" charset="0"/>
              </a:rPr>
              <a:t> kg ) x (3.0 x 10</a:t>
            </a:r>
            <a:r>
              <a:rPr lang="tr-TR" altLang="tr-TR" sz="2900" b="0" baseline="30000">
                <a:solidFill>
                  <a:schemeClr val="accent1"/>
                </a:solidFill>
                <a:latin typeface="Palatino" pitchFamily="18" charset="0"/>
              </a:rPr>
              <a:t>8</a:t>
            </a:r>
            <a:r>
              <a:rPr lang="tr-TR" altLang="tr-TR" sz="2800" b="0">
                <a:solidFill>
                  <a:schemeClr val="accent1"/>
                </a:solidFill>
                <a:latin typeface="Palatino" pitchFamily="18" charset="0"/>
              </a:rPr>
              <a:t> m/s)</a:t>
            </a:r>
            <a:r>
              <a:rPr lang="tr-TR" altLang="tr-TR" sz="2900" b="0" baseline="30000">
                <a:solidFill>
                  <a:schemeClr val="accent1"/>
                </a:solidFill>
                <a:latin typeface="Palatino" pitchFamily="18" charset="0"/>
              </a:rPr>
              <a:t>2 </a:t>
            </a:r>
            <a:endParaRPr lang="tr-TR" altLang="tr-TR" sz="1800" b="0"/>
          </a:p>
        </p:txBody>
      </p:sp>
      <p:sp>
        <p:nvSpPr>
          <p:cNvPr id="146444" name="Rectangle 12"/>
          <p:cNvSpPr>
            <a:spLocks noChangeArrowheads="1"/>
          </p:cNvSpPr>
          <p:nvPr/>
        </p:nvSpPr>
        <p:spPr bwMode="auto">
          <a:xfrm>
            <a:off x="684213" y="5589588"/>
            <a:ext cx="7142162" cy="51911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a:solidFill>
                  <a:schemeClr val="accent1"/>
                </a:solidFill>
                <a:latin typeface="Palatino" pitchFamily="18" charset="0"/>
              </a:rPr>
              <a:t>E = hc/</a:t>
            </a:r>
            <a:r>
              <a:rPr lang="tr-TR" altLang="tr-TR" sz="2800" b="0">
                <a:solidFill>
                  <a:schemeClr val="accent1"/>
                </a:solidFill>
                <a:latin typeface="Symbol" panose="05050102010706020507" pitchFamily="18" charset="2"/>
              </a:rPr>
              <a:t>l</a:t>
            </a:r>
            <a:r>
              <a:rPr lang="tr-TR" altLang="tr-TR" sz="2800" b="0">
                <a:solidFill>
                  <a:schemeClr val="accent1"/>
                </a:solidFill>
                <a:latin typeface="Palatino" pitchFamily="18" charset="0"/>
              </a:rPr>
              <a:t> </a:t>
            </a:r>
            <a:r>
              <a:rPr lang="tr-TR" altLang="tr-TR" sz="2800" b="0">
                <a:solidFill>
                  <a:schemeClr val="accent1"/>
                </a:solidFill>
                <a:latin typeface="Palatino" pitchFamily="18" charset="0"/>
                <a:sym typeface="Wingdings" panose="05000000000000000000" pitchFamily="2" charset="2"/>
              </a:rPr>
              <a:t></a:t>
            </a:r>
            <a:r>
              <a:rPr lang="tr-TR" altLang="tr-TR" sz="2800" b="0">
                <a:solidFill>
                  <a:schemeClr val="accent1"/>
                </a:solidFill>
                <a:latin typeface="Palatino" pitchFamily="18" charset="0"/>
              </a:rPr>
              <a:t> </a:t>
            </a:r>
            <a:r>
              <a:rPr lang="tr-TR" altLang="tr-TR" sz="2800" b="0">
                <a:solidFill>
                  <a:schemeClr val="accent1"/>
                </a:solidFill>
                <a:latin typeface="Symbol" panose="05050102010706020507" pitchFamily="18" charset="2"/>
              </a:rPr>
              <a:t>l</a:t>
            </a:r>
            <a:r>
              <a:rPr lang="tr-TR" altLang="tr-TR" sz="2800" b="0">
                <a:solidFill>
                  <a:schemeClr val="accent1"/>
                </a:solidFill>
                <a:latin typeface="Palatino" pitchFamily="18" charset="0"/>
              </a:rPr>
              <a:t> = 4.6 x 10</a:t>
            </a:r>
            <a:r>
              <a:rPr lang="tr-TR" altLang="tr-TR" sz="2900" b="0" baseline="30000">
                <a:solidFill>
                  <a:schemeClr val="accent1"/>
                </a:solidFill>
                <a:latin typeface="Palatino" pitchFamily="18" charset="0"/>
              </a:rPr>
              <a:t>-14</a:t>
            </a:r>
            <a:r>
              <a:rPr lang="tr-TR" altLang="tr-TR" sz="2800" b="0">
                <a:solidFill>
                  <a:schemeClr val="accent1"/>
                </a:solidFill>
                <a:latin typeface="Palatino" pitchFamily="18" charset="0"/>
              </a:rPr>
              <a:t> m (gamma rays) </a:t>
            </a:r>
            <a:endParaRPr lang="tr-TR" altLang="tr-TR" sz="2800" b="0">
              <a:solidFill>
                <a:schemeClr val="accent1"/>
              </a:solidFill>
              <a:latin typeface="Palatino" pitchFamily="18" charset="0"/>
              <a:sym typeface="Wingdings" panose="05000000000000000000" pitchFamily="2" charset="2"/>
            </a:endParaRPr>
          </a:p>
        </p:txBody>
      </p:sp>
      <p:sp>
        <p:nvSpPr>
          <p:cNvPr id="146445" name="Rectangle 13"/>
          <p:cNvSpPr>
            <a:spLocks noChangeArrowheads="1"/>
          </p:cNvSpPr>
          <p:nvPr/>
        </p:nvSpPr>
        <p:spPr bwMode="auto">
          <a:xfrm>
            <a:off x="684213" y="6192372"/>
            <a:ext cx="3046027" cy="5232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spcBef>
                <a:spcPct val="20000"/>
              </a:spcBef>
              <a:buFontTx/>
              <a:buChar char="•"/>
            </a:pPr>
            <a:r>
              <a:rPr lang="tr-TR" altLang="tr-TR" sz="2800" b="0" dirty="0" smtClean="0">
                <a:solidFill>
                  <a:schemeClr val="hlink"/>
                </a:solidFill>
                <a:latin typeface="Palatino" pitchFamily="18" charset="0"/>
              </a:rPr>
              <a:t>: </a:t>
            </a:r>
            <a:r>
              <a:rPr lang="tr-TR" altLang="tr-TR" sz="2800" b="0" dirty="0">
                <a:solidFill>
                  <a:schemeClr val="hlink"/>
                </a:solidFill>
                <a:latin typeface="Palatino" pitchFamily="18" charset="0"/>
              </a:rPr>
              <a:t>4H </a:t>
            </a:r>
            <a:r>
              <a:rPr lang="tr-TR" altLang="tr-TR" sz="2800" b="0" dirty="0">
                <a:solidFill>
                  <a:schemeClr val="hlink"/>
                </a:solidFill>
                <a:latin typeface="Palatino" pitchFamily="18" charset="0"/>
                <a:sym typeface="Wingdings" panose="05000000000000000000" pitchFamily="2" charset="2"/>
              </a:rPr>
              <a:t></a:t>
            </a:r>
            <a:r>
              <a:rPr lang="tr-TR" altLang="tr-TR" sz="2800" b="0" dirty="0">
                <a:solidFill>
                  <a:schemeClr val="hlink"/>
                </a:solidFill>
                <a:latin typeface="Palatino" pitchFamily="18" charset="0"/>
              </a:rPr>
              <a:t> He + </a:t>
            </a:r>
            <a:r>
              <a:rPr lang="tr-TR" altLang="tr-TR" sz="2800" b="0" dirty="0" smtClean="0">
                <a:solidFill>
                  <a:schemeClr val="hlink"/>
                </a:solidFill>
                <a:latin typeface="Palatino" pitchFamily="18" charset="0"/>
              </a:rPr>
              <a:t>light!</a:t>
            </a:r>
            <a:endParaRPr lang="tr-TR" altLang="tr-TR" sz="2800" b="0" dirty="0">
              <a:solidFill>
                <a:schemeClr val="hlink"/>
              </a:solidFill>
              <a:latin typeface="Palatino" pitchFamily="18" charset="0"/>
              <a:sym typeface="Wingdings" panose="05000000000000000000" pitchFamily="2" charset="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tr-TR" altLang="tr-TR" dirty="0" smtClean="0"/>
              <a:t>Different Types of Stars</a:t>
            </a:r>
            <a:endParaRPr lang="en-US" altLang="tr-TR" dirty="0"/>
          </a:p>
        </p:txBody>
      </p:sp>
      <p:grpSp>
        <p:nvGrpSpPr>
          <p:cNvPr id="103427" name="Group 3"/>
          <p:cNvGrpSpPr>
            <a:grpSpLocks/>
          </p:cNvGrpSpPr>
          <p:nvPr/>
        </p:nvGrpSpPr>
        <p:grpSpPr bwMode="auto">
          <a:xfrm>
            <a:off x="6248400" y="1600200"/>
            <a:ext cx="2362200" cy="2498725"/>
            <a:chOff x="3936" y="1008"/>
            <a:chExt cx="1488" cy="1574"/>
          </a:xfrm>
        </p:grpSpPr>
        <p:pic>
          <p:nvPicPr>
            <p:cNvPr id="1034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8" y="1008"/>
              <a:ext cx="938" cy="1070"/>
            </a:xfrm>
            <a:prstGeom prst="rect">
              <a:avLst/>
            </a:prstGeom>
            <a:noFill/>
            <a:extLst>
              <a:ext uri="{909E8E84-426E-40DD-AFC4-6F175D3DCCD1}">
                <a14:hiddenFill xmlns:a14="http://schemas.microsoft.com/office/drawing/2010/main">
                  <a:solidFill>
                    <a:srgbClr val="FFFFFF"/>
                  </a:solidFill>
                </a14:hiddenFill>
              </a:ext>
            </a:extLst>
          </p:spPr>
        </p:pic>
        <p:sp>
          <p:nvSpPr>
            <p:cNvPr id="103429" name="Text Box 5"/>
            <p:cNvSpPr txBox="1">
              <a:spLocks noChangeArrowheads="1"/>
            </p:cNvSpPr>
            <p:nvPr/>
          </p:nvSpPr>
          <p:spPr bwMode="auto">
            <a:xfrm>
              <a:off x="3936" y="2064"/>
              <a:ext cx="148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tr-TR" sz="2400" b="0"/>
                <a:t>Annie J Cannon</a:t>
              </a:r>
            </a:p>
            <a:p>
              <a:pPr algn="ctr"/>
              <a:r>
                <a:rPr lang="en-US" altLang="tr-TR" sz="2400" b="0"/>
                <a:t>(1863-1941)</a:t>
              </a:r>
            </a:p>
          </p:txBody>
        </p:sp>
      </p:grpSp>
      <p:pic>
        <p:nvPicPr>
          <p:cNvPr id="1034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0" y="3733800"/>
            <a:ext cx="1644650" cy="2286000"/>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endParaRPr lang="tr-TR" dirty="0"/>
          </a:p>
        </p:txBody>
      </p:sp>
      <p:pic>
        <p:nvPicPr>
          <p:cNvPr id="103438" name="Picture 14" descr="https://upload.wikimedia.org/wikipedia/commons/thumb/1/17/Hertzsprung-Russel_StarData.png/400px-Hertzsprung-Russel_StarData.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0569" y="1153642"/>
            <a:ext cx="4792662" cy="50682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034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034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
      <a:dk1>
        <a:srgbClr val="808080"/>
      </a:dk1>
      <a:lt1>
        <a:srgbClr val="CC99FF"/>
      </a:lt1>
      <a:dk2>
        <a:srgbClr val="111111"/>
      </a:dk2>
      <a:lt2>
        <a:srgbClr val="99CCFF"/>
      </a:lt2>
      <a:accent1>
        <a:srgbClr val="CC99FF"/>
      </a:accent1>
      <a:accent2>
        <a:srgbClr val="CCCCFF"/>
      </a:accent2>
      <a:accent3>
        <a:srgbClr val="AAAAAA"/>
      </a:accent3>
      <a:accent4>
        <a:srgbClr val="AE82DA"/>
      </a:accent4>
      <a:accent5>
        <a:srgbClr val="E2CAFF"/>
      </a:accent5>
      <a:accent6>
        <a:srgbClr val="B9B9E7"/>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tr-TR" sz="20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tr-TR" sz="20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
    <a:dk1>
      <a:srgbClr val="808080"/>
    </a:dk1>
    <a:lt1>
      <a:srgbClr val="CC99FF"/>
    </a:lt1>
    <a:dk2>
      <a:srgbClr val="111111"/>
    </a:dk2>
    <a:lt2>
      <a:srgbClr val="99CCFF"/>
    </a:lt2>
    <a:accent1>
      <a:srgbClr val="CCCCFF"/>
    </a:accent1>
    <a:accent2>
      <a:srgbClr val="CCCCFF"/>
    </a:accent2>
    <a:accent3>
      <a:srgbClr val="AAAAAA"/>
    </a:accent3>
    <a:accent4>
      <a:srgbClr val="AE82DA"/>
    </a:accent4>
    <a:accent5>
      <a:srgbClr val="E2E2FF"/>
    </a:accent5>
    <a:accent6>
      <a:srgbClr val="B9B9E7"/>
    </a:accent6>
    <a:hlink>
      <a:srgbClr val="9999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13882</TotalTime>
  <Words>519</Words>
  <Application>Microsoft Office PowerPoint</Application>
  <PresentationFormat>On-screen Show (4:3)</PresentationFormat>
  <Paragraphs>67</Paragraphs>
  <Slides>14</Slides>
  <Notes>11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Arial</vt:lpstr>
      <vt:lpstr>Monotype Corsiva</vt:lpstr>
      <vt:lpstr>Palatino</vt:lpstr>
      <vt:lpstr>Symbol</vt:lpstr>
      <vt:lpstr>Times</vt:lpstr>
      <vt:lpstr>Wingdings</vt:lpstr>
      <vt:lpstr>Blank Presentation</vt:lpstr>
      <vt:lpstr>Equation</vt:lpstr>
      <vt:lpstr>PowerPoint Presentation</vt:lpstr>
      <vt:lpstr>Stars Mass: 100M☉ –  0.075 M☉  Luminosity: 106L☉ – 10-4L☉  Temperature: 50000K  –  2000 K Radius: 103R ☉- 10-1R ☉   Sub-Stellar Objects (Brown Dwarf) Mass: 75 Mj – 10 Mj Temperature: &lt; 2000 K Luminosity : &lt; 10-5L☉</vt:lpstr>
      <vt:lpstr>PowerPoint Presentation</vt:lpstr>
      <vt:lpstr>Star Forming Regions</vt:lpstr>
      <vt:lpstr> Stars are born in Interstellar Clouds</vt:lpstr>
      <vt:lpstr>Collapse creates proto stars...</vt:lpstr>
      <vt:lpstr>Nükleer Fusion !</vt:lpstr>
      <vt:lpstr>PowerPoint Presentation</vt:lpstr>
      <vt:lpstr>Different Types of Stars</vt:lpstr>
      <vt:lpstr>Life Cycle</vt:lpstr>
      <vt:lpstr>PowerPoint Presentation</vt:lpstr>
      <vt:lpstr>PowerPoint Presentation</vt:lpstr>
      <vt:lpstr>Periodic Table</vt:lpstr>
      <vt:lpstr>Kütleli Yıldızlar için yolun sonu...</vt:lpstr>
    </vt:vector>
  </TitlesOfParts>
  <Company>ODIN Desktop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Hidden Lives of Galaxies NSTA 2001 - Jim Lochner and Gail Rohrbach, NASA</dc:title>
  <dc:creator>Intellisource</dc:creator>
  <cp:lastModifiedBy>unicorn</cp:lastModifiedBy>
  <cp:revision>271</cp:revision>
  <cp:lastPrinted>2001-07-09T14:16:06Z</cp:lastPrinted>
  <dcterms:created xsi:type="dcterms:W3CDTF">2001-03-08T16:05:58Z</dcterms:created>
  <dcterms:modified xsi:type="dcterms:W3CDTF">2019-11-15T14:01:44Z</dcterms:modified>
</cp:coreProperties>
</file>