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84" r:id="rId4"/>
    <p:sldId id="272" r:id="rId5"/>
    <p:sldId id="273" r:id="rId6"/>
    <p:sldId id="287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FD844-0AAB-2540-9B54-BD1F226739F3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255A-C3AB-1C46-88FB-4FF2BA1F0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B255A-C3AB-1C46-88FB-4FF2BA1F0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2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1E8-85EB-4C4F-A7E5-2EAE289AC394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988A-53F9-DD4A-BD96-CF85AFF9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062"/>
            <a:ext cx="7772400" cy="1470025"/>
          </a:xfrm>
        </p:spPr>
        <p:txBody>
          <a:bodyPr/>
          <a:lstStyle/>
          <a:p>
            <a:r>
              <a:rPr lang="en-US" dirty="0" err="1"/>
              <a:t>Endodontik</a:t>
            </a:r>
            <a:r>
              <a:rPr lang="en-US" dirty="0"/>
              <a:t> </a:t>
            </a:r>
            <a:r>
              <a:rPr lang="en-US" dirty="0" err="1"/>
              <a:t>Tedavide</a:t>
            </a:r>
            <a:r>
              <a:rPr lang="en-US" dirty="0"/>
              <a:t> Kullanılan </a:t>
            </a:r>
            <a:r>
              <a:rPr lang="en-US" dirty="0" err="1"/>
              <a:t>Aletler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682" y="2422397"/>
            <a:ext cx="5830669" cy="43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2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ENDODONTİK ANGLDRUVA VE MOTORLAR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Angldruvanın</a:t>
            </a:r>
            <a:r>
              <a:rPr lang="en-US" sz="2000" dirty="0"/>
              <a:t> </a:t>
            </a:r>
            <a:r>
              <a:rPr lang="en-US" sz="2000" dirty="0" err="1"/>
              <a:t>hızını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düşük</a:t>
            </a:r>
            <a:r>
              <a:rPr lang="en-US" sz="2000" dirty="0"/>
              <a:t> </a:t>
            </a:r>
            <a:r>
              <a:rPr lang="en-US" sz="2000" dirty="0" err="1"/>
              <a:t>devirlerde</a:t>
            </a:r>
            <a:r>
              <a:rPr lang="en-US" sz="2000" dirty="0"/>
              <a:t> </a:t>
            </a:r>
            <a:r>
              <a:rPr lang="en-US" sz="2000" dirty="0" err="1"/>
              <a:t>çalışacak</a:t>
            </a:r>
            <a:r>
              <a:rPr lang="en-US" sz="2000" dirty="0"/>
              <a:t> </a:t>
            </a:r>
            <a:r>
              <a:rPr lang="en-US" sz="2000" dirty="0" err="1"/>
              <a:t>şekilde</a:t>
            </a:r>
            <a:r>
              <a:rPr lang="en-US" sz="2000" dirty="0"/>
              <a:t> </a:t>
            </a:r>
            <a:r>
              <a:rPr lang="en-US" sz="2000" dirty="0" err="1"/>
              <a:t>ayarlayabilmek</a:t>
            </a:r>
            <a:r>
              <a:rPr lang="en-US" sz="2000" dirty="0"/>
              <a:t> </a:t>
            </a:r>
            <a:r>
              <a:rPr lang="en-US" sz="2000" dirty="0" err="1"/>
              <a:t>mümkündür</a:t>
            </a:r>
            <a:endParaRPr lang="en-US" sz="2000" dirty="0"/>
          </a:p>
          <a:p>
            <a:r>
              <a:rPr lang="en-US" sz="2000" dirty="0" err="1"/>
              <a:t>Özel</a:t>
            </a:r>
            <a:r>
              <a:rPr lang="en-US" sz="2000" dirty="0"/>
              <a:t> </a:t>
            </a:r>
            <a:r>
              <a:rPr lang="en-US" sz="2000" dirty="0" err="1"/>
              <a:t>nikel</a:t>
            </a:r>
            <a:r>
              <a:rPr lang="en-US" sz="2000" dirty="0"/>
              <a:t>- </a:t>
            </a:r>
            <a:r>
              <a:rPr lang="en-US" sz="2000" dirty="0" err="1"/>
              <a:t>titanyum</a:t>
            </a:r>
            <a:r>
              <a:rPr lang="en-US" sz="2000" dirty="0"/>
              <a:t> </a:t>
            </a:r>
            <a:r>
              <a:rPr lang="en-US" sz="2000" dirty="0" err="1"/>
              <a:t>eğelerle</a:t>
            </a:r>
            <a:r>
              <a:rPr lang="en-US" sz="2000" dirty="0"/>
              <a:t> </a:t>
            </a:r>
            <a:r>
              <a:rPr lang="en-US" sz="2000" dirty="0" err="1"/>
              <a:t>birlikte</a:t>
            </a:r>
            <a:r>
              <a:rPr lang="en-US" sz="2000" dirty="0"/>
              <a:t> </a:t>
            </a:r>
            <a:r>
              <a:rPr lang="en-US" sz="2000" dirty="0" err="1"/>
              <a:t>kök</a:t>
            </a:r>
            <a:r>
              <a:rPr lang="en-US" sz="2000" dirty="0"/>
              <a:t> </a:t>
            </a:r>
            <a:r>
              <a:rPr lang="en-US" sz="2000" dirty="0" err="1"/>
              <a:t>kanallarını</a:t>
            </a:r>
            <a:r>
              <a:rPr lang="en-US" sz="2000" dirty="0"/>
              <a:t> </a:t>
            </a:r>
            <a:r>
              <a:rPr lang="en-US" sz="2000" dirty="0" err="1"/>
              <a:t>temizlemek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şekillendirmek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84" y="3182810"/>
            <a:ext cx="3013141" cy="266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025" y="3288239"/>
            <a:ext cx="31877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61" y="149570"/>
            <a:ext cx="5232439" cy="383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563" y="4104649"/>
            <a:ext cx="5696588" cy="27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ENDODONTİK CETVEL/YÜZÜK/BLOK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Parmak</a:t>
            </a:r>
            <a:r>
              <a:rPr lang="en-US" sz="2000" dirty="0"/>
              <a:t> </a:t>
            </a:r>
            <a:r>
              <a:rPr lang="en-US" sz="2000" dirty="0" err="1"/>
              <a:t>aletlerinin</a:t>
            </a:r>
            <a:r>
              <a:rPr lang="en-US" sz="2000" dirty="0"/>
              <a:t> </a:t>
            </a:r>
            <a:r>
              <a:rPr lang="en-US" sz="2000" dirty="0" err="1"/>
              <a:t>boyunu</a:t>
            </a:r>
            <a:r>
              <a:rPr lang="en-US" sz="2000" dirty="0"/>
              <a:t> net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ölçmek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çeşitleri</a:t>
            </a:r>
            <a:r>
              <a:rPr lang="en-US" sz="2000" dirty="0"/>
              <a:t> </a:t>
            </a:r>
            <a:r>
              <a:rPr lang="en-US" sz="2000" dirty="0" err="1"/>
              <a:t>mevcuttur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94" y="2828311"/>
            <a:ext cx="5559706" cy="3343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311"/>
            <a:ext cx="3571398" cy="35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APEX BULUCU (APEX LOCATOR)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Kökün</a:t>
            </a:r>
            <a:r>
              <a:rPr lang="en-US" sz="2000" dirty="0"/>
              <a:t> </a:t>
            </a:r>
            <a:r>
              <a:rPr lang="en-US" sz="2000" dirty="0" err="1"/>
              <a:t>ucuna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mesafeyi</a:t>
            </a:r>
            <a:r>
              <a:rPr lang="en-US" sz="2000" dirty="0"/>
              <a:t> </a:t>
            </a:r>
            <a:r>
              <a:rPr lang="en-US" sz="2000" dirty="0" err="1"/>
              <a:t>ölçmek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kullanılan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 </a:t>
            </a:r>
            <a:r>
              <a:rPr lang="en-US" sz="2000" dirty="0" err="1"/>
              <a:t>alettir</a:t>
            </a:r>
            <a:endParaRPr lang="en-US" sz="2000" dirty="0"/>
          </a:p>
          <a:p>
            <a:r>
              <a:rPr lang="en-US" sz="2000" dirty="0" err="1"/>
              <a:t>Farklı</a:t>
            </a:r>
            <a:r>
              <a:rPr lang="en-US" sz="2000" dirty="0"/>
              <a:t> </a:t>
            </a:r>
            <a:r>
              <a:rPr lang="en-US" sz="2000" dirty="0" err="1"/>
              <a:t>firmalara</a:t>
            </a:r>
            <a:r>
              <a:rPr lang="en-US" sz="2000" dirty="0"/>
              <a:t> </a:t>
            </a:r>
            <a:r>
              <a:rPr lang="en-US" sz="2000" dirty="0" err="1"/>
              <a:t>ait</a:t>
            </a:r>
            <a:r>
              <a:rPr lang="en-US" sz="2000" dirty="0"/>
              <a:t> </a:t>
            </a:r>
            <a:r>
              <a:rPr lang="en-US" sz="2000" dirty="0" err="1"/>
              <a:t>çeşitli</a:t>
            </a:r>
            <a:r>
              <a:rPr lang="en-US" sz="2000" dirty="0"/>
              <a:t> </a:t>
            </a:r>
            <a:r>
              <a:rPr lang="en-US" sz="2000" dirty="0" err="1"/>
              <a:t>cihazlar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8" y="2702664"/>
            <a:ext cx="5846860" cy="37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2" y="3164634"/>
            <a:ext cx="4358662" cy="296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3" y="772548"/>
            <a:ext cx="3290522" cy="239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944" y="641608"/>
            <a:ext cx="4048299" cy="40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4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ELEKTRİKLİ VİTALOMETRE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Elektrikli</a:t>
            </a:r>
            <a:r>
              <a:rPr lang="en-US" sz="2000" dirty="0"/>
              <a:t> </a:t>
            </a:r>
            <a:r>
              <a:rPr lang="en-US" sz="2000" dirty="0" err="1"/>
              <a:t>uyaranı</a:t>
            </a:r>
            <a:r>
              <a:rPr lang="en-US" sz="2000" dirty="0"/>
              <a:t> </a:t>
            </a:r>
            <a:r>
              <a:rPr lang="en-US" sz="2000" dirty="0" err="1"/>
              <a:t>kullanarak</a:t>
            </a:r>
            <a:r>
              <a:rPr lang="en-US" sz="2000" dirty="0"/>
              <a:t> </a:t>
            </a:r>
            <a:r>
              <a:rPr lang="en-US" sz="2000" dirty="0" err="1"/>
              <a:t>dişin</a:t>
            </a:r>
            <a:r>
              <a:rPr lang="en-US" sz="2000" dirty="0"/>
              <a:t> </a:t>
            </a:r>
            <a:r>
              <a:rPr lang="en-US" sz="2000" dirty="0" err="1"/>
              <a:t>canlılığını</a:t>
            </a:r>
            <a:r>
              <a:rPr lang="en-US" sz="2000" dirty="0"/>
              <a:t> </a:t>
            </a:r>
            <a:r>
              <a:rPr lang="en-US" sz="2000" dirty="0" err="1"/>
              <a:t>değerlendirmeye</a:t>
            </a:r>
            <a:r>
              <a:rPr lang="en-US" sz="2000" dirty="0"/>
              <a:t> </a:t>
            </a:r>
            <a:r>
              <a:rPr lang="en-US" sz="2000" dirty="0" err="1"/>
              <a:t>yarar</a:t>
            </a:r>
            <a:endParaRPr lang="en-US" sz="2000" dirty="0"/>
          </a:p>
          <a:p>
            <a:r>
              <a:rPr lang="en-US" sz="2000" dirty="0" err="1"/>
              <a:t>Akımı</a:t>
            </a:r>
            <a:r>
              <a:rPr lang="en-US" sz="2000" dirty="0"/>
              <a:t> </a:t>
            </a:r>
            <a:r>
              <a:rPr lang="en-US" sz="2000" dirty="0" err="1"/>
              <a:t>vitalometre</a:t>
            </a:r>
            <a:r>
              <a:rPr lang="en-US" sz="2000" dirty="0"/>
              <a:t> </a:t>
            </a:r>
            <a:r>
              <a:rPr lang="en-US" sz="2000" dirty="0" err="1"/>
              <a:t>cihazından</a:t>
            </a:r>
            <a:r>
              <a:rPr lang="en-US" sz="2000" dirty="0"/>
              <a:t> </a:t>
            </a:r>
            <a:r>
              <a:rPr lang="en-US" sz="2000" dirty="0" err="1"/>
              <a:t>dişe</a:t>
            </a:r>
            <a:r>
              <a:rPr lang="en-US" sz="2000" dirty="0"/>
              <a:t> </a:t>
            </a:r>
            <a:r>
              <a:rPr lang="en-US" sz="2000" dirty="0" err="1"/>
              <a:t>aktarmak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diş</a:t>
            </a:r>
            <a:r>
              <a:rPr lang="en-US" sz="2000" dirty="0"/>
              <a:t> </a:t>
            </a:r>
            <a:r>
              <a:rPr lang="en-US" sz="2000" dirty="0" err="1"/>
              <a:t>macunu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polisaj</a:t>
            </a:r>
            <a:r>
              <a:rPr lang="en-US" sz="2000" dirty="0"/>
              <a:t> </a:t>
            </a:r>
            <a:r>
              <a:rPr lang="en-US" sz="2000" dirty="0" err="1"/>
              <a:t>pastası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05" y="2576507"/>
            <a:ext cx="4281493" cy="42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9828</TotalTime>
  <Words>90</Words>
  <Application>Microsoft Macintosh PowerPoint</Application>
  <PresentationFormat>On-screen Show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Endodontik Tedavide Kullanılan Aletler</vt:lpstr>
      <vt:lpstr>ENDODONTİK ANGLDRUVA VE MOTORLAR</vt:lpstr>
      <vt:lpstr>PowerPoint Presentation</vt:lpstr>
      <vt:lpstr>ENDODONTİK CETVEL/YÜZÜK/BLOK</vt:lpstr>
      <vt:lpstr>APEX BULUCU (APEX LOCATOR)</vt:lpstr>
      <vt:lpstr>PowerPoint Presentation</vt:lpstr>
      <vt:lpstr>ELEKTRİKLİ VİTALOMETRE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Endodontik Tedavi İlkeleri</dc:title>
  <dc:creator>Funda Yılmaz</dc:creator>
  <cp:lastModifiedBy>1053</cp:lastModifiedBy>
  <cp:revision>45</cp:revision>
  <dcterms:created xsi:type="dcterms:W3CDTF">2016-09-20T10:56:42Z</dcterms:created>
  <dcterms:modified xsi:type="dcterms:W3CDTF">2021-06-06T19:19:48Z</dcterms:modified>
</cp:coreProperties>
</file>