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66" r:id="rId3"/>
    <p:sldId id="284" r:id="rId4"/>
    <p:sldId id="272" r:id="rId5"/>
    <p:sldId id="273" r:id="rId6"/>
    <p:sldId id="287" r:id="rId7"/>
    <p:sldId id="275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13"/>
  </p:normalViewPr>
  <p:slideViewPr>
    <p:cSldViewPr snapToGrid="0" snapToObjects="1">
      <p:cViewPr varScale="1">
        <p:scale>
          <a:sx n="108" d="100"/>
          <a:sy n="108" d="100"/>
        </p:scale>
        <p:origin x="176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7FD844-0AAB-2540-9B54-BD1F226739F3}" type="datetimeFigureOut">
              <a:rPr lang="en-US" smtClean="0"/>
              <a:t>6/6/21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CB255A-C3AB-1C46-88FB-4FF2BA1F04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45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CB255A-C3AB-1C46-88FB-4FF2BA1F040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585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357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504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724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086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366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736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689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638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258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946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676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611E8-85EB-4C4F-A7E5-2EAE289AC394}" type="datetimeFigureOut">
              <a:rPr lang="en-US" smtClean="0"/>
              <a:t>6/6/21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706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35062"/>
            <a:ext cx="7772400" cy="1470025"/>
          </a:xfrm>
        </p:spPr>
        <p:txBody>
          <a:bodyPr/>
          <a:lstStyle/>
          <a:p>
            <a:r>
              <a:rPr lang="en-US" dirty="0" err="1"/>
              <a:t>Endodontik</a:t>
            </a:r>
            <a:r>
              <a:rPr lang="en-US" dirty="0"/>
              <a:t> </a:t>
            </a:r>
            <a:r>
              <a:rPr lang="en-US" dirty="0" err="1"/>
              <a:t>Tedavide</a:t>
            </a:r>
            <a:r>
              <a:rPr lang="en-US" dirty="0"/>
              <a:t> Kullanılan </a:t>
            </a:r>
            <a:r>
              <a:rPr lang="en-US" dirty="0" err="1"/>
              <a:t>Aletler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0682" y="2422397"/>
            <a:ext cx="5830669" cy="4373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724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/>
              <a:t>ENDODONTİK ANGLDRUVA VE MOTORLAR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Angldruvanın</a:t>
            </a:r>
            <a:r>
              <a:rPr lang="en-US" sz="2000" dirty="0"/>
              <a:t> </a:t>
            </a:r>
            <a:r>
              <a:rPr lang="en-US" sz="2000" dirty="0" err="1"/>
              <a:t>hızını</a:t>
            </a:r>
            <a:r>
              <a:rPr lang="en-US" sz="2000" dirty="0"/>
              <a:t> </a:t>
            </a:r>
            <a:r>
              <a:rPr lang="en-US" sz="2000" dirty="0" err="1"/>
              <a:t>çok</a:t>
            </a:r>
            <a:r>
              <a:rPr lang="en-US" sz="2000" dirty="0"/>
              <a:t> </a:t>
            </a:r>
            <a:r>
              <a:rPr lang="en-US" sz="2000" dirty="0" err="1"/>
              <a:t>düşük</a:t>
            </a:r>
            <a:r>
              <a:rPr lang="en-US" sz="2000" dirty="0"/>
              <a:t> </a:t>
            </a:r>
            <a:r>
              <a:rPr lang="en-US" sz="2000" dirty="0" err="1"/>
              <a:t>devirlerde</a:t>
            </a:r>
            <a:r>
              <a:rPr lang="en-US" sz="2000" dirty="0"/>
              <a:t> </a:t>
            </a:r>
            <a:r>
              <a:rPr lang="en-US" sz="2000" dirty="0" err="1"/>
              <a:t>çalışacak</a:t>
            </a:r>
            <a:r>
              <a:rPr lang="en-US" sz="2000" dirty="0"/>
              <a:t> </a:t>
            </a:r>
            <a:r>
              <a:rPr lang="en-US" sz="2000" dirty="0" err="1"/>
              <a:t>şekilde</a:t>
            </a:r>
            <a:r>
              <a:rPr lang="en-US" sz="2000" dirty="0"/>
              <a:t> </a:t>
            </a:r>
            <a:r>
              <a:rPr lang="en-US" sz="2000" dirty="0" err="1"/>
              <a:t>ayarlayabilmek</a:t>
            </a:r>
            <a:r>
              <a:rPr lang="en-US" sz="2000" dirty="0"/>
              <a:t> </a:t>
            </a:r>
            <a:r>
              <a:rPr lang="en-US" sz="2000" dirty="0" err="1"/>
              <a:t>mümkündür</a:t>
            </a:r>
            <a:endParaRPr lang="en-US" sz="2000" dirty="0"/>
          </a:p>
          <a:p>
            <a:r>
              <a:rPr lang="en-US" sz="2000" dirty="0" err="1"/>
              <a:t>Özel</a:t>
            </a:r>
            <a:r>
              <a:rPr lang="en-US" sz="2000" dirty="0"/>
              <a:t> </a:t>
            </a:r>
            <a:r>
              <a:rPr lang="en-US" sz="2000" dirty="0" err="1"/>
              <a:t>nikel</a:t>
            </a:r>
            <a:r>
              <a:rPr lang="en-US" sz="2000" dirty="0"/>
              <a:t>- </a:t>
            </a:r>
            <a:r>
              <a:rPr lang="en-US" sz="2000" dirty="0" err="1"/>
              <a:t>titanyum</a:t>
            </a:r>
            <a:r>
              <a:rPr lang="en-US" sz="2000" dirty="0"/>
              <a:t> </a:t>
            </a:r>
            <a:r>
              <a:rPr lang="en-US" sz="2000" dirty="0" err="1"/>
              <a:t>eğelerle</a:t>
            </a:r>
            <a:r>
              <a:rPr lang="en-US" sz="2000" dirty="0"/>
              <a:t> </a:t>
            </a:r>
            <a:r>
              <a:rPr lang="en-US" sz="2000" dirty="0" err="1"/>
              <a:t>birlikte</a:t>
            </a:r>
            <a:r>
              <a:rPr lang="en-US" sz="2000" dirty="0"/>
              <a:t> </a:t>
            </a:r>
            <a:r>
              <a:rPr lang="en-US" sz="2000" dirty="0" err="1"/>
              <a:t>kök</a:t>
            </a:r>
            <a:r>
              <a:rPr lang="en-US" sz="2000" dirty="0"/>
              <a:t> </a:t>
            </a:r>
            <a:r>
              <a:rPr lang="en-US" sz="2000" dirty="0" err="1"/>
              <a:t>kanallarını</a:t>
            </a:r>
            <a:r>
              <a:rPr lang="en-US" sz="2000" dirty="0"/>
              <a:t> </a:t>
            </a:r>
            <a:r>
              <a:rPr lang="en-US" sz="2000" dirty="0" err="1"/>
              <a:t>temizlemek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şekillendirmek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kullanılır</a:t>
            </a:r>
            <a:endParaRPr lang="en-US" sz="2000" dirty="0"/>
          </a:p>
          <a:p>
            <a:endParaRPr lang="en-US" sz="20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184" y="3182810"/>
            <a:ext cx="3013141" cy="266695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0025" y="3288239"/>
            <a:ext cx="3187700" cy="273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438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961" y="149570"/>
            <a:ext cx="5232439" cy="38385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3563" y="4104649"/>
            <a:ext cx="5696588" cy="2753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732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/>
              <a:t>ENDODONTİK CETVEL/YÜZÜK/BLOK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Parmak</a:t>
            </a:r>
            <a:r>
              <a:rPr lang="en-US" sz="2000" dirty="0"/>
              <a:t> </a:t>
            </a:r>
            <a:r>
              <a:rPr lang="en-US" sz="2000" dirty="0" err="1"/>
              <a:t>aletlerinin</a:t>
            </a:r>
            <a:r>
              <a:rPr lang="en-US" sz="2000" dirty="0"/>
              <a:t> </a:t>
            </a:r>
            <a:r>
              <a:rPr lang="en-US" sz="2000" dirty="0" err="1"/>
              <a:t>boyunu</a:t>
            </a:r>
            <a:r>
              <a:rPr lang="en-US" sz="2000" dirty="0"/>
              <a:t> net </a:t>
            </a:r>
            <a:r>
              <a:rPr lang="en-US" sz="2000" dirty="0" err="1"/>
              <a:t>olarak</a:t>
            </a:r>
            <a:r>
              <a:rPr lang="en-US" sz="2000" dirty="0"/>
              <a:t> </a:t>
            </a:r>
            <a:r>
              <a:rPr lang="en-US" sz="2000" dirty="0" err="1"/>
              <a:t>ölçmek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kullanılır</a:t>
            </a:r>
            <a:endParaRPr lang="en-US" sz="2000" dirty="0"/>
          </a:p>
          <a:p>
            <a:r>
              <a:rPr lang="en-US" sz="2000" dirty="0" err="1"/>
              <a:t>Farklı</a:t>
            </a:r>
            <a:r>
              <a:rPr lang="en-US" sz="2000" dirty="0"/>
              <a:t> </a:t>
            </a:r>
            <a:r>
              <a:rPr lang="en-US" sz="2000" dirty="0" err="1"/>
              <a:t>çeşitleri</a:t>
            </a:r>
            <a:r>
              <a:rPr lang="en-US" sz="2000" dirty="0"/>
              <a:t> </a:t>
            </a:r>
            <a:r>
              <a:rPr lang="en-US" sz="2000" dirty="0" err="1"/>
              <a:t>mevcuttur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4294" y="2828311"/>
            <a:ext cx="5559706" cy="33430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28311"/>
            <a:ext cx="3571398" cy="3571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722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APEX BULUCU (APEX LOCATOR)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Kökün</a:t>
            </a:r>
            <a:r>
              <a:rPr lang="en-US" sz="2000" dirty="0"/>
              <a:t> </a:t>
            </a:r>
            <a:r>
              <a:rPr lang="en-US" sz="2000" dirty="0" err="1"/>
              <a:t>ucuna</a:t>
            </a:r>
            <a:r>
              <a:rPr lang="en-US" sz="2000" dirty="0"/>
              <a:t> </a:t>
            </a:r>
            <a:r>
              <a:rPr lang="en-US" sz="2000" dirty="0" err="1"/>
              <a:t>kadar</a:t>
            </a:r>
            <a:r>
              <a:rPr lang="en-US" sz="2000" dirty="0"/>
              <a:t> </a:t>
            </a:r>
            <a:r>
              <a:rPr lang="en-US" sz="2000" dirty="0" err="1"/>
              <a:t>olan</a:t>
            </a:r>
            <a:r>
              <a:rPr lang="en-US" sz="2000" dirty="0"/>
              <a:t> </a:t>
            </a:r>
            <a:r>
              <a:rPr lang="en-US" sz="2000" dirty="0" err="1"/>
              <a:t>mesafeyi</a:t>
            </a:r>
            <a:r>
              <a:rPr lang="en-US" sz="2000" dirty="0"/>
              <a:t> </a:t>
            </a:r>
            <a:r>
              <a:rPr lang="en-US" sz="2000" dirty="0" err="1"/>
              <a:t>ölçmek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kullanılan</a:t>
            </a:r>
            <a:r>
              <a:rPr lang="en-US" sz="2000" dirty="0"/>
              <a:t> </a:t>
            </a:r>
            <a:r>
              <a:rPr lang="en-US" sz="2000" dirty="0" err="1"/>
              <a:t>elektronik</a:t>
            </a:r>
            <a:r>
              <a:rPr lang="en-US" sz="2000" dirty="0"/>
              <a:t> </a:t>
            </a:r>
            <a:r>
              <a:rPr lang="en-US" sz="2000" dirty="0" err="1"/>
              <a:t>alettir</a:t>
            </a:r>
            <a:endParaRPr lang="en-US" sz="2000" dirty="0"/>
          </a:p>
          <a:p>
            <a:r>
              <a:rPr lang="en-US" sz="2000" dirty="0" err="1"/>
              <a:t>Farklı</a:t>
            </a:r>
            <a:r>
              <a:rPr lang="en-US" sz="2000" dirty="0"/>
              <a:t> </a:t>
            </a:r>
            <a:r>
              <a:rPr lang="en-US" sz="2000" dirty="0" err="1"/>
              <a:t>firmalara</a:t>
            </a:r>
            <a:r>
              <a:rPr lang="en-US" sz="2000" dirty="0"/>
              <a:t> </a:t>
            </a:r>
            <a:r>
              <a:rPr lang="en-US" sz="2000" dirty="0" err="1"/>
              <a:t>ait</a:t>
            </a:r>
            <a:r>
              <a:rPr lang="en-US" sz="2000" dirty="0"/>
              <a:t> </a:t>
            </a:r>
            <a:r>
              <a:rPr lang="en-US" sz="2000" dirty="0" err="1"/>
              <a:t>çeşitli</a:t>
            </a:r>
            <a:r>
              <a:rPr lang="en-US" sz="2000" dirty="0"/>
              <a:t> </a:t>
            </a:r>
            <a:r>
              <a:rPr lang="en-US" sz="2000" dirty="0" err="1"/>
              <a:t>cihazlar</a:t>
            </a:r>
            <a:r>
              <a:rPr lang="en-US" sz="2000" dirty="0"/>
              <a:t> </a:t>
            </a:r>
            <a:r>
              <a:rPr lang="en-US" sz="2000" dirty="0" err="1"/>
              <a:t>vardır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968" y="2702664"/>
            <a:ext cx="5846860" cy="3727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3617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82" y="3164634"/>
            <a:ext cx="4358662" cy="29615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893" y="772548"/>
            <a:ext cx="3290522" cy="23920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7944" y="641608"/>
            <a:ext cx="4048299" cy="404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0492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ELEKTRİKLİ VİTALOMETRE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Elektrikli</a:t>
            </a:r>
            <a:r>
              <a:rPr lang="en-US" sz="2000" dirty="0"/>
              <a:t> </a:t>
            </a:r>
            <a:r>
              <a:rPr lang="en-US" sz="2000" dirty="0" err="1"/>
              <a:t>uyaranı</a:t>
            </a:r>
            <a:r>
              <a:rPr lang="en-US" sz="2000" dirty="0"/>
              <a:t> </a:t>
            </a:r>
            <a:r>
              <a:rPr lang="en-US" sz="2000" dirty="0" err="1"/>
              <a:t>kullanarak</a:t>
            </a:r>
            <a:r>
              <a:rPr lang="en-US" sz="2000" dirty="0"/>
              <a:t> </a:t>
            </a:r>
            <a:r>
              <a:rPr lang="en-US" sz="2000" dirty="0" err="1"/>
              <a:t>dişin</a:t>
            </a:r>
            <a:r>
              <a:rPr lang="en-US" sz="2000" dirty="0"/>
              <a:t> </a:t>
            </a:r>
            <a:r>
              <a:rPr lang="en-US" sz="2000" dirty="0" err="1"/>
              <a:t>canlılığını</a:t>
            </a:r>
            <a:r>
              <a:rPr lang="en-US" sz="2000" dirty="0"/>
              <a:t> </a:t>
            </a:r>
            <a:r>
              <a:rPr lang="en-US" sz="2000" dirty="0" err="1"/>
              <a:t>değerlendirmeye</a:t>
            </a:r>
            <a:r>
              <a:rPr lang="en-US" sz="2000" dirty="0"/>
              <a:t> </a:t>
            </a:r>
            <a:r>
              <a:rPr lang="en-US" sz="2000" dirty="0" err="1"/>
              <a:t>yarar</a:t>
            </a:r>
            <a:endParaRPr lang="en-US" sz="2000" dirty="0"/>
          </a:p>
          <a:p>
            <a:r>
              <a:rPr lang="en-US" sz="2000" dirty="0" err="1"/>
              <a:t>Akımı</a:t>
            </a:r>
            <a:r>
              <a:rPr lang="en-US" sz="2000" dirty="0"/>
              <a:t> </a:t>
            </a:r>
            <a:r>
              <a:rPr lang="en-US" sz="2000" dirty="0" err="1"/>
              <a:t>vitalometre</a:t>
            </a:r>
            <a:r>
              <a:rPr lang="en-US" sz="2000" dirty="0"/>
              <a:t> </a:t>
            </a:r>
            <a:r>
              <a:rPr lang="en-US" sz="2000" dirty="0" err="1"/>
              <a:t>cihazından</a:t>
            </a:r>
            <a:r>
              <a:rPr lang="en-US" sz="2000" dirty="0"/>
              <a:t> </a:t>
            </a:r>
            <a:r>
              <a:rPr lang="en-US" sz="2000" dirty="0" err="1"/>
              <a:t>dişe</a:t>
            </a:r>
            <a:r>
              <a:rPr lang="en-US" sz="2000" dirty="0"/>
              <a:t> </a:t>
            </a:r>
            <a:r>
              <a:rPr lang="en-US" sz="2000" dirty="0" err="1"/>
              <a:t>aktarmak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diş</a:t>
            </a:r>
            <a:r>
              <a:rPr lang="en-US" sz="2000" dirty="0"/>
              <a:t> </a:t>
            </a:r>
            <a:r>
              <a:rPr lang="en-US" sz="2000" dirty="0" err="1"/>
              <a:t>macunu</a:t>
            </a:r>
            <a:r>
              <a:rPr lang="en-US" sz="2000" dirty="0"/>
              <a:t> </a:t>
            </a:r>
            <a:r>
              <a:rPr lang="en-US" sz="2000" dirty="0" err="1"/>
              <a:t>veya</a:t>
            </a:r>
            <a:r>
              <a:rPr lang="en-US" sz="2000" dirty="0"/>
              <a:t> </a:t>
            </a:r>
            <a:r>
              <a:rPr lang="en-US" sz="2000" dirty="0" err="1"/>
              <a:t>polisaj</a:t>
            </a:r>
            <a:r>
              <a:rPr lang="en-US" sz="2000" dirty="0"/>
              <a:t> </a:t>
            </a:r>
            <a:r>
              <a:rPr lang="en-US" sz="2000" dirty="0" err="1"/>
              <a:t>pastası</a:t>
            </a:r>
            <a:r>
              <a:rPr lang="en-US" sz="2000" dirty="0"/>
              <a:t> </a:t>
            </a:r>
            <a:r>
              <a:rPr lang="en-US" sz="2000" dirty="0" err="1"/>
              <a:t>kullanılır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2805" y="2576507"/>
            <a:ext cx="4281493" cy="4281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8021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9828</TotalTime>
  <Words>90</Words>
  <Application>Microsoft Macintosh PowerPoint</Application>
  <PresentationFormat>On-screen Show (4:3)</PresentationFormat>
  <Paragraphs>14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Endodontik Tedavide Kullanılan Aletler</vt:lpstr>
      <vt:lpstr>ENDODONTİK ANGLDRUVA VE MOTORLAR</vt:lpstr>
      <vt:lpstr>PowerPoint Presentation</vt:lpstr>
      <vt:lpstr>ENDODONTİK CETVEL/YÜZÜK/BLOK</vt:lpstr>
      <vt:lpstr>APEX BULUCU (APEX LOCATOR)</vt:lpstr>
      <vt:lpstr>PowerPoint Presentation</vt:lpstr>
      <vt:lpstr>ELEKTRİKLİ VİTALOMETRE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Endodontik Tedavi İlkeleri</dc:title>
  <dc:creator>Funda Yılmaz</dc:creator>
  <cp:lastModifiedBy>1053</cp:lastModifiedBy>
  <cp:revision>45</cp:revision>
  <dcterms:created xsi:type="dcterms:W3CDTF">2016-09-20T10:56:42Z</dcterms:created>
  <dcterms:modified xsi:type="dcterms:W3CDTF">2021-06-06T19:19:48Z</dcterms:modified>
</cp:coreProperties>
</file>