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3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4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23.xml" ContentType="application/vnd.openxmlformats-officedocument.theme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theme/theme24.xml" ContentType="application/vnd.openxmlformats-officedocument.theme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25.xml" ContentType="application/vnd.openxmlformats-officedocument.theme+xml"/>
  <Override PartName="/ppt/theme/theme2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0" r:id="rId4"/>
    <p:sldMasterId id="2147483717" r:id="rId5"/>
    <p:sldMasterId id="2147483729" r:id="rId6"/>
    <p:sldMasterId id="2147483741" r:id="rId7"/>
    <p:sldMasterId id="2147483754" r:id="rId8"/>
    <p:sldMasterId id="2147483766" r:id="rId9"/>
    <p:sldMasterId id="2147483778" r:id="rId10"/>
    <p:sldMasterId id="2147483791" r:id="rId11"/>
    <p:sldMasterId id="2147483803" r:id="rId12"/>
    <p:sldMasterId id="2147483816" r:id="rId13"/>
    <p:sldMasterId id="2147483828" r:id="rId14"/>
    <p:sldMasterId id="2147483840" r:id="rId15"/>
    <p:sldMasterId id="2147483852" r:id="rId16"/>
    <p:sldMasterId id="2147483865" r:id="rId17"/>
    <p:sldMasterId id="2147483878" r:id="rId18"/>
    <p:sldMasterId id="2147483891" r:id="rId19"/>
    <p:sldMasterId id="2147483904" r:id="rId20"/>
    <p:sldMasterId id="2147483917" r:id="rId21"/>
    <p:sldMasterId id="2147483930" r:id="rId22"/>
    <p:sldMasterId id="2147485383" r:id="rId23"/>
    <p:sldMasterId id="2147485435" r:id="rId24"/>
    <p:sldMasterId id="2147485448" r:id="rId25"/>
  </p:sldMasterIdLst>
  <p:notesMasterIdLst>
    <p:notesMasterId r:id="rId32"/>
  </p:notesMasterIdLst>
  <p:sldIdLst>
    <p:sldId id="293" r:id="rId26"/>
    <p:sldId id="367" r:id="rId27"/>
    <p:sldId id="368" r:id="rId28"/>
    <p:sldId id="369" r:id="rId29"/>
    <p:sldId id="370" r:id="rId30"/>
    <p:sldId id="371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9" autoAdjust="0"/>
    <p:restoredTop sz="94660"/>
  </p:normalViewPr>
  <p:slideViewPr>
    <p:cSldViewPr>
      <p:cViewPr varScale="1">
        <p:scale>
          <a:sx n="69" d="100"/>
          <a:sy n="69" d="100"/>
        </p:scale>
        <p:origin x="-16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2636AD-EC48-4857-B389-2148E6D6C257}" type="datetimeFigureOut">
              <a:rPr lang="zh-CN" altLang="en-US"/>
              <a:pPr>
                <a:defRPr/>
              </a:pPr>
              <a:t>2014/12/1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C3B8BE7-A360-47E6-B4A9-5B5F34B261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622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ECA171D-FEA0-42D5-AA4B-D5497CBCE2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861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7454-92ED-40F6-836E-D205C75953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85483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CE99A-4817-465E-B2EB-8AC13E452F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771536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E5028-8C93-44DC-A0DE-BDD8D0EDB8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702575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53BBE-CE0D-4701-894E-295AD9FEE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36953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0955B-6973-42FE-B134-6051244AF4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37629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81BF-8E94-46A3-A862-09553A1390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34171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475D-6248-403A-9008-2C8FCD0F44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7468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5FD4E-17B2-402A-BD50-C2704D8EB4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43175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7F5ED-D2A1-4034-9104-E52F981943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01531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E38F9-2947-437D-8A7E-AA94D8FA62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65171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F493C45-BECD-4AEC-A287-6A8D7342DD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888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03F79-7F14-4FCB-85C4-727C771290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1912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6838A-9229-4267-B62F-41E8665A65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35951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54233-5DD2-4227-811A-9998FA2C21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336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CF94C-B00B-48AF-A847-7EC44E58C4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64417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C98FD-C55F-43CA-A3C8-BDE95800D5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37874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01A63-3A45-48DE-A7BB-BB4BFECFE4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702637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D2850-F6EE-4375-AE4E-C7A068498F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2535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E28DD-63DF-4293-8361-4AAB033A6F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146254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26A54-1816-4CD3-A723-1AA481A864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948893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E6F91-9EC7-4A0C-8843-090AF4875F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5450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44F65-D1F7-4270-B548-4CB23C06D1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541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C52B2-A6E8-4E6F-B97B-8CD30FA6A2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95398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E097E-FA0C-4C94-9E7A-C27257533D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019158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B46290F-8099-407F-9876-9B055AD91A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044698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1F2DA-F60D-476D-9021-4461158AC8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511344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E62D0-6A48-4208-8C81-67E81433CA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8592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4C164-5248-4287-9B51-24091E945F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76290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6BD3C-E837-41DB-808D-68F942F38B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90293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09B5D-54EF-4A06-8E6C-3E50045A7F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9698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72E77-1A69-4310-A618-DB31E30FA9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0967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BAF31-A689-4331-A06B-B6BCB82EB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42361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03856-B7C4-4E6D-9A82-C3EAD45B4A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2690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C59863B-5999-440C-89CC-ECAE5FE202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61278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A5DF1-0FB1-4261-825F-40C4DF336A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67195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1F5E6-487B-4F93-99CA-AB273A8155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877406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70CFE02-A18F-4D26-9041-A074256AC2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2053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506C2-9D20-4EB4-ADF3-BFFB95E0B8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84095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77B91-6198-406F-BDC8-F04E68D874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25877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8F520-F9EE-465A-831B-56F11F1028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79334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ABA62-CEE8-466A-9297-BFC54453A0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2337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FB617-ED78-4806-93EE-D2435B3323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67369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ABE59-5D9A-4938-AC4E-6F1CAFB84B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40492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195A5-3C0F-45F5-A34F-3E7F2C17FD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51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6A5C0-1EF7-4682-9C73-A3AED93838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5070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832F0-161F-4252-B248-D5325F1977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928211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2CC85-CC38-4122-A204-8F5542C379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991191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F6E98-28DE-46A5-947C-7C277C153E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643368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9FE58-F612-4909-9696-0561A0FB1B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28626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AA5B765-24AB-4E83-A529-2DEB82BB0E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273523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4E733E-1A2D-45CA-A55D-67A0E58ACE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323391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73A1D71-9DC6-41FE-A6DB-1D19D3B429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8295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12E4622-4A0D-4D85-884D-230155FAE8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8352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BE9BA5-DD95-42E0-8FBF-4B1BB33907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96220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2762D17-78A7-43BD-A24F-7966117BF9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1691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43F56-3DB4-47FB-AB31-23F4D56AEE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13838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00D6C84-F071-4784-BBE7-85585E4783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722689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8580352-6AA0-4466-936A-4F6A9AE3A7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60255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3AD0AEC-1E77-4BA8-8AAC-22BF4517D2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38866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4BC9218-B07A-4FED-A50D-EF05C7421C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075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D62A34-A880-40A0-912C-AD45BE03BF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75316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AF17506-3C38-48A5-8634-D51758B4BF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629047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DEB7FA-42AD-40EB-A89E-3A7436B280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546798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C96511-7B73-4493-9D14-F7E5BC8CB8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703898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A388BC-FB65-4664-8EC3-0AD88BA219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886855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A9170FF-95AB-4D22-929F-B555D00B79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32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1B49B-A75C-47D4-88F5-542A5E2BFB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74489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6832BD-F0A1-48B4-9396-FFB7C43552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736694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AEC168-E3B5-41B8-8817-073FBA4507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90679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A101E4-DDF3-4416-AF4C-B51A46586B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72833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6EDD745-97F7-45CC-B4E2-6AD88D3B0F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241150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E83B19-931F-4D08-BBE8-0A8C60D009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414085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651FD7-3E06-4BDA-931A-63C54E4B89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313839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8F177CD-09D6-4975-8F7D-31A1AD455B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167325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8CC610-765D-4029-BD39-6AD34E18E6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760027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124017-A330-4AA8-A98A-305522EDDE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73356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5435C57-4549-48C8-A23F-9509B604D2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56074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FECC8-14FE-4060-8943-D20C913C8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316785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2F1138-EC44-42E5-AE70-582AD4F043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189795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700AB79-0AE4-4BAA-B62C-F6FF0F7854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616083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D1CF03-44DE-4DE3-AD25-E50E3312D5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56294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59DE2B-157E-467E-A892-8126854A87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40770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7696932-FB6D-4B7C-AFFC-A3FF8430B4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750465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23AA52-F4DD-4DAC-B048-F89D748CD7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32694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2FE7487-A447-4DC1-AC68-604BA3E0C0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620871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D5510C3-A8C3-46FC-B1FC-230DC2361C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866306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821DC-E4C5-4B62-B8B0-5B56F6EE05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167985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5F84C-F9BE-49F4-8187-93B470224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7280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79B84-D2C6-4585-B643-6BAF645DC8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7609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CF1F6-9367-4D82-95C1-CF42127959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254969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E8DFF-EA14-4301-A051-7A5C1FE506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35876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12FA0-0147-462C-96A8-96A65C5F98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358911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F0B2B-83E4-4636-907E-DB009123B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8706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6B8FF-0717-4A51-B635-B3F0AAB25B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340907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59479-4D09-4F0B-B668-A03928DC70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676267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80B2D-8416-4A48-97FA-AA966319CC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48899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C64C4-64C5-47BF-9CDD-EDC57411F7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75342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12016-294A-49CA-A39D-5CE0F09E90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168260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250D465-BC08-48FD-981A-B62F009AA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5801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EE66-74E6-45D7-83A1-88643CA3D1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039006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03A07-6DBF-4F30-81F6-31EC31BDDF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806752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5E4FA-420A-410C-B8A4-2083220992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36608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8F548-2FF0-444C-BB34-B0EA460C4B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15159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E5A7D-5BF1-4A0B-B98E-4669AF936B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150611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408A4-8F9F-4813-91D5-A84F121086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56759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C108F-9D73-4488-87E4-B5E7EC827B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720071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5A53A-7D7F-42EE-8E6D-20046CAD60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985693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B583B-9207-4AFD-ABB3-5EEF881DE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318196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7F355-08B2-41BD-9A2C-1D92C7BD41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465609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EBE3E-A6E2-45B3-ACFE-66EFEE30B2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55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5A2FD-32AA-496A-8861-3569A0A564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1778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40EE2-6C07-40EC-9A9D-F46FB97954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5539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ED7F3-D6FD-4870-B50D-5FC31AA618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079019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5AD3FAD-635D-47F8-94F7-59A8403DAF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766003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E782D-DA28-4B52-9209-E0162EF99D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062026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475C2-2B53-4AA8-B812-C5935E1D08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21472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C1968-87E9-4273-92FC-E63931D2DF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702018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71759-44E7-4CF2-8786-06326322DC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416887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76583-BF19-4F39-8FCC-35DC803A9A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80117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1AD68-D493-41A2-8881-8DADE7B56D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604827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F16F9-10AC-488F-A1F0-E26D1048E0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90199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6D082-6FC9-4A78-B096-F9E36D6F42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756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FDD8B-EEF2-452D-B21B-8965006786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60662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7E21E-6008-4431-B787-EB702C8672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234972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2CAEE-233D-45EA-8985-809155A5C8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745174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D6722-C7D8-4349-81C8-FADBD9F23C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887105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F61FBC-20ED-4B63-80CD-432754CB4F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393903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E9259-FE87-4758-91BB-A726EB9641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112200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503A6-7DB2-49A2-B839-F965561353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799887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DF3C1-2617-44CA-8CC7-DE948095D6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917689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69653-A810-4E20-9434-7714B7CFF8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841621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46DD7-FACA-4519-9378-A62C04C9F3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751450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AB23B-6600-4A22-8F47-1E1D536773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6531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915B-1BC6-4765-8549-F1E6ECCE21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387799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E7C9A-11D2-4404-AF12-9ACFE9DE6B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85863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914BE-BCB6-4B82-B2A4-41F349C607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662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AEC48-86B8-4D78-8B65-73E43E75C0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1607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CE079-053E-4463-A300-A7D63FBE0E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093464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63B66-1F5B-4F5A-82C7-CC5E77B1AB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304026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3908FC6-0D68-49BD-A19F-2724B8126F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540465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E1428-1DA8-48CD-909B-EBB86EBEE5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564039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A0758-2E88-4B20-B0B7-98C387AE13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26285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68AEE-B28D-4C91-BC2C-C3377F3D62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31465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D3D75-BD16-40D8-B13D-EDD9589DD0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806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9598C-DEB1-4BFF-B167-EB3A19F29A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138917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9DA60-4562-4801-80E8-E7EE16EFBA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331843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BB3A5-8E7F-4278-AB67-9689313933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151001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C7DB9-4AF4-44B6-AFDF-32853122F9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387964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8CC4C-763B-4350-8410-0731ECA350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929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D8BE5-9086-423E-B785-CA81940F50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540728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41EAA-12E6-4F9D-A535-8F502238CE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86267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C42DC-BE24-4A31-80A3-4045988173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90838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98DF85-0435-4106-970B-85B68094FC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98871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1842A-2F37-4675-B20A-C69C3F7A97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945538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21C9C-F940-4A8A-9F3B-E3F23B5FF9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768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3E287-4CEE-478E-AA1B-D070EC53F6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89484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BA8A-DEA1-42E5-8A25-FC5AEF3612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36199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90822-7702-4266-82D4-AE74DF3F5C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729931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71BF6-5EFF-4D20-A93F-DE89072A61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743182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E98B6-F9C8-4493-A76E-2D058C878C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748284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48E74-761F-4555-8311-DE5558952C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71878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F106A-88C4-4D74-AEF3-55B9CF1FEA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074025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F56FC-28B2-4E1C-A976-D25DF462F8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360748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29F7D-D124-4989-A182-E4DC9A851C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589215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BC2A9-A962-4160-B669-FB11F8BF55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2277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5A4A63F-0395-4843-B409-BFB8D20CCC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52152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E742FC0-89CA-4D4B-93DB-EC265C0CCD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914547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0396C-3455-4AD9-BE2B-BD6D9633C6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33544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887EA-1887-45F9-A006-37563C9A56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957381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7E15B-DDAD-4677-9F16-227669FB12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58516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D1F3B-C9A5-47B3-BC35-2AA2E1535E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72766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21DE4-4BE7-4502-866E-DF5185F4F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333648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AD204-01FF-45F6-AE1E-D1AC0830C0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560157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C95E6-C98D-4169-B5C5-AFA94F50AD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138156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1DECE-03E6-498A-A432-9586DCA5C3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104007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BB5F-11D0-4F67-A74B-9F4D60609E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563334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73E5C-35A1-4EB5-BE9E-75B8019657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7418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2D53-2E51-44FB-9128-8673DFDB84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482527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E101D-B0D2-4B4E-80CC-40F822BDE9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297981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10612AB-0E6F-4E1B-8DFC-C1B27ED1A6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004264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D650F-EEDC-4F83-8981-92D94093AC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378651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B86B9-2C4A-406E-A66E-23B09F4351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282132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6621C-A371-4329-B50F-854657D71B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861547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1364F-5F36-4240-B133-805C3E1E22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25940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89E2-8B50-48A8-9E7D-868E40AE8C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4529521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AAF78-EB32-4B3E-B4D4-9C95FD9E24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857442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4A8D9-A97D-49BD-8AEF-E9335E60FE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53790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A5818-05F5-4BF0-999D-FF8EB4B018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04342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6D0A4-EF90-45A3-AC1F-5D4ADB2D5C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994101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70630-30A4-48BC-BDA0-1A1A269446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478160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39682-72C6-4EF1-B111-3FAB986E77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0612007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9A622-1085-46ED-AFFA-1F6D04A24A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844460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40AE503-DDC1-4035-B6AC-2C2AAA86F6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17707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3615D-8B83-4D0E-82C2-9376A3FC21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14359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47212-5DCF-40DA-A610-F759BBA60E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0728745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0C6BD-9DBC-4C91-A3FC-D7105C8FA5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352179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C5386-FAA4-4149-99CE-4A64857114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435326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07103-B2D7-4890-A523-F00FCB5DE6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4358098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C8C7F-AD39-4F5B-BA19-464C24381D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3496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E8817-9770-403E-B424-ED46CA5D60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8415905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23C67-72CC-43DA-887A-25F0FD7D01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0273708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7F955-60B3-4CC8-A377-0FA46780EF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33853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2D680-51D9-4AD3-AAA6-D114B6BFEB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4752914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B9C3A-CAC9-4B64-996D-E2AC8E5073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3516981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4C69D-53CA-47ED-83B5-56D0924384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583829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94E44EF-63AB-470B-A58E-8333596C23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2298996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B17-0B96-4F4A-A45E-E44FC270B5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9894082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AE549-DC25-4E00-9518-4FF9460898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9189648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3E93F-F57B-48B2-B62C-E06B39C3D7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9257956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EACB-3255-4A31-9E57-84BF8AFA1E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86152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99B41-BA96-446F-9203-0DAD48D5B1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9712048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4CA57-A209-4967-B88F-4092BE074F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0389276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162ED-863E-44FC-98B6-ACFDB3744D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442574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04C58-F7B5-4022-BEEB-4C3C87A6D2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467535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300A8-0409-4130-BB15-9A022CBAE6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085220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7388C-3E69-49D6-BBDC-EABC395BA4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9617761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CF665-1C6F-485D-89C0-D53F569036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0260445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8C303-AAA3-42D8-95DD-D396FAD5CE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033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B23F7-94FC-465E-ABBD-188C3B4979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8445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7FA4E-F0BC-4BF3-9B18-6DD1E4B9F8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20575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1EBED-CD27-4B92-BB6F-FDA052E7EB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0327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09E8C-AE5C-442A-A21D-940343E0B4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35116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84A5E-3958-443A-A310-4A5422B0AD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42780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87213-A903-4779-A189-9ABE79B8EF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65165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2956C-B0B4-4F2C-AF9F-D46455CDC5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48129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F9D55-AA4E-4245-9793-A078BD6422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26952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4A2001F-0684-4BE5-B649-1EF4320517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6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05272-1726-47D0-82D9-7ED8E713F1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21912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F3665-4DC5-4812-9DD0-3D6145E7CB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927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BF12E-1AA3-4529-A7D3-31C51904FE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08304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E5253-4364-4042-83DC-F2948B4752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9825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AFD0F-DC7F-4B6E-B7C6-19B8C667D8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84167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8EE09-298B-46C8-A182-607A6C79AD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76763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0340D-F4C3-43C7-B3C9-16099ECFDE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98709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2FF29-FBBE-4C57-B3F3-56B2BE6DAC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27389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2C7AC-E4AC-4584-8914-76A00FF3E7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25761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52D42-B650-479D-A18E-B319B6E54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506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ED346-066E-4830-A447-E64C369ECC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46020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8F456-D22F-4269-A979-C9B5157EFF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64695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0523A-3F9F-412B-9AF2-278EF0C56B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484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4DBA8-E431-4895-B0C4-D7B8FABA4E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4686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47EB-E3C1-4A92-A082-81F9261EB8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058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7EEB-DD56-4991-847E-27B234A936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9071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0EA1-647F-48F3-9F05-1AC0053C31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74465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88C7442-8E30-44A0-A727-EE6421B24C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16816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048E4-22EF-43AB-95E1-8F03B720D1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64345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C0555-140D-4BEB-81D6-738748629F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92594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FD1FD-18B9-4B38-8DC5-097402DA64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11246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E8BCA-4546-4352-A63B-3F07CC555F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069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1EBC7-5F8D-49FD-B740-991D5D8AAB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7039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62539-D49A-4DE6-95FC-058E573DB6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650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4FEB4-8CBB-4845-BF60-38B7268F9C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42779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E4CD0-3DE7-414B-8112-C50FCE4E40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44097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1B211-CAE5-4A56-8590-F17139A79E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304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AFD6E-D087-41BD-B337-9C9EC114D4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2592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C9630-5C90-47F1-8F7E-F6C629CA45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6538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D1A7D7D-A4F3-4C3A-84C7-03015CF11C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43695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4B9C-32C5-4E00-98FF-CF1E164D47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59913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AD56D-8C7A-4F6F-B096-F5CD981A76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40889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FCE8E-F3FF-4BA4-BE9F-2A34DAD23F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09697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8C59E-37C3-4284-B7FC-BEFD91E3F1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48200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0E7A-2BF2-4E46-B09C-37917A0355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022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EF0C2-4A26-43AF-9B00-726C63852F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2485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D48B5-43D5-47F2-A358-D1D266A15B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74433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A25EB-E45A-4F13-9878-C69A4D0378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97507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6E5DA-17A2-4416-AC0C-1C426AB149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54336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59DE-B8D8-437E-8597-B2F4866F24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09349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83A44-B894-4582-B071-76D26CFD82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77849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B53A5AA-DAD9-44AF-927B-F4CDECA5C4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4115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87408-A22B-4D1F-9CA1-8B02197A48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24510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624F1-E7DF-4E10-94AE-CDEBE5ACF1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31498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993F6-529C-44AB-8280-1254675679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8374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68E0E-559B-46E6-867D-0AA5E03571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079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01FF6-82FC-47F5-8324-B20E0E9200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99739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96FF9-6DB4-469C-A64B-DA469F2662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46849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F1580-9038-4545-BDA5-D4F905F629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02669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3A20F-6E71-4A7F-B037-C9ACFB6A5A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7429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FAFCF-F70C-4431-8089-D240A5EBA0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38988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F263D-00D0-4521-93F5-7EB96EE2CB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97805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7531A-AA0F-436C-B79D-0D1764952F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42565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F5753-7831-46D2-9FDB-8B68534C88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9017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CFAADA4-AD75-460E-B278-79B9728B2B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51746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443A5-FD2E-4727-91EF-D27D0DE82B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33470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A7FEF-1FDB-4138-886A-7F60CA3AFC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863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B5470-D517-4469-8680-9CDA43DC10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55938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FBD86-BC64-4478-8400-B1126661A7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9475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F03BC-1741-4015-AE8D-5915D26009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09922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64BC7-72DF-49DC-ACD5-470E44AD23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03238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4070B-E31D-4CA1-BD38-A49D23C3C1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7645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0F2CB-F265-49C3-B7BD-B4F4D61996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97629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F75D4-A71C-466B-968B-EE4A7B03F7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90863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1522D-5C34-420B-8F49-AD4FEF05CE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36092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E075-4BC6-473B-AF16-6107677DAF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7020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0F421A5-269B-4B39-A207-E35F501205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4369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56418-11DE-4FE0-BF54-F92149FBC8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2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slideLayout" Target="../slideLayouts/slideLayout284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83.xml"/><Relationship Id="rId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2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91.xml"/><Relationship Id="rId12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86.xml"/><Relationship Id="rId1" Type="http://schemas.openxmlformats.org/officeDocument/2006/relationships/slideLayout" Target="../slideLayouts/slideLayout285.xml"/><Relationship Id="rId6" Type="http://schemas.openxmlformats.org/officeDocument/2006/relationships/slideLayout" Target="../slideLayouts/slideLayout290.xml"/><Relationship Id="rId11" Type="http://schemas.openxmlformats.org/officeDocument/2006/relationships/slideLayout" Target="../slideLayouts/slideLayout295.xml"/><Relationship Id="rId5" Type="http://schemas.openxmlformats.org/officeDocument/2006/relationships/slideLayout" Target="../slideLayouts/slideLayout289.xml"/><Relationship Id="rId10" Type="http://schemas.openxmlformats.org/officeDocument/2006/relationships/slideLayout" Target="../slideLayouts/slideLayout294.xml"/><Relationship Id="rId4" Type="http://schemas.openxmlformats.org/officeDocument/2006/relationships/slideLayout" Target="../slideLayouts/slideLayout288.xml"/><Relationship Id="rId9" Type="http://schemas.openxmlformats.org/officeDocument/2006/relationships/slideLayout" Target="../slideLayouts/slideLayout29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564ADA9-9515-4E98-997B-9477DF5FD7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7" r:id="rId1"/>
    <p:sldLayoutId id="2147485036" r:id="rId2"/>
    <p:sldLayoutId id="2147485037" r:id="rId3"/>
    <p:sldLayoutId id="2147485038" r:id="rId4"/>
    <p:sldLayoutId id="2147485039" r:id="rId5"/>
    <p:sldLayoutId id="2147485040" r:id="rId6"/>
    <p:sldLayoutId id="2147485041" r:id="rId7"/>
    <p:sldLayoutId id="2147485042" r:id="rId8"/>
    <p:sldLayoutId id="2147485043" r:id="rId9"/>
    <p:sldLayoutId id="2147485044" r:id="rId10"/>
    <p:sldLayoutId id="2147485045" r:id="rId11"/>
    <p:sldLayoutId id="21474850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A7131B6-ACF4-4856-8E52-5871A9406F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6" r:id="rId1"/>
    <p:sldLayoutId id="2147485135" r:id="rId2"/>
    <p:sldLayoutId id="2147485136" r:id="rId3"/>
    <p:sldLayoutId id="2147485137" r:id="rId4"/>
    <p:sldLayoutId id="2147485138" r:id="rId5"/>
    <p:sldLayoutId id="2147485139" r:id="rId6"/>
    <p:sldLayoutId id="2147485140" r:id="rId7"/>
    <p:sldLayoutId id="2147485141" r:id="rId8"/>
    <p:sldLayoutId id="2147485142" r:id="rId9"/>
    <p:sldLayoutId id="2147485143" r:id="rId10"/>
    <p:sldLayoutId id="2147485144" r:id="rId11"/>
    <p:sldLayoutId id="21474851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8E21E74-C1C3-43FD-8D03-C3ACA35C91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7" r:id="rId1"/>
    <p:sldLayoutId id="2147485146" r:id="rId2"/>
    <p:sldLayoutId id="2147485147" r:id="rId3"/>
    <p:sldLayoutId id="2147485148" r:id="rId4"/>
    <p:sldLayoutId id="2147485149" r:id="rId5"/>
    <p:sldLayoutId id="2147485150" r:id="rId6"/>
    <p:sldLayoutId id="2147485151" r:id="rId7"/>
    <p:sldLayoutId id="2147485152" r:id="rId8"/>
    <p:sldLayoutId id="2147485153" r:id="rId9"/>
    <p:sldLayoutId id="2147485154" r:id="rId10"/>
    <p:sldLayoutId id="21474851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5D4289D-0B79-42D2-92D1-930B2AED3B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8" r:id="rId1"/>
    <p:sldLayoutId id="2147485156" r:id="rId2"/>
    <p:sldLayoutId id="2147485157" r:id="rId3"/>
    <p:sldLayoutId id="2147485158" r:id="rId4"/>
    <p:sldLayoutId id="2147485159" r:id="rId5"/>
    <p:sldLayoutId id="2147485160" r:id="rId6"/>
    <p:sldLayoutId id="2147485161" r:id="rId7"/>
    <p:sldLayoutId id="2147485162" r:id="rId8"/>
    <p:sldLayoutId id="2147485163" r:id="rId9"/>
    <p:sldLayoutId id="2147485164" r:id="rId10"/>
    <p:sldLayoutId id="2147485165" r:id="rId11"/>
    <p:sldLayoutId id="21474851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CE3326A-161D-476E-BE1A-E4E8808BC8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9" r:id="rId1"/>
    <p:sldLayoutId id="2147485280" r:id="rId2"/>
    <p:sldLayoutId id="2147485281" r:id="rId3"/>
    <p:sldLayoutId id="2147485282" r:id="rId4"/>
    <p:sldLayoutId id="2147485283" r:id="rId5"/>
    <p:sldLayoutId id="2147485284" r:id="rId6"/>
    <p:sldLayoutId id="2147485285" r:id="rId7"/>
    <p:sldLayoutId id="2147485286" r:id="rId8"/>
    <p:sldLayoutId id="2147485287" r:id="rId9"/>
    <p:sldLayoutId id="2147485288" r:id="rId10"/>
    <p:sldLayoutId id="21474852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E54CA8A6-EDD5-4AFF-94B3-A1BD9334F8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0" r:id="rId1"/>
    <p:sldLayoutId id="2147485291" r:id="rId2"/>
    <p:sldLayoutId id="2147485292" r:id="rId3"/>
    <p:sldLayoutId id="2147485293" r:id="rId4"/>
    <p:sldLayoutId id="2147485294" r:id="rId5"/>
    <p:sldLayoutId id="2147485295" r:id="rId6"/>
    <p:sldLayoutId id="2147485296" r:id="rId7"/>
    <p:sldLayoutId id="2147485297" r:id="rId8"/>
    <p:sldLayoutId id="2147485298" r:id="rId9"/>
    <p:sldLayoutId id="2147485299" r:id="rId10"/>
    <p:sldLayoutId id="21474853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1B6FCED9-DED6-4872-B980-A408308042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1" r:id="rId1"/>
    <p:sldLayoutId id="2147485302" r:id="rId2"/>
    <p:sldLayoutId id="2147485303" r:id="rId3"/>
    <p:sldLayoutId id="2147485304" r:id="rId4"/>
    <p:sldLayoutId id="2147485305" r:id="rId5"/>
    <p:sldLayoutId id="2147485306" r:id="rId6"/>
    <p:sldLayoutId id="2147485307" r:id="rId7"/>
    <p:sldLayoutId id="2147485308" r:id="rId8"/>
    <p:sldLayoutId id="2147485309" r:id="rId9"/>
    <p:sldLayoutId id="2147485310" r:id="rId10"/>
    <p:sldLayoutId id="21474853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2195135-BB74-41E9-A30F-31D1CE2EA7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2" r:id="rId1"/>
    <p:sldLayoutId id="2147485167" r:id="rId2"/>
    <p:sldLayoutId id="2147485168" r:id="rId3"/>
    <p:sldLayoutId id="2147485169" r:id="rId4"/>
    <p:sldLayoutId id="2147485170" r:id="rId5"/>
    <p:sldLayoutId id="2147485171" r:id="rId6"/>
    <p:sldLayoutId id="2147485172" r:id="rId7"/>
    <p:sldLayoutId id="2147485173" r:id="rId8"/>
    <p:sldLayoutId id="2147485174" r:id="rId9"/>
    <p:sldLayoutId id="2147485175" r:id="rId10"/>
    <p:sldLayoutId id="2147485176" r:id="rId11"/>
    <p:sldLayoutId id="21474851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966713-1381-4523-B16F-1C4D85586C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3" r:id="rId1"/>
    <p:sldLayoutId id="2147485178" r:id="rId2"/>
    <p:sldLayoutId id="2147485179" r:id="rId3"/>
    <p:sldLayoutId id="2147485180" r:id="rId4"/>
    <p:sldLayoutId id="2147485181" r:id="rId5"/>
    <p:sldLayoutId id="2147485182" r:id="rId6"/>
    <p:sldLayoutId id="2147485183" r:id="rId7"/>
    <p:sldLayoutId id="2147485184" r:id="rId8"/>
    <p:sldLayoutId id="2147485185" r:id="rId9"/>
    <p:sldLayoutId id="2147485186" r:id="rId10"/>
    <p:sldLayoutId id="2147485187" r:id="rId11"/>
    <p:sldLayoutId id="21474851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9108D2D-111D-4AD3-8D05-E5379FB640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4" r:id="rId1"/>
    <p:sldLayoutId id="2147485189" r:id="rId2"/>
    <p:sldLayoutId id="2147485190" r:id="rId3"/>
    <p:sldLayoutId id="2147485191" r:id="rId4"/>
    <p:sldLayoutId id="2147485192" r:id="rId5"/>
    <p:sldLayoutId id="2147485193" r:id="rId6"/>
    <p:sldLayoutId id="2147485194" r:id="rId7"/>
    <p:sldLayoutId id="2147485195" r:id="rId8"/>
    <p:sldLayoutId id="2147485196" r:id="rId9"/>
    <p:sldLayoutId id="2147485197" r:id="rId10"/>
    <p:sldLayoutId id="2147485198" r:id="rId11"/>
    <p:sldLayoutId id="21474851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2CF699D-A99F-4D5D-99ED-8A721BDC96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5" r:id="rId1"/>
    <p:sldLayoutId id="2147485200" r:id="rId2"/>
    <p:sldLayoutId id="2147485201" r:id="rId3"/>
    <p:sldLayoutId id="2147485202" r:id="rId4"/>
    <p:sldLayoutId id="2147485203" r:id="rId5"/>
    <p:sldLayoutId id="2147485204" r:id="rId6"/>
    <p:sldLayoutId id="2147485205" r:id="rId7"/>
    <p:sldLayoutId id="2147485206" r:id="rId8"/>
    <p:sldLayoutId id="2147485207" r:id="rId9"/>
    <p:sldLayoutId id="2147485208" r:id="rId10"/>
    <p:sldLayoutId id="2147485209" r:id="rId11"/>
    <p:sldLayoutId id="214748521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81D9307-3CAB-4B15-A4F3-00B2528FD4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8" r:id="rId1"/>
    <p:sldLayoutId id="2147485047" r:id="rId2"/>
    <p:sldLayoutId id="2147485048" r:id="rId3"/>
    <p:sldLayoutId id="2147485049" r:id="rId4"/>
    <p:sldLayoutId id="2147485050" r:id="rId5"/>
    <p:sldLayoutId id="2147485051" r:id="rId6"/>
    <p:sldLayoutId id="2147485052" r:id="rId7"/>
    <p:sldLayoutId id="2147485053" r:id="rId8"/>
    <p:sldLayoutId id="2147485054" r:id="rId9"/>
    <p:sldLayoutId id="2147485055" r:id="rId10"/>
    <p:sldLayoutId id="2147485056" r:id="rId11"/>
    <p:sldLayoutId id="21474850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D537325-EFC4-4BA9-AFBE-6D1D6AE0D7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6" r:id="rId1"/>
    <p:sldLayoutId id="2147485211" r:id="rId2"/>
    <p:sldLayoutId id="2147485212" r:id="rId3"/>
    <p:sldLayoutId id="2147485213" r:id="rId4"/>
    <p:sldLayoutId id="2147485214" r:id="rId5"/>
    <p:sldLayoutId id="2147485215" r:id="rId6"/>
    <p:sldLayoutId id="2147485216" r:id="rId7"/>
    <p:sldLayoutId id="2147485217" r:id="rId8"/>
    <p:sldLayoutId id="2147485218" r:id="rId9"/>
    <p:sldLayoutId id="2147485219" r:id="rId10"/>
    <p:sldLayoutId id="2147485220" r:id="rId11"/>
    <p:sldLayoutId id="21474852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8B57476-1CFF-4FFA-B411-EAB78C31E4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7" r:id="rId1"/>
    <p:sldLayoutId id="2147485222" r:id="rId2"/>
    <p:sldLayoutId id="2147485223" r:id="rId3"/>
    <p:sldLayoutId id="2147485224" r:id="rId4"/>
    <p:sldLayoutId id="2147485225" r:id="rId5"/>
    <p:sldLayoutId id="2147485226" r:id="rId6"/>
    <p:sldLayoutId id="2147485227" r:id="rId7"/>
    <p:sldLayoutId id="2147485228" r:id="rId8"/>
    <p:sldLayoutId id="2147485229" r:id="rId9"/>
    <p:sldLayoutId id="2147485230" r:id="rId10"/>
    <p:sldLayoutId id="2147485231" r:id="rId11"/>
    <p:sldLayoutId id="214748523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196C846-4759-4D62-9EC4-39C74419F3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8" r:id="rId1"/>
    <p:sldLayoutId id="2147485233" r:id="rId2"/>
    <p:sldLayoutId id="2147485234" r:id="rId3"/>
    <p:sldLayoutId id="2147485235" r:id="rId4"/>
    <p:sldLayoutId id="2147485236" r:id="rId5"/>
    <p:sldLayoutId id="2147485237" r:id="rId6"/>
    <p:sldLayoutId id="2147485238" r:id="rId7"/>
    <p:sldLayoutId id="2147485239" r:id="rId8"/>
    <p:sldLayoutId id="2147485240" r:id="rId9"/>
    <p:sldLayoutId id="2147485241" r:id="rId10"/>
    <p:sldLayoutId id="2147485242" r:id="rId11"/>
    <p:sldLayoutId id="21474852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CB9BE40-8F09-42DA-AAC2-0A99A748FD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262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84" r:id="rId1"/>
    <p:sldLayoutId id="2147485385" r:id="rId2"/>
    <p:sldLayoutId id="2147485386" r:id="rId3"/>
    <p:sldLayoutId id="2147485387" r:id="rId4"/>
    <p:sldLayoutId id="2147485388" r:id="rId5"/>
    <p:sldLayoutId id="2147485389" r:id="rId6"/>
    <p:sldLayoutId id="2147485390" r:id="rId7"/>
    <p:sldLayoutId id="2147485391" r:id="rId8"/>
    <p:sldLayoutId id="2147485392" r:id="rId9"/>
    <p:sldLayoutId id="2147485393" r:id="rId10"/>
    <p:sldLayoutId id="2147485394" r:id="rId11"/>
    <p:sldLayoutId id="21474853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E05E39F-6B9B-477E-A16D-90DECEC7FD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552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36" r:id="rId1"/>
    <p:sldLayoutId id="2147485437" r:id="rId2"/>
    <p:sldLayoutId id="2147485438" r:id="rId3"/>
    <p:sldLayoutId id="2147485439" r:id="rId4"/>
    <p:sldLayoutId id="2147485440" r:id="rId5"/>
    <p:sldLayoutId id="2147485441" r:id="rId6"/>
    <p:sldLayoutId id="2147485442" r:id="rId7"/>
    <p:sldLayoutId id="2147485443" r:id="rId8"/>
    <p:sldLayoutId id="2147485444" r:id="rId9"/>
    <p:sldLayoutId id="2147485445" r:id="rId10"/>
    <p:sldLayoutId id="2147485446" r:id="rId11"/>
    <p:sldLayoutId id="214748544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12E345C-1E96-4AF1-868A-ABB5698F0B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764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49" r:id="rId1"/>
    <p:sldLayoutId id="2147485450" r:id="rId2"/>
    <p:sldLayoutId id="2147485451" r:id="rId3"/>
    <p:sldLayoutId id="2147485452" r:id="rId4"/>
    <p:sldLayoutId id="2147485453" r:id="rId5"/>
    <p:sldLayoutId id="2147485454" r:id="rId6"/>
    <p:sldLayoutId id="2147485455" r:id="rId7"/>
    <p:sldLayoutId id="2147485456" r:id="rId8"/>
    <p:sldLayoutId id="2147485457" r:id="rId9"/>
    <p:sldLayoutId id="2147485458" r:id="rId10"/>
    <p:sldLayoutId id="2147485459" r:id="rId11"/>
    <p:sldLayoutId id="21474854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BEB3CDA-C2FA-42FF-987E-B120CBA48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9" r:id="rId1"/>
    <p:sldLayoutId id="2147485058" r:id="rId2"/>
    <p:sldLayoutId id="2147485059" r:id="rId3"/>
    <p:sldLayoutId id="2147485060" r:id="rId4"/>
    <p:sldLayoutId id="2147485061" r:id="rId5"/>
    <p:sldLayoutId id="2147485062" r:id="rId6"/>
    <p:sldLayoutId id="2147485063" r:id="rId7"/>
    <p:sldLayoutId id="2147485064" r:id="rId8"/>
    <p:sldLayoutId id="2147485065" r:id="rId9"/>
    <p:sldLayoutId id="2147485066" r:id="rId10"/>
    <p:sldLayoutId id="2147485067" r:id="rId11"/>
    <p:sldLayoutId id="21474850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138533E-EF09-4BBD-B9B4-E58AD08C7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0" r:id="rId1"/>
    <p:sldLayoutId id="2147485069" r:id="rId2"/>
    <p:sldLayoutId id="2147485070" r:id="rId3"/>
    <p:sldLayoutId id="2147485071" r:id="rId4"/>
    <p:sldLayoutId id="2147485072" r:id="rId5"/>
    <p:sldLayoutId id="2147485073" r:id="rId6"/>
    <p:sldLayoutId id="2147485074" r:id="rId7"/>
    <p:sldLayoutId id="2147485075" r:id="rId8"/>
    <p:sldLayoutId id="2147485076" r:id="rId9"/>
    <p:sldLayoutId id="2147485077" r:id="rId10"/>
    <p:sldLayoutId id="2147485078" r:id="rId11"/>
    <p:sldLayoutId id="2147485079" r:id="rId12"/>
    <p:sldLayoutId id="2147485080" r:id="rId13"/>
    <p:sldLayoutId id="2147485081" r:id="rId14"/>
    <p:sldLayoutId id="2147485082" r:id="rId15"/>
    <p:sldLayoutId id="2147485083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F1684F2-E340-42A8-B18E-2A76AF7916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1" r:id="rId1"/>
    <p:sldLayoutId id="2147485084" r:id="rId2"/>
    <p:sldLayoutId id="2147485085" r:id="rId3"/>
    <p:sldLayoutId id="2147485086" r:id="rId4"/>
    <p:sldLayoutId id="2147485087" r:id="rId5"/>
    <p:sldLayoutId id="2147485088" r:id="rId6"/>
    <p:sldLayoutId id="2147485089" r:id="rId7"/>
    <p:sldLayoutId id="2147485090" r:id="rId8"/>
    <p:sldLayoutId id="2147485091" r:id="rId9"/>
    <p:sldLayoutId id="2147485092" r:id="rId10"/>
    <p:sldLayoutId id="21474850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2E50CD6-C373-4F8C-B921-2CFB04A535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2" r:id="rId1"/>
    <p:sldLayoutId id="2147485094" r:id="rId2"/>
    <p:sldLayoutId id="2147485095" r:id="rId3"/>
    <p:sldLayoutId id="2147485096" r:id="rId4"/>
    <p:sldLayoutId id="2147485097" r:id="rId5"/>
    <p:sldLayoutId id="2147485098" r:id="rId6"/>
    <p:sldLayoutId id="2147485099" r:id="rId7"/>
    <p:sldLayoutId id="2147485100" r:id="rId8"/>
    <p:sldLayoutId id="2147485101" r:id="rId9"/>
    <p:sldLayoutId id="2147485102" r:id="rId10"/>
    <p:sldLayoutId id="21474851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03213AB-6ACC-4786-962B-354A199158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3" r:id="rId1"/>
    <p:sldLayoutId id="2147485104" r:id="rId2"/>
    <p:sldLayoutId id="2147485105" r:id="rId3"/>
    <p:sldLayoutId id="2147485106" r:id="rId4"/>
    <p:sldLayoutId id="2147485107" r:id="rId5"/>
    <p:sldLayoutId id="2147485108" r:id="rId6"/>
    <p:sldLayoutId id="2147485109" r:id="rId7"/>
    <p:sldLayoutId id="2147485110" r:id="rId8"/>
    <p:sldLayoutId id="2147485111" r:id="rId9"/>
    <p:sldLayoutId id="2147485112" r:id="rId10"/>
    <p:sldLayoutId id="2147485113" r:id="rId11"/>
    <p:sldLayoutId id="21474851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5AA807D-4F40-41DD-9E5E-09E8DAD4D1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4" r:id="rId1"/>
    <p:sldLayoutId id="2147485115" r:id="rId2"/>
    <p:sldLayoutId id="2147485116" r:id="rId3"/>
    <p:sldLayoutId id="2147485117" r:id="rId4"/>
    <p:sldLayoutId id="2147485118" r:id="rId5"/>
    <p:sldLayoutId id="2147485119" r:id="rId6"/>
    <p:sldLayoutId id="2147485120" r:id="rId7"/>
    <p:sldLayoutId id="2147485121" r:id="rId8"/>
    <p:sldLayoutId id="2147485122" r:id="rId9"/>
    <p:sldLayoutId id="2147485123" r:id="rId10"/>
    <p:sldLayoutId id="214748512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E801224-9A49-43D6-940E-166C586D79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125" r:id="rId2"/>
    <p:sldLayoutId id="2147485126" r:id="rId3"/>
    <p:sldLayoutId id="2147485127" r:id="rId4"/>
    <p:sldLayoutId id="2147485128" r:id="rId5"/>
    <p:sldLayoutId id="2147485129" r:id="rId6"/>
    <p:sldLayoutId id="2147485130" r:id="rId7"/>
    <p:sldLayoutId id="2147485131" r:id="rId8"/>
    <p:sldLayoutId id="2147485132" r:id="rId9"/>
    <p:sldLayoutId id="2147485133" r:id="rId10"/>
    <p:sldLayoutId id="214748513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3850" y="1295400"/>
            <a:ext cx="860425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青春期碰上更年期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6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6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课后练习：五、整理句子</a:t>
            </a:r>
            <a:r>
              <a:rPr lang="en-US" altLang="zh-CN" smtClean="0"/>
              <a:t>1-2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9138"/>
            <a:ext cx="8955088" cy="41433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b="1" dirty="0" smtClean="0"/>
              <a:t>1</a:t>
            </a:r>
            <a:r>
              <a:rPr lang="zh-CN" altLang="en-US" b="1" dirty="0" smtClean="0"/>
              <a:t>、对  应该  不  青春期  孩子  </a:t>
            </a:r>
            <a:r>
              <a:rPr lang="zh-CN" altLang="en-US" b="1" dirty="0"/>
              <a:t>随意</a:t>
            </a:r>
            <a:r>
              <a:rPr lang="zh-CN" altLang="en-US" b="1" dirty="0" smtClean="0"/>
              <a:t>  父母  发泄  的  情绪</a:t>
            </a:r>
          </a:p>
          <a:p>
            <a:pPr>
              <a:buFont typeface="Wingdings" pitchFamily="2" charset="2"/>
              <a:buNone/>
            </a:pPr>
            <a:endParaRPr lang="zh-CN" altLang="en-US" b="1" dirty="0" smtClean="0"/>
          </a:p>
          <a:p>
            <a:pPr>
              <a:buFont typeface="Wingdings" pitchFamily="2" charset="2"/>
              <a:buNone/>
            </a:pPr>
            <a:endParaRPr lang="zh-CN" altLang="en-US" b="1" dirty="0" smtClean="0"/>
          </a:p>
          <a:p>
            <a:pPr>
              <a:buFont typeface="Wingdings" pitchFamily="2" charset="2"/>
              <a:buNone/>
            </a:pPr>
            <a:r>
              <a:rPr lang="en-US" altLang="zh-CN" b="1" dirty="0" smtClean="0"/>
              <a:t>2</a:t>
            </a:r>
            <a:r>
              <a:rPr lang="zh-CN" altLang="en-US" b="1" dirty="0" smtClean="0"/>
              <a:t>、更年期   妈妈  以</a:t>
            </a:r>
            <a:r>
              <a:rPr lang="en-US" altLang="zh-CN" b="1" dirty="0" smtClean="0">
                <a:latin typeface="Arial" charset="0"/>
              </a:rPr>
              <a:t>……</a:t>
            </a:r>
            <a:r>
              <a:rPr lang="zh-CN" altLang="en-US" b="1" dirty="0" smtClean="0"/>
              <a:t>为  我   理由  对  责骂  唠叨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684337" y="3213100"/>
            <a:ext cx="784810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父母不应该</a:t>
            </a: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对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青春期的孩</a:t>
            </a:r>
            <a:r>
              <a:rPr lang="zh-CN" altLang="en-US" sz="3200" b="1" dirty="0" smtClean="0">
                <a:solidFill>
                  <a:schemeClr val="folHlink"/>
                </a:solidFill>
                <a:ea typeface="楷体_GB2312" pitchFamily="49" charset="-122"/>
              </a:rPr>
              <a:t>子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随意</a:t>
            </a:r>
            <a:r>
              <a:rPr lang="zh-CN" altLang="en-US" sz="3200" b="1" dirty="0" smtClean="0">
                <a:solidFill>
                  <a:srgbClr val="FF0000"/>
                </a:solidFill>
                <a:ea typeface="楷体_GB2312" pitchFamily="49" charset="-122"/>
              </a:rPr>
              <a:t>发</a:t>
            </a: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泄情绪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684213" y="5373688"/>
            <a:ext cx="6696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妈妈</a:t>
            </a: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以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更年期</a:t>
            </a: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为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理由</a:t>
            </a: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对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我</a:t>
            </a: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责骂唠叨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24826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18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课后练习：五、整理句子</a:t>
            </a:r>
            <a:r>
              <a:rPr lang="en-US" altLang="zh-CN" smtClean="0"/>
              <a:t>3-5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188913" y="1989139"/>
            <a:ext cx="8955087" cy="396014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、妈妈  自   后  打  更年期  进入，越来越  脾气  变   坏   得</a:t>
            </a:r>
          </a:p>
          <a:p>
            <a:pPr>
              <a:buFont typeface="Wingdings" pitchFamily="2" charset="2"/>
              <a:buNone/>
            </a:pP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buFont typeface="Wingdings" pitchFamily="2" charset="2"/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态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度  向来  工作  李老师  的  积极  很  对</a:t>
            </a:r>
          </a:p>
          <a:p>
            <a:pPr>
              <a:buFont typeface="Wingdings" pitchFamily="2" charset="2"/>
              <a:buNone/>
            </a:pP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>
              <a:buFont typeface="Wingdings" pitchFamily="2" charset="2"/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、事情 难以 那天 令人 发生 的  忘记  晚会   上</a:t>
            </a:r>
          </a:p>
          <a:p>
            <a:endParaRPr lang="en-US" altLang="zh-CN" sz="2800" b="1" dirty="0" smtClean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684213" y="2852738"/>
            <a:ext cx="79930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folHlink"/>
                </a:solidFill>
                <a:ea typeface="楷体_GB2312" pitchFamily="49" charset="-122"/>
              </a:rPr>
              <a:t>妈妈</a:t>
            </a:r>
            <a:r>
              <a:rPr lang="zh-CN" altLang="en-US" sz="2800" b="1" dirty="0">
                <a:solidFill>
                  <a:srgbClr val="FF0000"/>
                </a:solidFill>
                <a:ea typeface="楷体_GB2312" pitchFamily="49" charset="-122"/>
              </a:rPr>
              <a:t>自打</a:t>
            </a:r>
            <a:r>
              <a:rPr lang="zh-CN" altLang="en-US" sz="2800" b="1" dirty="0">
                <a:solidFill>
                  <a:schemeClr val="folHlink"/>
                </a:solidFill>
                <a:ea typeface="楷体_GB2312" pitchFamily="49" charset="-122"/>
              </a:rPr>
              <a:t>进入更年期后，脾气变得越来越坏。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611560" y="3933825"/>
            <a:ext cx="6911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folHlink"/>
                </a:solidFill>
                <a:ea typeface="楷体_GB2312" pitchFamily="49" charset="-122"/>
              </a:rPr>
              <a:t>李老</a:t>
            </a:r>
            <a:r>
              <a:rPr lang="zh-CN" altLang="en-US" sz="2800" b="1" dirty="0" smtClean="0">
                <a:solidFill>
                  <a:schemeClr val="folHlink"/>
                </a:solidFill>
                <a:ea typeface="楷体_GB2312" pitchFamily="49" charset="-122"/>
              </a:rPr>
              <a:t>师对工作的态度向来很积极。</a:t>
            </a:r>
            <a:endParaRPr lang="zh-CN" altLang="en-US" sz="2800" b="1" dirty="0">
              <a:solidFill>
                <a:schemeClr val="folHlink"/>
              </a:solidFill>
              <a:ea typeface="楷体_GB2312" pitchFamily="49" charset="-122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611560" y="5157788"/>
            <a:ext cx="698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folHlink"/>
                </a:solidFill>
                <a:ea typeface="楷体_GB2312" pitchFamily="49" charset="-122"/>
              </a:rPr>
              <a:t>那天晚会上发生的事情</a:t>
            </a:r>
            <a:r>
              <a:rPr lang="zh-CN" altLang="en-US" sz="2800" b="1" dirty="0">
                <a:solidFill>
                  <a:srgbClr val="FF0000"/>
                </a:solidFill>
                <a:ea typeface="楷体_GB2312" pitchFamily="49" charset="-122"/>
              </a:rPr>
              <a:t>令人难以忘记</a:t>
            </a:r>
            <a:r>
              <a:rPr lang="zh-CN" altLang="en-US" sz="2800" b="1" dirty="0">
                <a:solidFill>
                  <a:schemeClr val="folHlink"/>
                </a:solidFill>
                <a:ea typeface="楷体_GB2312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4938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  <p:bldP spid="51205" grpId="0"/>
      <p:bldP spid="512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课后练习：六、完成句子</a:t>
            </a:r>
            <a:r>
              <a:rPr lang="en-US" altLang="zh-CN" smtClean="0"/>
              <a:t>1-3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16113"/>
            <a:ext cx="8893175" cy="4797425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、他昨天把手机丢了，但是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。（不在乎）</a:t>
            </a:r>
          </a:p>
          <a:p>
            <a:pPr marL="0" indent="0">
              <a:buNone/>
            </a:pPr>
            <a:endParaRPr lang="zh-CN" altLang="en-US" b="1" dirty="0" smtClean="0">
              <a:latin typeface="楷体_GB2312" pitchFamily="49" charset="-122"/>
              <a:ea typeface="楷体_GB2312" pitchFamily="49" charset="-122"/>
            </a:endParaRPr>
          </a:p>
          <a:p>
            <a:pPr marL="0" indent="0"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、我每次问他一些问题， 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。（不耐烦）</a:t>
            </a:r>
          </a:p>
          <a:p>
            <a:pPr marL="0" indent="0">
              <a:buNone/>
            </a:pPr>
            <a:endParaRPr lang="zh-CN" altLang="en-US" b="1" dirty="0" smtClean="0">
              <a:latin typeface="楷体_GB2312" pitchFamily="49" charset="-122"/>
              <a:ea typeface="楷体_GB2312" pitchFamily="49" charset="-122"/>
            </a:endParaRPr>
          </a:p>
          <a:p>
            <a:pPr marL="0" indent="0"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、他这样做是因为他正处于青春期，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。（谅解）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684213" y="2420938"/>
            <a:ext cx="48244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看起来却毫不在乎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900113" y="4076700"/>
            <a:ext cx="50403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folHlink"/>
                </a:solidFill>
                <a:ea typeface="楷体_GB2312" pitchFamily="49" charset="-122"/>
              </a:rPr>
              <a:t>他都显得很不耐烦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1042988" y="5734050"/>
            <a:ext cx="51847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我们应</a:t>
            </a:r>
            <a:r>
              <a:rPr lang="zh-CN" altLang="en-US" sz="3200" b="1" dirty="0" smtClean="0">
                <a:solidFill>
                  <a:schemeClr val="folHlink"/>
                </a:solidFill>
                <a:ea typeface="楷体_GB2312" pitchFamily="49" charset="-122"/>
              </a:rPr>
              <a:t>该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多多</a:t>
            </a:r>
            <a:r>
              <a:rPr lang="zh-CN" altLang="en-US" sz="3200" b="1" dirty="0" smtClean="0">
                <a:solidFill>
                  <a:schemeClr val="folHlink"/>
                </a:solidFill>
                <a:ea typeface="楷体_GB2312" pitchFamily="49" charset="-122"/>
              </a:rPr>
              <a:t>谅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解他</a:t>
            </a:r>
          </a:p>
        </p:txBody>
      </p:sp>
    </p:spTree>
    <p:extLst>
      <p:ext uri="{BB962C8B-B14F-4D97-AF65-F5344CB8AC3E}">
        <p14:creationId xmlns:p14="http://schemas.microsoft.com/office/powerpoint/2010/main" val="422219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  <p:bldP spid="52229" grpId="0"/>
      <p:bldP spid="522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课后练习：六、完成句子</a:t>
            </a:r>
            <a:r>
              <a:rPr lang="en-US" altLang="zh-CN" smtClean="0"/>
              <a:t>4-6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32048" y="1628800"/>
            <a:ext cx="7956376" cy="4941887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、最近我们学校食堂的饭菜涨价了，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。（抗议）</a:t>
            </a:r>
          </a:p>
          <a:p>
            <a:pPr marL="0" indent="0">
              <a:buNone/>
            </a:pPr>
            <a:endParaRPr lang="zh-CN" altLang="en-US" b="1" dirty="0" smtClean="0">
              <a:latin typeface="楷体_GB2312" pitchFamily="49" charset="-122"/>
              <a:ea typeface="楷体_GB2312" pitchFamily="49" charset="-122"/>
            </a:endParaRPr>
          </a:p>
          <a:p>
            <a:pPr marL="0" indent="0"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、当你有烦恼的时候， 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？（发泄）</a:t>
            </a:r>
          </a:p>
          <a:p>
            <a:pPr marL="0" indent="0">
              <a:buNone/>
            </a:pPr>
            <a:endParaRPr lang="zh-CN" altLang="en-US" b="1" dirty="0" smtClean="0">
              <a:latin typeface="楷体_GB2312" pitchFamily="49" charset="-122"/>
              <a:ea typeface="楷体_GB2312" pitchFamily="49" charset="-122"/>
            </a:endParaRPr>
          </a:p>
          <a:p>
            <a:pPr marL="0" indent="0">
              <a:buNone/>
            </a:pP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6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、这两天小李正跟女朋友闹矛盾，</a:t>
            </a:r>
            <a:r>
              <a:rPr lang="en-US" altLang="zh-CN" b="1" dirty="0" smtClean="0"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b="1" dirty="0" smtClean="0">
                <a:latin typeface="楷体_GB2312" pitchFamily="49" charset="-122"/>
                <a:ea typeface="楷体_GB2312" pitchFamily="49" charset="-122"/>
              </a:rPr>
              <a:t>。（烦躁）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55576" y="2129482"/>
            <a:ext cx="46815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学生</a:t>
            </a:r>
            <a:r>
              <a:rPr lang="zh-CN" altLang="en-US" sz="3200" b="1" dirty="0" smtClean="0">
                <a:solidFill>
                  <a:schemeClr val="folHlink"/>
                </a:solidFill>
                <a:ea typeface="楷体_GB2312" pitchFamily="49" charset="-122"/>
              </a:rPr>
              <a:t>们向食堂提出了抗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议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899145" y="3892986"/>
            <a:ext cx="47529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 dirty="0">
                <a:solidFill>
                  <a:schemeClr val="folHlink"/>
                </a:solidFill>
                <a:ea typeface="楷体_GB2312" pitchFamily="49" charset="-122"/>
              </a:rPr>
              <a:t>你会怎么发泄</a:t>
            </a:r>
            <a:r>
              <a:rPr lang="zh-CN" altLang="en-US" sz="2000" b="1" dirty="0" smtClean="0">
                <a:solidFill>
                  <a:schemeClr val="folHlink"/>
                </a:solidFill>
                <a:ea typeface="楷体_GB2312" pitchFamily="49" charset="-122"/>
              </a:rPr>
              <a:t>呢</a:t>
            </a:r>
            <a:r>
              <a:rPr lang="en-US" altLang="zh-CN" sz="2000" b="1" dirty="0" smtClean="0">
                <a:solidFill>
                  <a:schemeClr val="folHlink"/>
                </a:solidFill>
                <a:ea typeface="楷体_GB2312" pitchFamily="49" charset="-122"/>
              </a:rPr>
              <a:t>/</a:t>
            </a:r>
            <a:r>
              <a:rPr lang="zh-CN" altLang="en-US" sz="2000" b="1" dirty="0" smtClean="0">
                <a:solidFill>
                  <a:schemeClr val="folHlink"/>
                </a:solidFill>
                <a:ea typeface="楷体_GB2312" pitchFamily="49" charset="-122"/>
              </a:rPr>
              <a:t>你会向别人发泄吗？</a:t>
            </a:r>
            <a:endParaRPr lang="zh-CN" altLang="en-US" sz="2000" b="1" dirty="0">
              <a:solidFill>
                <a:schemeClr val="folHlink"/>
              </a:solidFill>
              <a:ea typeface="楷体_GB2312" pitchFamily="49" charset="-122"/>
            </a:endParaRP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827088" y="5446737"/>
            <a:ext cx="45354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smtClean="0">
                <a:solidFill>
                  <a:schemeClr val="folHlink"/>
                </a:solidFill>
                <a:ea typeface="楷体_GB2312" pitchFamily="49" charset="-122"/>
              </a:rPr>
              <a:t>心里烦</a:t>
            </a:r>
            <a:r>
              <a:rPr lang="zh-CN" altLang="en-US" sz="3200" b="1" dirty="0">
                <a:solidFill>
                  <a:schemeClr val="folHlink"/>
                </a:solidFill>
                <a:ea typeface="楷体_GB2312" pitchFamily="49" charset="-122"/>
              </a:rPr>
              <a:t>躁得不得了</a:t>
            </a:r>
          </a:p>
        </p:txBody>
      </p:sp>
    </p:spTree>
    <p:extLst>
      <p:ext uri="{BB962C8B-B14F-4D97-AF65-F5344CB8AC3E}">
        <p14:creationId xmlns:p14="http://schemas.microsoft.com/office/powerpoint/2010/main" val="102307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3" grpId="0"/>
      <p:bldP spid="532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作业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8820472" cy="4681538"/>
          </a:xfrm>
        </p:spPr>
        <p:txBody>
          <a:bodyPr/>
          <a:lstStyle/>
          <a:p>
            <a:r>
              <a:rPr lang="zh-CN" altLang="en-US" b="1" dirty="0" smtClean="0"/>
              <a:t>九、写一写（任选一个，至少写</a:t>
            </a:r>
            <a:r>
              <a:rPr lang="en-US" altLang="zh-CN" b="1" dirty="0" smtClean="0"/>
              <a:t>120</a:t>
            </a:r>
            <a:r>
              <a:rPr lang="zh-CN" altLang="en-US" b="1" dirty="0" smtClean="0"/>
              <a:t>字）</a:t>
            </a:r>
          </a:p>
          <a:p>
            <a:pPr marL="0" indent="0">
              <a:buNone/>
            </a:pPr>
            <a:endParaRPr lang="zh-CN" altLang="en-US" b="1" dirty="0" smtClean="0"/>
          </a:p>
          <a:p>
            <a:pPr marL="0" indent="0"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、处于青春期的孩子在生理上、心理上一般有什么变化？作为父母，应该怎样对待他们？</a:t>
            </a:r>
          </a:p>
          <a:p>
            <a:pPr marL="0" indent="0">
              <a:buNone/>
            </a:pPr>
            <a:endParaRPr lang="zh-CN" altLang="en-US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 marL="0" indent="0">
              <a:buNone/>
            </a:pP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、处于更年期的父母在生理上、心理上一般有什么变化？作为子女，应该怎样对待他们？</a:t>
            </a:r>
            <a:endParaRPr lang="en-US" altLang="zh-CN" sz="2800" b="1" dirty="0" smtClean="0">
              <a:latin typeface="楷体_GB2312" pitchFamily="49" charset="-122"/>
              <a:ea typeface="楷体_GB2312" pitchFamily="49" charset="-122"/>
            </a:endParaRPr>
          </a:p>
          <a:p>
            <a:pPr marL="0" indent="0">
              <a:buNone/>
            </a:pPr>
            <a:endParaRPr lang="en-US" altLang="zh-CN" sz="2800" b="1" dirty="0" smtClean="0">
              <a:latin typeface="楷体_GB2312" pitchFamily="49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610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2110461</TotalTime>
  <Words>520</Words>
  <Application>Microsoft Office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25</vt:i4>
      </vt:variant>
      <vt:variant>
        <vt:lpstr>Slide Titles</vt:lpstr>
      </vt:variant>
      <vt:variant>
        <vt:i4>6</vt:i4>
      </vt:variant>
    </vt:vector>
  </HeadingPairs>
  <TitlesOfParts>
    <vt:vector size="31" baseType="lpstr">
      <vt:lpstr>21_Blends</vt:lpstr>
      <vt:lpstr>1_Blends</vt:lpstr>
      <vt:lpstr>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16_Blends</vt:lpstr>
      <vt:lpstr>18_Blends</vt:lpstr>
      <vt:lpstr>17_Blends</vt:lpstr>
      <vt:lpstr>19_Blends</vt:lpstr>
      <vt:lpstr>20_Blends</vt:lpstr>
      <vt:lpstr>24_Blends</vt:lpstr>
      <vt:lpstr>22_Blends</vt:lpstr>
      <vt:lpstr>23_Blends</vt:lpstr>
      <vt:lpstr>PowerPoint Presentation</vt:lpstr>
      <vt:lpstr>课后练习：五、整理句子1-2</vt:lpstr>
      <vt:lpstr>课后练习：五、整理句子3-5</vt:lpstr>
      <vt:lpstr>课后练习：六、完成句子1-3</vt:lpstr>
      <vt:lpstr>课后练习：六、完成句子4-6</vt:lpstr>
      <vt:lpstr>作业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第四课</dc:title>
  <dc:creator>雨林木风</dc:creator>
  <cp:lastModifiedBy>N</cp:lastModifiedBy>
  <cp:revision>164</cp:revision>
  <dcterms:created xsi:type="dcterms:W3CDTF">2011-08-13T07:03:04Z</dcterms:created>
  <dcterms:modified xsi:type="dcterms:W3CDTF">2014-12-01T10:06:35Z</dcterms:modified>
</cp:coreProperties>
</file>