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7" r:id="rId3"/>
    <p:sldId id="271" r:id="rId4"/>
    <p:sldId id="280" r:id="rId5"/>
    <p:sldId id="315" r:id="rId6"/>
    <p:sldId id="316" r:id="rId7"/>
    <p:sldId id="317" r:id="rId8"/>
    <p:sldId id="320" r:id="rId9"/>
    <p:sldId id="321" r:id="rId10"/>
    <p:sldId id="322" r:id="rId11"/>
    <p:sldId id="327" r:id="rId12"/>
    <p:sldId id="323" r:id="rId13"/>
    <p:sldId id="324" r:id="rId14"/>
    <p:sldId id="325" r:id="rId15"/>
    <p:sldId id="329" r:id="rId16"/>
    <p:sldId id="331" r:id="rId17"/>
    <p:sldId id="330" r:id="rId18"/>
    <p:sldId id="332" r:id="rId19"/>
    <p:sldId id="334" r:id="rId20"/>
    <p:sldId id="333" r:id="rId21"/>
    <p:sldId id="293" r:id="rId22"/>
    <p:sldId id="294" r:id="rId23"/>
    <p:sldId id="336" r:id="rId24"/>
    <p:sldId id="337" r:id="rId25"/>
    <p:sldId id="335" r:id="rId26"/>
    <p:sldId id="319" r:id="rId27"/>
    <p:sldId id="289" r:id="rId28"/>
    <p:sldId id="296" r:id="rId29"/>
    <p:sldId id="290" r:id="rId30"/>
    <p:sldId id="291" r:id="rId31"/>
    <p:sldId id="295" r:id="rId32"/>
    <p:sldId id="339" r:id="rId33"/>
    <p:sldId id="338" r:id="rId34"/>
    <p:sldId id="314" r:id="rId35"/>
    <p:sldId id="301" r:id="rId36"/>
    <p:sldId id="305" r:id="rId37"/>
    <p:sldId id="306" r:id="rId38"/>
    <p:sldId id="308" r:id="rId39"/>
    <p:sldId id="309" r:id="rId40"/>
    <p:sldId id="307" r:id="rId41"/>
    <p:sldId id="304" r:id="rId42"/>
    <p:sldId id="341" r:id="rId43"/>
    <p:sldId id="282" r:id="rId44"/>
    <p:sldId id="342" r:id="rId45"/>
    <p:sldId id="279" r:id="rId46"/>
    <p:sldId id="340" r:id="rId47"/>
    <p:sldId id="328" r:id="rId48"/>
    <p:sldId id="277"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65" autoAdjust="0"/>
    <p:restoredTop sz="94660"/>
  </p:normalViewPr>
  <p:slideViewPr>
    <p:cSldViewPr>
      <p:cViewPr varScale="1">
        <p:scale>
          <a:sx n="68" d="100"/>
          <a:sy n="68" d="100"/>
        </p:scale>
        <p:origin x="14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BFCDE-2CBE-43EF-BF78-D9B42A0DF1E2}" type="doc">
      <dgm:prSet loTypeId="urn:microsoft.com/office/officeart/2008/layout/LinedList" loCatId="list" qsTypeId="urn:microsoft.com/office/officeart/2005/8/quickstyle/3d6" qsCatId="3D" csTypeId="urn:microsoft.com/office/officeart/2005/8/colors/accent4_4" csCatId="accent4"/>
      <dgm:spPr/>
      <dgm:t>
        <a:bodyPr/>
        <a:lstStyle/>
        <a:p>
          <a:endParaRPr lang="tr-TR"/>
        </a:p>
      </dgm:t>
    </dgm:pt>
    <dgm:pt modelId="{1C622C4A-0797-4935-9DD5-69543EB7882F}">
      <dgm:prSet/>
      <dgm:spPr/>
      <dgm:t>
        <a:bodyPr/>
        <a:lstStyle/>
        <a:p>
          <a:pPr rtl="0"/>
          <a:r>
            <a:rPr lang="tr-TR"/>
            <a:t>Hizmet Yürütülen Alanlar</a:t>
          </a:r>
        </a:p>
      </dgm:t>
    </dgm:pt>
    <dgm:pt modelId="{D3099EAA-680D-4619-B60A-3F21AE744E8D}" type="parTrans" cxnId="{05643C83-6DC0-4630-B125-2761DF17B166}">
      <dgm:prSet/>
      <dgm:spPr/>
      <dgm:t>
        <a:bodyPr/>
        <a:lstStyle/>
        <a:p>
          <a:endParaRPr lang="tr-TR"/>
        </a:p>
      </dgm:t>
    </dgm:pt>
    <dgm:pt modelId="{4CEA1B1F-3CA5-4D28-98FF-C72A65B141A9}" type="sibTrans" cxnId="{05643C83-6DC0-4630-B125-2761DF17B166}">
      <dgm:prSet/>
      <dgm:spPr/>
      <dgm:t>
        <a:bodyPr/>
        <a:lstStyle/>
        <a:p>
          <a:endParaRPr lang="tr-TR"/>
        </a:p>
      </dgm:t>
    </dgm:pt>
    <dgm:pt modelId="{822EB7C5-2CC5-4F62-BF44-E4D231E41B9D}">
      <dgm:prSet/>
      <dgm:spPr/>
      <dgm:t>
        <a:bodyPr/>
        <a:lstStyle/>
        <a:p>
          <a:pPr rtl="0"/>
          <a:r>
            <a:rPr lang="tr-TR"/>
            <a:t>Yetiştirme Yurdu / Çocuk Evleri</a:t>
          </a:r>
        </a:p>
      </dgm:t>
    </dgm:pt>
    <dgm:pt modelId="{885723E4-53E7-418D-90BB-F5924C60DA5C}" type="parTrans" cxnId="{9FF6C385-BE51-40E1-ABCD-3FD664850154}">
      <dgm:prSet/>
      <dgm:spPr/>
      <dgm:t>
        <a:bodyPr/>
        <a:lstStyle/>
        <a:p>
          <a:endParaRPr lang="tr-TR"/>
        </a:p>
      </dgm:t>
    </dgm:pt>
    <dgm:pt modelId="{84C5A1C5-BAA7-4BAF-81EF-8E1EE6406A87}" type="sibTrans" cxnId="{9FF6C385-BE51-40E1-ABCD-3FD664850154}">
      <dgm:prSet/>
      <dgm:spPr/>
      <dgm:t>
        <a:bodyPr/>
        <a:lstStyle/>
        <a:p>
          <a:endParaRPr lang="tr-TR"/>
        </a:p>
      </dgm:t>
    </dgm:pt>
    <dgm:pt modelId="{A22CD6FA-0D2E-4F67-823B-DBFCFD9C7F39}">
      <dgm:prSet/>
      <dgm:spPr/>
      <dgm:t>
        <a:bodyPr/>
        <a:lstStyle/>
        <a:p>
          <a:pPr rtl="0"/>
          <a:r>
            <a:rPr lang="tr-TR"/>
            <a:t>Ceza İnfaz Kurumları</a:t>
          </a:r>
        </a:p>
      </dgm:t>
    </dgm:pt>
    <dgm:pt modelId="{B8CFE571-5E53-484C-BAE8-86FE73E76C2D}" type="parTrans" cxnId="{B27FEE6E-E8D8-4BB5-AB23-4F03ADB7626A}">
      <dgm:prSet/>
      <dgm:spPr/>
      <dgm:t>
        <a:bodyPr/>
        <a:lstStyle/>
        <a:p>
          <a:endParaRPr lang="tr-TR"/>
        </a:p>
      </dgm:t>
    </dgm:pt>
    <dgm:pt modelId="{80BD5993-B1BD-4AEF-A03A-1F283507F535}" type="sibTrans" cxnId="{B27FEE6E-E8D8-4BB5-AB23-4F03ADB7626A}">
      <dgm:prSet/>
      <dgm:spPr/>
      <dgm:t>
        <a:bodyPr/>
        <a:lstStyle/>
        <a:p>
          <a:endParaRPr lang="tr-TR"/>
        </a:p>
      </dgm:t>
    </dgm:pt>
    <dgm:pt modelId="{95F4D1ED-B7BD-4353-A477-4C3DEA5586CE}">
      <dgm:prSet/>
      <dgm:spPr/>
      <dgm:t>
        <a:bodyPr/>
        <a:lstStyle/>
        <a:p>
          <a:pPr rtl="0"/>
          <a:r>
            <a:rPr lang="tr-TR"/>
            <a:t>Kadın Sığınma Evleri</a:t>
          </a:r>
        </a:p>
      </dgm:t>
    </dgm:pt>
    <dgm:pt modelId="{8842865B-6E17-4508-8467-14550E40A704}" type="parTrans" cxnId="{CEFCCB6A-8E04-4A33-9ACC-B5BD68F6E254}">
      <dgm:prSet/>
      <dgm:spPr/>
      <dgm:t>
        <a:bodyPr/>
        <a:lstStyle/>
        <a:p>
          <a:endParaRPr lang="tr-TR"/>
        </a:p>
      </dgm:t>
    </dgm:pt>
    <dgm:pt modelId="{98C81035-D92D-419B-A5A6-84D1340D5BA0}" type="sibTrans" cxnId="{CEFCCB6A-8E04-4A33-9ACC-B5BD68F6E254}">
      <dgm:prSet/>
      <dgm:spPr/>
      <dgm:t>
        <a:bodyPr/>
        <a:lstStyle/>
        <a:p>
          <a:endParaRPr lang="tr-TR"/>
        </a:p>
      </dgm:t>
    </dgm:pt>
    <dgm:pt modelId="{DD101AAE-5819-4DFD-B080-2E0BEA9BE0CC}">
      <dgm:prSet/>
      <dgm:spPr/>
      <dgm:t>
        <a:bodyPr/>
        <a:lstStyle/>
        <a:p>
          <a:pPr rtl="0"/>
          <a:r>
            <a:rPr lang="tr-TR"/>
            <a:t>Hastaneler</a:t>
          </a:r>
        </a:p>
      </dgm:t>
    </dgm:pt>
    <dgm:pt modelId="{17A28FBB-33A5-4C5E-BCA5-DDA9B0E279FF}" type="parTrans" cxnId="{D08352A8-C6ED-426D-9A06-C43791786BDA}">
      <dgm:prSet/>
      <dgm:spPr/>
      <dgm:t>
        <a:bodyPr/>
        <a:lstStyle/>
        <a:p>
          <a:endParaRPr lang="tr-TR"/>
        </a:p>
      </dgm:t>
    </dgm:pt>
    <dgm:pt modelId="{5F1AAA35-78C9-4542-A31F-A31EBD85A630}" type="sibTrans" cxnId="{D08352A8-C6ED-426D-9A06-C43791786BDA}">
      <dgm:prSet/>
      <dgm:spPr/>
      <dgm:t>
        <a:bodyPr/>
        <a:lstStyle/>
        <a:p>
          <a:endParaRPr lang="tr-TR"/>
        </a:p>
      </dgm:t>
    </dgm:pt>
    <dgm:pt modelId="{E4C9F88D-C501-42AB-A052-546F8822ACE2}">
      <dgm:prSet/>
      <dgm:spPr/>
      <dgm:t>
        <a:bodyPr/>
        <a:lstStyle/>
        <a:p>
          <a:pPr rtl="0"/>
          <a:r>
            <a:rPr lang="tr-TR"/>
            <a:t>Huzurevleri</a:t>
          </a:r>
        </a:p>
      </dgm:t>
    </dgm:pt>
    <dgm:pt modelId="{F665E67D-9817-420E-9661-1414024DF876}" type="parTrans" cxnId="{99FCB1F9-1749-4AD6-9617-BDE6131E579F}">
      <dgm:prSet/>
      <dgm:spPr/>
      <dgm:t>
        <a:bodyPr/>
        <a:lstStyle/>
        <a:p>
          <a:endParaRPr lang="tr-TR"/>
        </a:p>
      </dgm:t>
    </dgm:pt>
    <dgm:pt modelId="{6DE2AC10-4C10-42E4-9426-D5E53E99757B}" type="sibTrans" cxnId="{99FCB1F9-1749-4AD6-9617-BDE6131E579F}">
      <dgm:prSet/>
      <dgm:spPr/>
      <dgm:t>
        <a:bodyPr/>
        <a:lstStyle/>
        <a:p>
          <a:endParaRPr lang="tr-TR"/>
        </a:p>
      </dgm:t>
    </dgm:pt>
    <dgm:pt modelId="{9F0085FE-8630-4B5A-9610-0CBD504B20FF}">
      <dgm:prSet/>
      <dgm:spPr/>
      <dgm:t>
        <a:bodyPr/>
        <a:lstStyle/>
        <a:p>
          <a:pPr rtl="0"/>
          <a:r>
            <a:rPr lang="tr-TR"/>
            <a:t>Mülteciler</a:t>
          </a:r>
        </a:p>
      </dgm:t>
    </dgm:pt>
    <dgm:pt modelId="{4FBC2E5B-1345-4777-B652-66EDF0E486A0}" type="parTrans" cxnId="{BB07F9AD-A40C-4DCE-A45B-C5AB163DE6C2}">
      <dgm:prSet/>
      <dgm:spPr/>
      <dgm:t>
        <a:bodyPr/>
        <a:lstStyle/>
        <a:p>
          <a:endParaRPr lang="tr-TR"/>
        </a:p>
      </dgm:t>
    </dgm:pt>
    <dgm:pt modelId="{9BE400FA-58DA-46BC-AE11-7C41A6F9977D}" type="sibTrans" cxnId="{BB07F9AD-A40C-4DCE-A45B-C5AB163DE6C2}">
      <dgm:prSet/>
      <dgm:spPr/>
      <dgm:t>
        <a:bodyPr/>
        <a:lstStyle/>
        <a:p>
          <a:endParaRPr lang="tr-TR"/>
        </a:p>
      </dgm:t>
    </dgm:pt>
    <dgm:pt modelId="{3F7541E8-073C-4610-8B0E-C1C8569D2775}">
      <dgm:prSet/>
      <dgm:spPr/>
      <dgm:t>
        <a:bodyPr/>
        <a:lstStyle/>
        <a:p>
          <a:pPr rtl="0"/>
          <a:r>
            <a:rPr lang="tr-TR"/>
            <a:t>Bağımlılar</a:t>
          </a:r>
        </a:p>
      </dgm:t>
    </dgm:pt>
    <dgm:pt modelId="{D192BE83-D103-4CFD-9B48-1EA24CA3E805}" type="parTrans" cxnId="{1C790A4D-AE63-41CA-8966-47459E45E328}">
      <dgm:prSet/>
      <dgm:spPr/>
      <dgm:t>
        <a:bodyPr/>
        <a:lstStyle/>
        <a:p>
          <a:endParaRPr lang="tr-TR"/>
        </a:p>
      </dgm:t>
    </dgm:pt>
    <dgm:pt modelId="{42CBC3E0-7D12-4CFE-9414-65E53882F8D3}" type="sibTrans" cxnId="{1C790A4D-AE63-41CA-8966-47459E45E328}">
      <dgm:prSet/>
      <dgm:spPr/>
      <dgm:t>
        <a:bodyPr/>
        <a:lstStyle/>
        <a:p>
          <a:endParaRPr lang="tr-TR"/>
        </a:p>
      </dgm:t>
    </dgm:pt>
    <dgm:pt modelId="{ACEF85A6-0571-44DA-A154-1E6E18303EAC}">
      <dgm:prSet/>
      <dgm:spPr/>
      <dgm:t>
        <a:bodyPr/>
        <a:lstStyle/>
        <a:p>
          <a:pPr rtl="0"/>
          <a:r>
            <a:rPr lang="tr-TR"/>
            <a:t>Engelli Bireyler</a:t>
          </a:r>
        </a:p>
      </dgm:t>
    </dgm:pt>
    <dgm:pt modelId="{9CCD8BF9-9560-45F9-8A1F-2C1858592AA7}" type="parTrans" cxnId="{8B28D578-F0A2-4A00-856F-02F646764376}">
      <dgm:prSet/>
      <dgm:spPr/>
      <dgm:t>
        <a:bodyPr/>
        <a:lstStyle/>
        <a:p>
          <a:endParaRPr lang="tr-TR"/>
        </a:p>
      </dgm:t>
    </dgm:pt>
    <dgm:pt modelId="{CEF1DE01-77CF-4E34-A1A2-C16DA6680DEE}" type="sibTrans" cxnId="{8B28D578-F0A2-4A00-856F-02F646764376}">
      <dgm:prSet/>
      <dgm:spPr/>
      <dgm:t>
        <a:bodyPr/>
        <a:lstStyle/>
        <a:p>
          <a:endParaRPr lang="tr-TR"/>
        </a:p>
      </dgm:t>
    </dgm:pt>
    <dgm:pt modelId="{9E49C0E7-B1CE-479D-9293-B47F1FC7F254}">
      <dgm:prSet/>
      <dgm:spPr/>
      <dgm:t>
        <a:bodyPr/>
        <a:lstStyle/>
        <a:p>
          <a:pPr rtl="0"/>
          <a:r>
            <a:rPr lang="tr-TR"/>
            <a:t>Şehit Aileleri ve Gaziler</a:t>
          </a:r>
        </a:p>
      </dgm:t>
    </dgm:pt>
    <dgm:pt modelId="{6B0FC567-8EC6-4107-8062-04BB649B90CC}" type="parTrans" cxnId="{DF8E6BBC-7E8E-4007-BD56-907BB20752E6}">
      <dgm:prSet/>
      <dgm:spPr/>
      <dgm:t>
        <a:bodyPr/>
        <a:lstStyle/>
        <a:p>
          <a:endParaRPr lang="tr-TR"/>
        </a:p>
      </dgm:t>
    </dgm:pt>
    <dgm:pt modelId="{DB3735FD-8C1D-4E8A-B307-CF0263AE3593}" type="sibTrans" cxnId="{DF8E6BBC-7E8E-4007-BD56-907BB20752E6}">
      <dgm:prSet/>
      <dgm:spPr/>
      <dgm:t>
        <a:bodyPr/>
        <a:lstStyle/>
        <a:p>
          <a:endParaRPr lang="tr-TR"/>
        </a:p>
      </dgm:t>
    </dgm:pt>
    <dgm:pt modelId="{A246C5EE-28D2-4EEB-9131-2D73DB4FEC2C}" type="pres">
      <dgm:prSet presAssocID="{824BFCDE-2CBE-43EF-BF78-D9B42A0DF1E2}" presName="vert0" presStyleCnt="0">
        <dgm:presLayoutVars>
          <dgm:dir/>
          <dgm:animOne val="branch"/>
          <dgm:animLvl val="lvl"/>
        </dgm:presLayoutVars>
      </dgm:prSet>
      <dgm:spPr/>
    </dgm:pt>
    <dgm:pt modelId="{91004023-7ACE-48A3-B11B-FC58FD5ADDD5}" type="pres">
      <dgm:prSet presAssocID="{1C622C4A-0797-4935-9DD5-69543EB7882F}" presName="thickLine" presStyleLbl="alignNode1" presStyleIdx="0" presStyleCnt="1"/>
      <dgm:spPr/>
    </dgm:pt>
    <dgm:pt modelId="{6933FD6B-0F17-4A66-9ECA-3EAC649BEC53}" type="pres">
      <dgm:prSet presAssocID="{1C622C4A-0797-4935-9DD5-69543EB7882F}" presName="horz1" presStyleCnt="0"/>
      <dgm:spPr/>
    </dgm:pt>
    <dgm:pt modelId="{502B060D-9FA7-466A-8A87-12FA7F627163}" type="pres">
      <dgm:prSet presAssocID="{1C622C4A-0797-4935-9DD5-69543EB7882F}" presName="tx1" presStyleLbl="revTx" presStyleIdx="0" presStyleCnt="10"/>
      <dgm:spPr/>
    </dgm:pt>
    <dgm:pt modelId="{675E26E7-D081-45DE-8EBE-A57B9EDACFF9}" type="pres">
      <dgm:prSet presAssocID="{1C622C4A-0797-4935-9DD5-69543EB7882F}" presName="vert1" presStyleCnt="0"/>
      <dgm:spPr/>
    </dgm:pt>
    <dgm:pt modelId="{8B811E20-F2EC-4C82-89B3-28DF1AEC7105}" type="pres">
      <dgm:prSet presAssocID="{822EB7C5-2CC5-4F62-BF44-E4D231E41B9D}" presName="vertSpace2a" presStyleCnt="0"/>
      <dgm:spPr/>
    </dgm:pt>
    <dgm:pt modelId="{536D6A4E-5F71-40DD-B011-686ABB92BCBA}" type="pres">
      <dgm:prSet presAssocID="{822EB7C5-2CC5-4F62-BF44-E4D231E41B9D}" presName="horz2" presStyleCnt="0"/>
      <dgm:spPr/>
    </dgm:pt>
    <dgm:pt modelId="{471D8129-87E8-4262-B9F0-FE5D2403F397}" type="pres">
      <dgm:prSet presAssocID="{822EB7C5-2CC5-4F62-BF44-E4D231E41B9D}" presName="horzSpace2" presStyleCnt="0"/>
      <dgm:spPr/>
    </dgm:pt>
    <dgm:pt modelId="{434874AF-2A2C-4BB2-9085-A525FDA51AA9}" type="pres">
      <dgm:prSet presAssocID="{822EB7C5-2CC5-4F62-BF44-E4D231E41B9D}" presName="tx2" presStyleLbl="revTx" presStyleIdx="1" presStyleCnt="10"/>
      <dgm:spPr/>
    </dgm:pt>
    <dgm:pt modelId="{B248C7F4-AD35-4F1D-B151-1E954286C913}" type="pres">
      <dgm:prSet presAssocID="{822EB7C5-2CC5-4F62-BF44-E4D231E41B9D}" presName="vert2" presStyleCnt="0"/>
      <dgm:spPr/>
    </dgm:pt>
    <dgm:pt modelId="{E5042A42-D038-4BDC-8F4A-6EB652AA6B7A}" type="pres">
      <dgm:prSet presAssocID="{822EB7C5-2CC5-4F62-BF44-E4D231E41B9D}" presName="thinLine2b" presStyleLbl="callout" presStyleIdx="0" presStyleCnt="9"/>
      <dgm:spPr/>
    </dgm:pt>
    <dgm:pt modelId="{59858073-691C-4A49-837B-C95C8179B51F}" type="pres">
      <dgm:prSet presAssocID="{822EB7C5-2CC5-4F62-BF44-E4D231E41B9D}" presName="vertSpace2b" presStyleCnt="0"/>
      <dgm:spPr/>
    </dgm:pt>
    <dgm:pt modelId="{2B500352-568B-4272-8585-2ADE117ED6F3}" type="pres">
      <dgm:prSet presAssocID="{A22CD6FA-0D2E-4F67-823B-DBFCFD9C7F39}" presName="horz2" presStyleCnt="0"/>
      <dgm:spPr/>
    </dgm:pt>
    <dgm:pt modelId="{58B96CF3-12AC-4E37-838F-29FA00DE9AE7}" type="pres">
      <dgm:prSet presAssocID="{A22CD6FA-0D2E-4F67-823B-DBFCFD9C7F39}" presName="horzSpace2" presStyleCnt="0"/>
      <dgm:spPr/>
    </dgm:pt>
    <dgm:pt modelId="{137426C4-CF8C-4C2B-B96C-B762EE46D37A}" type="pres">
      <dgm:prSet presAssocID="{A22CD6FA-0D2E-4F67-823B-DBFCFD9C7F39}" presName="tx2" presStyleLbl="revTx" presStyleIdx="2" presStyleCnt="10"/>
      <dgm:spPr/>
    </dgm:pt>
    <dgm:pt modelId="{7E0EA12E-54E7-4919-9A32-9EEA6166A5BF}" type="pres">
      <dgm:prSet presAssocID="{A22CD6FA-0D2E-4F67-823B-DBFCFD9C7F39}" presName="vert2" presStyleCnt="0"/>
      <dgm:spPr/>
    </dgm:pt>
    <dgm:pt modelId="{312C34E5-7EF6-475B-9537-E288E5F72887}" type="pres">
      <dgm:prSet presAssocID="{A22CD6FA-0D2E-4F67-823B-DBFCFD9C7F39}" presName="thinLine2b" presStyleLbl="callout" presStyleIdx="1" presStyleCnt="9"/>
      <dgm:spPr/>
    </dgm:pt>
    <dgm:pt modelId="{873DA0F2-E194-4E8B-B5E3-09B5147A1395}" type="pres">
      <dgm:prSet presAssocID="{A22CD6FA-0D2E-4F67-823B-DBFCFD9C7F39}" presName="vertSpace2b" presStyleCnt="0"/>
      <dgm:spPr/>
    </dgm:pt>
    <dgm:pt modelId="{A15A424C-E27D-49B2-BF0A-40DCB77C2E84}" type="pres">
      <dgm:prSet presAssocID="{95F4D1ED-B7BD-4353-A477-4C3DEA5586CE}" presName="horz2" presStyleCnt="0"/>
      <dgm:spPr/>
    </dgm:pt>
    <dgm:pt modelId="{C94B1CFF-D7D2-4952-833B-EC96BA951A14}" type="pres">
      <dgm:prSet presAssocID="{95F4D1ED-B7BD-4353-A477-4C3DEA5586CE}" presName="horzSpace2" presStyleCnt="0"/>
      <dgm:spPr/>
    </dgm:pt>
    <dgm:pt modelId="{BAF01FCD-9B16-4855-BD1B-74F85970E33C}" type="pres">
      <dgm:prSet presAssocID="{95F4D1ED-B7BD-4353-A477-4C3DEA5586CE}" presName="tx2" presStyleLbl="revTx" presStyleIdx="3" presStyleCnt="10"/>
      <dgm:spPr/>
    </dgm:pt>
    <dgm:pt modelId="{00BE4EED-89F6-49AC-9F20-E65E7D43893F}" type="pres">
      <dgm:prSet presAssocID="{95F4D1ED-B7BD-4353-A477-4C3DEA5586CE}" presName="vert2" presStyleCnt="0"/>
      <dgm:spPr/>
    </dgm:pt>
    <dgm:pt modelId="{8F7E0122-648E-4335-9A8E-FE49DBC4708A}" type="pres">
      <dgm:prSet presAssocID="{95F4D1ED-B7BD-4353-A477-4C3DEA5586CE}" presName="thinLine2b" presStyleLbl="callout" presStyleIdx="2" presStyleCnt="9"/>
      <dgm:spPr/>
    </dgm:pt>
    <dgm:pt modelId="{71DE763A-031C-4979-9B03-03B360758FD8}" type="pres">
      <dgm:prSet presAssocID="{95F4D1ED-B7BD-4353-A477-4C3DEA5586CE}" presName="vertSpace2b" presStyleCnt="0"/>
      <dgm:spPr/>
    </dgm:pt>
    <dgm:pt modelId="{3558BFB9-A66A-4B7C-A36F-D55091B8905C}" type="pres">
      <dgm:prSet presAssocID="{DD101AAE-5819-4DFD-B080-2E0BEA9BE0CC}" presName="horz2" presStyleCnt="0"/>
      <dgm:spPr/>
    </dgm:pt>
    <dgm:pt modelId="{745FBE95-D064-485A-B796-6AAACFD9DB7D}" type="pres">
      <dgm:prSet presAssocID="{DD101AAE-5819-4DFD-B080-2E0BEA9BE0CC}" presName="horzSpace2" presStyleCnt="0"/>
      <dgm:spPr/>
    </dgm:pt>
    <dgm:pt modelId="{56EC9368-A70E-471B-8690-0B9C8293CD1D}" type="pres">
      <dgm:prSet presAssocID="{DD101AAE-5819-4DFD-B080-2E0BEA9BE0CC}" presName="tx2" presStyleLbl="revTx" presStyleIdx="4" presStyleCnt="10"/>
      <dgm:spPr/>
    </dgm:pt>
    <dgm:pt modelId="{693B6143-9CCE-4D52-A7C7-734B53571C28}" type="pres">
      <dgm:prSet presAssocID="{DD101AAE-5819-4DFD-B080-2E0BEA9BE0CC}" presName="vert2" presStyleCnt="0"/>
      <dgm:spPr/>
    </dgm:pt>
    <dgm:pt modelId="{5570BCED-0B7C-4549-9D6D-4B43B24891D6}" type="pres">
      <dgm:prSet presAssocID="{DD101AAE-5819-4DFD-B080-2E0BEA9BE0CC}" presName="thinLine2b" presStyleLbl="callout" presStyleIdx="3" presStyleCnt="9"/>
      <dgm:spPr/>
    </dgm:pt>
    <dgm:pt modelId="{1260C4FA-1895-4A13-8F1C-F8042B979BE2}" type="pres">
      <dgm:prSet presAssocID="{DD101AAE-5819-4DFD-B080-2E0BEA9BE0CC}" presName="vertSpace2b" presStyleCnt="0"/>
      <dgm:spPr/>
    </dgm:pt>
    <dgm:pt modelId="{1FBC15B3-0309-4312-8CBD-517492A6C85E}" type="pres">
      <dgm:prSet presAssocID="{E4C9F88D-C501-42AB-A052-546F8822ACE2}" presName="horz2" presStyleCnt="0"/>
      <dgm:spPr/>
    </dgm:pt>
    <dgm:pt modelId="{30D0CCB1-D2CC-405F-A989-BFD49B97D8A0}" type="pres">
      <dgm:prSet presAssocID="{E4C9F88D-C501-42AB-A052-546F8822ACE2}" presName="horzSpace2" presStyleCnt="0"/>
      <dgm:spPr/>
    </dgm:pt>
    <dgm:pt modelId="{5C2ED2FF-DD5E-4CD1-8420-64CA12672AFD}" type="pres">
      <dgm:prSet presAssocID="{E4C9F88D-C501-42AB-A052-546F8822ACE2}" presName="tx2" presStyleLbl="revTx" presStyleIdx="5" presStyleCnt="10"/>
      <dgm:spPr/>
    </dgm:pt>
    <dgm:pt modelId="{65C3DE1D-D447-4C9A-BC35-30C0145064B1}" type="pres">
      <dgm:prSet presAssocID="{E4C9F88D-C501-42AB-A052-546F8822ACE2}" presName="vert2" presStyleCnt="0"/>
      <dgm:spPr/>
    </dgm:pt>
    <dgm:pt modelId="{E8D43040-9CC8-4523-B8FF-BA735679AE13}" type="pres">
      <dgm:prSet presAssocID="{E4C9F88D-C501-42AB-A052-546F8822ACE2}" presName="thinLine2b" presStyleLbl="callout" presStyleIdx="4" presStyleCnt="9"/>
      <dgm:spPr/>
    </dgm:pt>
    <dgm:pt modelId="{A90149A5-9B42-4C7E-A6DA-75043DC0114F}" type="pres">
      <dgm:prSet presAssocID="{E4C9F88D-C501-42AB-A052-546F8822ACE2}" presName="vertSpace2b" presStyleCnt="0"/>
      <dgm:spPr/>
    </dgm:pt>
    <dgm:pt modelId="{8B19E62B-A772-4BEE-8D55-98FDD19E85D1}" type="pres">
      <dgm:prSet presAssocID="{9F0085FE-8630-4B5A-9610-0CBD504B20FF}" presName="horz2" presStyleCnt="0"/>
      <dgm:spPr/>
    </dgm:pt>
    <dgm:pt modelId="{2285DA1B-1DC5-4B8A-8D2B-F7EDA1BC984A}" type="pres">
      <dgm:prSet presAssocID="{9F0085FE-8630-4B5A-9610-0CBD504B20FF}" presName="horzSpace2" presStyleCnt="0"/>
      <dgm:spPr/>
    </dgm:pt>
    <dgm:pt modelId="{D72B5D01-D7F6-4779-B69F-3B291D7D882B}" type="pres">
      <dgm:prSet presAssocID="{9F0085FE-8630-4B5A-9610-0CBD504B20FF}" presName="tx2" presStyleLbl="revTx" presStyleIdx="6" presStyleCnt="10"/>
      <dgm:spPr/>
    </dgm:pt>
    <dgm:pt modelId="{77DC8B4A-5CE9-493F-B4BE-ECCBD51F9ABE}" type="pres">
      <dgm:prSet presAssocID="{9F0085FE-8630-4B5A-9610-0CBD504B20FF}" presName="vert2" presStyleCnt="0"/>
      <dgm:spPr/>
    </dgm:pt>
    <dgm:pt modelId="{74175D7C-61EE-40B2-B6A1-742ACA844FA6}" type="pres">
      <dgm:prSet presAssocID="{9F0085FE-8630-4B5A-9610-0CBD504B20FF}" presName="thinLine2b" presStyleLbl="callout" presStyleIdx="5" presStyleCnt="9"/>
      <dgm:spPr/>
    </dgm:pt>
    <dgm:pt modelId="{7F275F80-499A-409E-BF00-08F61F23B4B1}" type="pres">
      <dgm:prSet presAssocID="{9F0085FE-8630-4B5A-9610-0CBD504B20FF}" presName="vertSpace2b" presStyleCnt="0"/>
      <dgm:spPr/>
    </dgm:pt>
    <dgm:pt modelId="{A98CD12E-5FCE-425E-9902-222DF815538E}" type="pres">
      <dgm:prSet presAssocID="{3F7541E8-073C-4610-8B0E-C1C8569D2775}" presName="horz2" presStyleCnt="0"/>
      <dgm:spPr/>
    </dgm:pt>
    <dgm:pt modelId="{36C8394E-25A0-4B99-968D-FF5833E71D78}" type="pres">
      <dgm:prSet presAssocID="{3F7541E8-073C-4610-8B0E-C1C8569D2775}" presName="horzSpace2" presStyleCnt="0"/>
      <dgm:spPr/>
    </dgm:pt>
    <dgm:pt modelId="{24AF89A7-D468-4C1A-8292-F8F6F2869D01}" type="pres">
      <dgm:prSet presAssocID="{3F7541E8-073C-4610-8B0E-C1C8569D2775}" presName="tx2" presStyleLbl="revTx" presStyleIdx="7" presStyleCnt="10"/>
      <dgm:spPr/>
    </dgm:pt>
    <dgm:pt modelId="{A8ABD054-5FEF-4965-9D63-565B5AF767B5}" type="pres">
      <dgm:prSet presAssocID="{3F7541E8-073C-4610-8B0E-C1C8569D2775}" presName="vert2" presStyleCnt="0"/>
      <dgm:spPr/>
    </dgm:pt>
    <dgm:pt modelId="{B8A1786C-13BB-4E22-8ED2-7B0C95B83ED3}" type="pres">
      <dgm:prSet presAssocID="{3F7541E8-073C-4610-8B0E-C1C8569D2775}" presName="thinLine2b" presStyleLbl="callout" presStyleIdx="6" presStyleCnt="9"/>
      <dgm:spPr/>
    </dgm:pt>
    <dgm:pt modelId="{21D28A98-325F-4D15-A0E7-E1882C196E49}" type="pres">
      <dgm:prSet presAssocID="{3F7541E8-073C-4610-8B0E-C1C8569D2775}" presName="vertSpace2b" presStyleCnt="0"/>
      <dgm:spPr/>
    </dgm:pt>
    <dgm:pt modelId="{D140C5C9-D7C3-4005-A4AD-912F51A4456B}" type="pres">
      <dgm:prSet presAssocID="{ACEF85A6-0571-44DA-A154-1E6E18303EAC}" presName="horz2" presStyleCnt="0"/>
      <dgm:spPr/>
    </dgm:pt>
    <dgm:pt modelId="{B6A8E9CB-FB1A-4CAF-AC09-0638FFB53A66}" type="pres">
      <dgm:prSet presAssocID="{ACEF85A6-0571-44DA-A154-1E6E18303EAC}" presName="horzSpace2" presStyleCnt="0"/>
      <dgm:spPr/>
    </dgm:pt>
    <dgm:pt modelId="{5148EAFA-714A-4736-AD8C-07A7FAF9429A}" type="pres">
      <dgm:prSet presAssocID="{ACEF85A6-0571-44DA-A154-1E6E18303EAC}" presName="tx2" presStyleLbl="revTx" presStyleIdx="8" presStyleCnt="10"/>
      <dgm:spPr/>
    </dgm:pt>
    <dgm:pt modelId="{A59075DE-36DF-4818-862B-2A4A6DB3A75E}" type="pres">
      <dgm:prSet presAssocID="{ACEF85A6-0571-44DA-A154-1E6E18303EAC}" presName="vert2" presStyleCnt="0"/>
      <dgm:spPr/>
    </dgm:pt>
    <dgm:pt modelId="{DAD09937-472F-4109-AD25-6D1CE084AD17}" type="pres">
      <dgm:prSet presAssocID="{ACEF85A6-0571-44DA-A154-1E6E18303EAC}" presName="thinLine2b" presStyleLbl="callout" presStyleIdx="7" presStyleCnt="9"/>
      <dgm:spPr/>
    </dgm:pt>
    <dgm:pt modelId="{85041CD7-FD52-43F1-9037-A80F6403EE9A}" type="pres">
      <dgm:prSet presAssocID="{ACEF85A6-0571-44DA-A154-1E6E18303EAC}" presName="vertSpace2b" presStyleCnt="0"/>
      <dgm:spPr/>
    </dgm:pt>
    <dgm:pt modelId="{91A467DE-0C19-4DB9-ABAB-F1B55D650B70}" type="pres">
      <dgm:prSet presAssocID="{9E49C0E7-B1CE-479D-9293-B47F1FC7F254}" presName="horz2" presStyleCnt="0"/>
      <dgm:spPr/>
    </dgm:pt>
    <dgm:pt modelId="{40B04504-E7A3-4274-9AE7-5C05147957D7}" type="pres">
      <dgm:prSet presAssocID="{9E49C0E7-B1CE-479D-9293-B47F1FC7F254}" presName="horzSpace2" presStyleCnt="0"/>
      <dgm:spPr/>
    </dgm:pt>
    <dgm:pt modelId="{21FE88AB-3AFE-4C9C-AD50-D23E04EF514E}" type="pres">
      <dgm:prSet presAssocID="{9E49C0E7-B1CE-479D-9293-B47F1FC7F254}" presName="tx2" presStyleLbl="revTx" presStyleIdx="9" presStyleCnt="10"/>
      <dgm:spPr/>
    </dgm:pt>
    <dgm:pt modelId="{CD0C6D08-F79B-4F14-839A-82049FD7A79F}" type="pres">
      <dgm:prSet presAssocID="{9E49C0E7-B1CE-479D-9293-B47F1FC7F254}" presName="vert2" presStyleCnt="0"/>
      <dgm:spPr/>
    </dgm:pt>
    <dgm:pt modelId="{492C9B6F-8D82-4897-BC51-6922FB10A2BB}" type="pres">
      <dgm:prSet presAssocID="{9E49C0E7-B1CE-479D-9293-B47F1FC7F254}" presName="thinLine2b" presStyleLbl="callout" presStyleIdx="8" presStyleCnt="9"/>
      <dgm:spPr/>
    </dgm:pt>
    <dgm:pt modelId="{CBE6DBD0-43BB-4BD1-85E0-79B3E19E5F66}" type="pres">
      <dgm:prSet presAssocID="{9E49C0E7-B1CE-479D-9293-B47F1FC7F254}" presName="vertSpace2b" presStyleCnt="0"/>
      <dgm:spPr/>
    </dgm:pt>
  </dgm:ptLst>
  <dgm:cxnLst>
    <dgm:cxn modelId="{444DAA03-5E60-488B-9974-A81F252810C3}" type="presOf" srcId="{822EB7C5-2CC5-4F62-BF44-E4D231E41B9D}" destId="{434874AF-2A2C-4BB2-9085-A525FDA51AA9}" srcOrd="0" destOrd="0" presId="urn:microsoft.com/office/officeart/2008/layout/LinedList"/>
    <dgm:cxn modelId="{6BCE6E19-B7E3-4904-8F71-9C83348D8C76}" type="presOf" srcId="{E4C9F88D-C501-42AB-A052-546F8822ACE2}" destId="{5C2ED2FF-DD5E-4CD1-8420-64CA12672AFD}" srcOrd="0" destOrd="0" presId="urn:microsoft.com/office/officeart/2008/layout/LinedList"/>
    <dgm:cxn modelId="{6634C525-F1AC-4563-A50F-EB55F6B85F2E}" type="presOf" srcId="{3F7541E8-073C-4610-8B0E-C1C8569D2775}" destId="{24AF89A7-D468-4C1A-8292-F8F6F2869D01}" srcOrd="0" destOrd="0" presId="urn:microsoft.com/office/officeart/2008/layout/LinedList"/>
    <dgm:cxn modelId="{6B95D73C-9A23-499C-B3C8-EDF9DB77F102}" type="presOf" srcId="{95F4D1ED-B7BD-4353-A477-4C3DEA5586CE}" destId="{BAF01FCD-9B16-4855-BD1B-74F85970E33C}" srcOrd="0" destOrd="0" presId="urn:microsoft.com/office/officeart/2008/layout/LinedList"/>
    <dgm:cxn modelId="{43C17E43-A639-415F-BC6F-7C757C138CA6}" type="presOf" srcId="{DD101AAE-5819-4DFD-B080-2E0BEA9BE0CC}" destId="{56EC9368-A70E-471B-8690-0B9C8293CD1D}" srcOrd="0" destOrd="0" presId="urn:microsoft.com/office/officeart/2008/layout/LinedList"/>
    <dgm:cxn modelId="{A539DF44-31DB-46DB-B6CF-DF82824F68E8}" type="presOf" srcId="{9E49C0E7-B1CE-479D-9293-B47F1FC7F254}" destId="{21FE88AB-3AFE-4C9C-AD50-D23E04EF514E}" srcOrd="0" destOrd="0" presId="urn:microsoft.com/office/officeart/2008/layout/LinedList"/>
    <dgm:cxn modelId="{750F0B4A-0E23-4CEF-AA4D-D8D095B74BF0}" type="presOf" srcId="{A22CD6FA-0D2E-4F67-823B-DBFCFD9C7F39}" destId="{137426C4-CF8C-4C2B-B96C-B762EE46D37A}" srcOrd="0" destOrd="0" presId="urn:microsoft.com/office/officeart/2008/layout/LinedList"/>
    <dgm:cxn modelId="{CEFCCB6A-8E04-4A33-9ACC-B5BD68F6E254}" srcId="{1C622C4A-0797-4935-9DD5-69543EB7882F}" destId="{95F4D1ED-B7BD-4353-A477-4C3DEA5586CE}" srcOrd="2" destOrd="0" parTransId="{8842865B-6E17-4508-8467-14550E40A704}" sibTransId="{98C81035-D92D-419B-A5A6-84D1340D5BA0}"/>
    <dgm:cxn modelId="{1C790A4D-AE63-41CA-8966-47459E45E328}" srcId="{1C622C4A-0797-4935-9DD5-69543EB7882F}" destId="{3F7541E8-073C-4610-8B0E-C1C8569D2775}" srcOrd="6" destOrd="0" parTransId="{D192BE83-D103-4CFD-9B48-1EA24CA3E805}" sibTransId="{42CBC3E0-7D12-4CFE-9414-65E53882F8D3}"/>
    <dgm:cxn modelId="{B27FEE6E-E8D8-4BB5-AB23-4F03ADB7626A}" srcId="{1C622C4A-0797-4935-9DD5-69543EB7882F}" destId="{A22CD6FA-0D2E-4F67-823B-DBFCFD9C7F39}" srcOrd="1" destOrd="0" parTransId="{B8CFE571-5E53-484C-BAE8-86FE73E76C2D}" sibTransId="{80BD5993-B1BD-4AEF-A03A-1F283507F535}"/>
    <dgm:cxn modelId="{8B28D578-F0A2-4A00-856F-02F646764376}" srcId="{1C622C4A-0797-4935-9DD5-69543EB7882F}" destId="{ACEF85A6-0571-44DA-A154-1E6E18303EAC}" srcOrd="7" destOrd="0" parTransId="{9CCD8BF9-9560-45F9-8A1F-2C1858592AA7}" sibTransId="{CEF1DE01-77CF-4E34-A1A2-C16DA6680DEE}"/>
    <dgm:cxn modelId="{05643C83-6DC0-4630-B125-2761DF17B166}" srcId="{824BFCDE-2CBE-43EF-BF78-D9B42A0DF1E2}" destId="{1C622C4A-0797-4935-9DD5-69543EB7882F}" srcOrd="0" destOrd="0" parTransId="{D3099EAA-680D-4619-B60A-3F21AE744E8D}" sibTransId="{4CEA1B1F-3CA5-4D28-98FF-C72A65B141A9}"/>
    <dgm:cxn modelId="{9FF6C385-BE51-40E1-ABCD-3FD664850154}" srcId="{1C622C4A-0797-4935-9DD5-69543EB7882F}" destId="{822EB7C5-2CC5-4F62-BF44-E4D231E41B9D}" srcOrd="0" destOrd="0" parTransId="{885723E4-53E7-418D-90BB-F5924C60DA5C}" sibTransId="{84C5A1C5-BAA7-4BAF-81EF-8E1EE6406A87}"/>
    <dgm:cxn modelId="{E664BE88-C52C-4DEC-B2C2-9E41A566D746}" type="presOf" srcId="{9F0085FE-8630-4B5A-9610-0CBD504B20FF}" destId="{D72B5D01-D7F6-4779-B69F-3B291D7D882B}" srcOrd="0" destOrd="0" presId="urn:microsoft.com/office/officeart/2008/layout/LinedList"/>
    <dgm:cxn modelId="{615CBC8E-327B-48B6-8084-6613BFE067AF}" type="presOf" srcId="{824BFCDE-2CBE-43EF-BF78-D9B42A0DF1E2}" destId="{A246C5EE-28D2-4EEB-9131-2D73DB4FEC2C}" srcOrd="0" destOrd="0" presId="urn:microsoft.com/office/officeart/2008/layout/LinedList"/>
    <dgm:cxn modelId="{D08352A8-C6ED-426D-9A06-C43791786BDA}" srcId="{1C622C4A-0797-4935-9DD5-69543EB7882F}" destId="{DD101AAE-5819-4DFD-B080-2E0BEA9BE0CC}" srcOrd="3" destOrd="0" parTransId="{17A28FBB-33A5-4C5E-BCA5-DDA9B0E279FF}" sibTransId="{5F1AAA35-78C9-4542-A31F-A31EBD85A630}"/>
    <dgm:cxn modelId="{BB07F9AD-A40C-4DCE-A45B-C5AB163DE6C2}" srcId="{1C622C4A-0797-4935-9DD5-69543EB7882F}" destId="{9F0085FE-8630-4B5A-9610-0CBD504B20FF}" srcOrd="5" destOrd="0" parTransId="{4FBC2E5B-1345-4777-B652-66EDF0E486A0}" sibTransId="{9BE400FA-58DA-46BC-AE11-7C41A6F9977D}"/>
    <dgm:cxn modelId="{D1A40BBC-6845-43D9-834D-4E724E8600EF}" type="presOf" srcId="{ACEF85A6-0571-44DA-A154-1E6E18303EAC}" destId="{5148EAFA-714A-4736-AD8C-07A7FAF9429A}" srcOrd="0" destOrd="0" presId="urn:microsoft.com/office/officeart/2008/layout/LinedList"/>
    <dgm:cxn modelId="{DF8E6BBC-7E8E-4007-BD56-907BB20752E6}" srcId="{1C622C4A-0797-4935-9DD5-69543EB7882F}" destId="{9E49C0E7-B1CE-479D-9293-B47F1FC7F254}" srcOrd="8" destOrd="0" parTransId="{6B0FC567-8EC6-4107-8062-04BB649B90CC}" sibTransId="{DB3735FD-8C1D-4E8A-B307-CF0263AE3593}"/>
    <dgm:cxn modelId="{F33E29E1-DB55-4504-AAA2-41C8062D7EAF}" type="presOf" srcId="{1C622C4A-0797-4935-9DD5-69543EB7882F}" destId="{502B060D-9FA7-466A-8A87-12FA7F627163}" srcOrd="0" destOrd="0" presId="urn:microsoft.com/office/officeart/2008/layout/LinedList"/>
    <dgm:cxn modelId="{99FCB1F9-1749-4AD6-9617-BDE6131E579F}" srcId="{1C622C4A-0797-4935-9DD5-69543EB7882F}" destId="{E4C9F88D-C501-42AB-A052-546F8822ACE2}" srcOrd="4" destOrd="0" parTransId="{F665E67D-9817-420E-9661-1414024DF876}" sibTransId="{6DE2AC10-4C10-42E4-9426-D5E53E99757B}"/>
    <dgm:cxn modelId="{8313277C-77AD-459D-9C35-72135A48D4E6}" type="presParOf" srcId="{A246C5EE-28D2-4EEB-9131-2D73DB4FEC2C}" destId="{91004023-7ACE-48A3-B11B-FC58FD5ADDD5}" srcOrd="0" destOrd="0" presId="urn:microsoft.com/office/officeart/2008/layout/LinedList"/>
    <dgm:cxn modelId="{3CB10C3E-F73D-472A-8EE5-8700E242B4D1}" type="presParOf" srcId="{A246C5EE-28D2-4EEB-9131-2D73DB4FEC2C}" destId="{6933FD6B-0F17-4A66-9ECA-3EAC649BEC53}" srcOrd="1" destOrd="0" presId="urn:microsoft.com/office/officeart/2008/layout/LinedList"/>
    <dgm:cxn modelId="{ECF2881C-4B43-4A2B-BAF9-A952BAAD1F8F}" type="presParOf" srcId="{6933FD6B-0F17-4A66-9ECA-3EAC649BEC53}" destId="{502B060D-9FA7-466A-8A87-12FA7F627163}" srcOrd="0" destOrd="0" presId="urn:microsoft.com/office/officeart/2008/layout/LinedList"/>
    <dgm:cxn modelId="{3F2F3EF9-A3DD-462F-BB25-D4BF3E5E2D5B}" type="presParOf" srcId="{6933FD6B-0F17-4A66-9ECA-3EAC649BEC53}" destId="{675E26E7-D081-45DE-8EBE-A57B9EDACFF9}" srcOrd="1" destOrd="0" presId="urn:microsoft.com/office/officeart/2008/layout/LinedList"/>
    <dgm:cxn modelId="{D6E12EE2-3F2A-4FE4-AD26-270720259258}" type="presParOf" srcId="{675E26E7-D081-45DE-8EBE-A57B9EDACFF9}" destId="{8B811E20-F2EC-4C82-89B3-28DF1AEC7105}" srcOrd="0" destOrd="0" presId="urn:microsoft.com/office/officeart/2008/layout/LinedList"/>
    <dgm:cxn modelId="{3384BED2-4843-44AF-B084-C940B92018D2}" type="presParOf" srcId="{675E26E7-D081-45DE-8EBE-A57B9EDACFF9}" destId="{536D6A4E-5F71-40DD-B011-686ABB92BCBA}" srcOrd="1" destOrd="0" presId="urn:microsoft.com/office/officeart/2008/layout/LinedList"/>
    <dgm:cxn modelId="{C28515E3-2030-426D-8689-0DD222A99D99}" type="presParOf" srcId="{536D6A4E-5F71-40DD-B011-686ABB92BCBA}" destId="{471D8129-87E8-4262-B9F0-FE5D2403F397}" srcOrd="0" destOrd="0" presId="urn:microsoft.com/office/officeart/2008/layout/LinedList"/>
    <dgm:cxn modelId="{B755831B-E7E9-45DC-885C-D5B86DD7C4AC}" type="presParOf" srcId="{536D6A4E-5F71-40DD-B011-686ABB92BCBA}" destId="{434874AF-2A2C-4BB2-9085-A525FDA51AA9}" srcOrd="1" destOrd="0" presId="urn:microsoft.com/office/officeart/2008/layout/LinedList"/>
    <dgm:cxn modelId="{72E9FCEA-F467-4C6E-8B5E-86B3B7D5A57B}" type="presParOf" srcId="{536D6A4E-5F71-40DD-B011-686ABB92BCBA}" destId="{B248C7F4-AD35-4F1D-B151-1E954286C913}" srcOrd="2" destOrd="0" presId="urn:microsoft.com/office/officeart/2008/layout/LinedList"/>
    <dgm:cxn modelId="{776EA234-85F0-4E92-AB2A-9FABC09B9FD3}" type="presParOf" srcId="{675E26E7-D081-45DE-8EBE-A57B9EDACFF9}" destId="{E5042A42-D038-4BDC-8F4A-6EB652AA6B7A}" srcOrd="2" destOrd="0" presId="urn:microsoft.com/office/officeart/2008/layout/LinedList"/>
    <dgm:cxn modelId="{C2B062BA-2974-4A8B-A1B2-7D42253B7C64}" type="presParOf" srcId="{675E26E7-D081-45DE-8EBE-A57B9EDACFF9}" destId="{59858073-691C-4A49-837B-C95C8179B51F}" srcOrd="3" destOrd="0" presId="urn:microsoft.com/office/officeart/2008/layout/LinedList"/>
    <dgm:cxn modelId="{065D147A-4C39-4F0B-B970-9040D0045247}" type="presParOf" srcId="{675E26E7-D081-45DE-8EBE-A57B9EDACFF9}" destId="{2B500352-568B-4272-8585-2ADE117ED6F3}" srcOrd="4" destOrd="0" presId="urn:microsoft.com/office/officeart/2008/layout/LinedList"/>
    <dgm:cxn modelId="{D93AB148-640A-4F83-ABB1-5959F98FFAD3}" type="presParOf" srcId="{2B500352-568B-4272-8585-2ADE117ED6F3}" destId="{58B96CF3-12AC-4E37-838F-29FA00DE9AE7}" srcOrd="0" destOrd="0" presId="urn:microsoft.com/office/officeart/2008/layout/LinedList"/>
    <dgm:cxn modelId="{6EEAA754-09F6-48DB-9EE2-8DEDD0DE8660}" type="presParOf" srcId="{2B500352-568B-4272-8585-2ADE117ED6F3}" destId="{137426C4-CF8C-4C2B-B96C-B762EE46D37A}" srcOrd="1" destOrd="0" presId="urn:microsoft.com/office/officeart/2008/layout/LinedList"/>
    <dgm:cxn modelId="{9D0D8B27-55A5-43FF-86F6-BC0162773905}" type="presParOf" srcId="{2B500352-568B-4272-8585-2ADE117ED6F3}" destId="{7E0EA12E-54E7-4919-9A32-9EEA6166A5BF}" srcOrd="2" destOrd="0" presId="urn:microsoft.com/office/officeart/2008/layout/LinedList"/>
    <dgm:cxn modelId="{2C60BC65-7D4C-4133-94BC-EC8FA2B2B3F5}" type="presParOf" srcId="{675E26E7-D081-45DE-8EBE-A57B9EDACFF9}" destId="{312C34E5-7EF6-475B-9537-E288E5F72887}" srcOrd="5" destOrd="0" presId="urn:microsoft.com/office/officeart/2008/layout/LinedList"/>
    <dgm:cxn modelId="{80444B1F-A0F0-41CF-AC5E-134B49B2850C}" type="presParOf" srcId="{675E26E7-D081-45DE-8EBE-A57B9EDACFF9}" destId="{873DA0F2-E194-4E8B-B5E3-09B5147A1395}" srcOrd="6" destOrd="0" presId="urn:microsoft.com/office/officeart/2008/layout/LinedList"/>
    <dgm:cxn modelId="{F012F509-C59B-4077-B216-467960D68502}" type="presParOf" srcId="{675E26E7-D081-45DE-8EBE-A57B9EDACFF9}" destId="{A15A424C-E27D-49B2-BF0A-40DCB77C2E84}" srcOrd="7" destOrd="0" presId="urn:microsoft.com/office/officeart/2008/layout/LinedList"/>
    <dgm:cxn modelId="{EC2EEF57-DEB5-46A7-A463-64C6460F0448}" type="presParOf" srcId="{A15A424C-E27D-49B2-BF0A-40DCB77C2E84}" destId="{C94B1CFF-D7D2-4952-833B-EC96BA951A14}" srcOrd="0" destOrd="0" presId="urn:microsoft.com/office/officeart/2008/layout/LinedList"/>
    <dgm:cxn modelId="{080C5D66-FC9C-486D-B969-CE3FF217997D}" type="presParOf" srcId="{A15A424C-E27D-49B2-BF0A-40DCB77C2E84}" destId="{BAF01FCD-9B16-4855-BD1B-74F85970E33C}" srcOrd="1" destOrd="0" presId="urn:microsoft.com/office/officeart/2008/layout/LinedList"/>
    <dgm:cxn modelId="{1C77CEAC-5A19-4634-A9B3-7BB5D688C1CA}" type="presParOf" srcId="{A15A424C-E27D-49B2-BF0A-40DCB77C2E84}" destId="{00BE4EED-89F6-49AC-9F20-E65E7D43893F}" srcOrd="2" destOrd="0" presId="urn:microsoft.com/office/officeart/2008/layout/LinedList"/>
    <dgm:cxn modelId="{E0943A4B-7711-467F-B23E-F35C80E82191}" type="presParOf" srcId="{675E26E7-D081-45DE-8EBE-A57B9EDACFF9}" destId="{8F7E0122-648E-4335-9A8E-FE49DBC4708A}" srcOrd="8" destOrd="0" presId="urn:microsoft.com/office/officeart/2008/layout/LinedList"/>
    <dgm:cxn modelId="{325F889E-D731-47A7-A1F2-06C4E8075F63}" type="presParOf" srcId="{675E26E7-D081-45DE-8EBE-A57B9EDACFF9}" destId="{71DE763A-031C-4979-9B03-03B360758FD8}" srcOrd="9" destOrd="0" presId="urn:microsoft.com/office/officeart/2008/layout/LinedList"/>
    <dgm:cxn modelId="{709EB03F-D003-4FED-A69F-8A8BEA86EAFD}" type="presParOf" srcId="{675E26E7-D081-45DE-8EBE-A57B9EDACFF9}" destId="{3558BFB9-A66A-4B7C-A36F-D55091B8905C}" srcOrd="10" destOrd="0" presId="urn:microsoft.com/office/officeart/2008/layout/LinedList"/>
    <dgm:cxn modelId="{C0841257-499E-45C4-9044-948EFE84E870}" type="presParOf" srcId="{3558BFB9-A66A-4B7C-A36F-D55091B8905C}" destId="{745FBE95-D064-485A-B796-6AAACFD9DB7D}" srcOrd="0" destOrd="0" presId="urn:microsoft.com/office/officeart/2008/layout/LinedList"/>
    <dgm:cxn modelId="{7C77F4C2-5FB9-46E6-831C-2C852320F156}" type="presParOf" srcId="{3558BFB9-A66A-4B7C-A36F-D55091B8905C}" destId="{56EC9368-A70E-471B-8690-0B9C8293CD1D}" srcOrd="1" destOrd="0" presId="urn:microsoft.com/office/officeart/2008/layout/LinedList"/>
    <dgm:cxn modelId="{2A0449DE-1338-4EA9-906F-0C913F8DB54E}" type="presParOf" srcId="{3558BFB9-A66A-4B7C-A36F-D55091B8905C}" destId="{693B6143-9CCE-4D52-A7C7-734B53571C28}" srcOrd="2" destOrd="0" presId="urn:microsoft.com/office/officeart/2008/layout/LinedList"/>
    <dgm:cxn modelId="{AFEA1C93-D2B0-464C-AE9A-4928FAB9C1A8}" type="presParOf" srcId="{675E26E7-D081-45DE-8EBE-A57B9EDACFF9}" destId="{5570BCED-0B7C-4549-9D6D-4B43B24891D6}" srcOrd="11" destOrd="0" presId="urn:microsoft.com/office/officeart/2008/layout/LinedList"/>
    <dgm:cxn modelId="{C7BF7102-5AAE-4E1C-A7CF-58744DC47621}" type="presParOf" srcId="{675E26E7-D081-45DE-8EBE-A57B9EDACFF9}" destId="{1260C4FA-1895-4A13-8F1C-F8042B979BE2}" srcOrd="12" destOrd="0" presId="urn:microsoft.com/office/officeart/2008/layout/LinedList"/>
    <dgm:cxn modelId="{5BA423B5-CFD6-46F3-8817-690C3E5D62BF}" type="presParOf" srcId="{675E26E7-D081-45DE-8EBE-A57B9EDACFF9}" destId="{1FBC15B3-0309-4312-8CBD-517492A6C85E}" srcOrd="13" destOrd="0" presId="urn:microsoft.com/office/officeart/2008/layout/LinedList"/>
    <dgm:cxn modelId="{86E16B09-E3B8-4E39-8524-9BA279783570}" type="presParOf" srcId="{1FBC15B3-0309-4312-8CBD-517492A6C85E}" destId="{30D0CCB1-D2CC-405F-A989-BFD49B97D8A0}" srcOrd="0" destOrd="0" presId="urn:microsoft.com/office/officeart/2008/layout/LinedList"/>
    <dgm:cxn modelId="{0F6878D7-CD2D-49D9-B112-75FCF85FE65C}" type="presParOf" srcId="{1FBC15B3-0309-4312-8CBD-517492A6C85E}" destId="{5C2ED2FF-DD5E-4CD1-8420-64CA12672AFD}" srcOrd="1" destOrd="0" presId="urn:microsoft.com/office/officeart/2008/layout/LinedList"/>
    <dgm:cxn modelId="{EEE4C3F2-DB68-42DC-A867-87185A058E06}" type="presParOf" srcId="{1FBC15B3-0309-4312-8CBD-517492A6C85E}" destId="{65C3DE1D-D447-4C9A-BC35-30C0145064B1}" srcOrd="2" destOrd="0" presId="urn:microsoft.com/office/officeart/2008/layout/LinedList"/>
    <dgm:cxn modelId="{D60B5EEC-C167-4574-9609-847D0DF5E154}" type="presParOf" srcId="{675E26E7-D081-45DE-8EBE-A57B9EDACFF9}" destId="{E8D43040-9CC8-4523-B8FF-BA735679AE13}" srcOrd="14" destOrd="0" presId="urn:microsoft.com/office/officeart/2008/layout/LinedList"/>
    <dgm:cxn modelId="{15251C99-B8F5-4599-8B88-A17E80C9173F}" type="presParOf" srcId="{675E26E7-D081-45DE-8EBE-A57B9EDACFF9}" destId="{A90149A5-9B42-4C7E-A6DA-75043DC0114F}" srcOrd="15" destOrd="0" presId="urn:microsoft.com/office/officeart/2008/layout/LinedList"/>
    <dgm:cxn modelId="{AE56968F-BED8-4591-9CA8-A6F334AE2960}" type="presParOf" srcId="{675E26E7-D081-45DE-8EBE-A57B9EDACFF9}" destId="{8B19E62B-A772-4BEE-8D55-98FDD19E85D1}" srcOrd="16" destOrd="0" presId="urn:microsoft.com/office/officeart/2008/layout/LinedList"/>
    <dgm:cxn modelId="{1C025087-3921-4648-92EF-BED2D86AC676}" type="presParOf" srcId="{8B19E62B-A772-4BEE-8D55-98FDD19E85D1}" destId="{2285DA1B-1DC5-4B8A-8D2B-F7EDA1BC984A}" srcOrd="0" destOrd="0" presId="urn:microsoft.com/office/officeart/2008/layout/LinedList"/>
    <dgm:cxn modelId="{FA8C3735-7779-468A-9544-6A4696623843}" type="presParOf" srcId="{8B19E62B-A772-4BEE-8D55-98FDD19E85D1}" destId="{D72B5D01-D7F6-4779-B69F-3B291D7D882B}" srcOrd="1" destOrd="0" presId="urn:microsoft.com/office/officeart/2008/layout/LinedList"/>
    <dgm:cxn modelId="{62182734-BC0F-495D-B5FC-A936BD6A4F0A}" type="presParOf" srcId="{8B19E62B-A772-4BEE-8D55-98FDD19E85D1}" destId="{77DC8B4A-5CE9-493F-B4BE-ECCBD51F9ABE}" srcOrd="2" destOrd="0" presId="urn:microsoft.com/office/officeart/2008/layout/LinedList"/>
    <dgm:cxn modelId="{7628EDE9-DDCB-4F14-9696-0A1183B19433}" type="presParOf" srcId="{675E26E7-D081-45DE-8EBE-A57B9EDACFF9}" destId="{74175D7C-61EE-40B2-B6A1-742ACA844FA6}" srcOrd="17" destOrd="0" presId="urn:microsoft.com/office/officeart/2008/layout/LinedList"/>
    <dgm:cxn modelId="{28330B9D-CD9E-45E7-ABA4-212ACF41E5C9}" type="presParOf" srcId="{675E26E7-D081-45DE-8EBE-A57B9EDACFF9}" destId="{7F275F80-499A-409E-BF00-08F61F23B4B1}" srcOrd="18" destOrd="0" presId="urn:microsoft.com/office/officeart/2008/layout/LinedList"/>
    <dgm:cxn modelId="{D3E56524-1742-4156-A865-A7A16DBF2E4F}" type="presParOf" srcId="{675E26E7-D081-45DE-8EBE-A57B9EDACFF9}" destId="{A98CD12E-5FCE-425E-9902-222DF815538E}" srcOrd="19" destOrd="0" presId="urn:microsoft.com/office/officeart/2008/layout/LinedList"/>
    <dgm:cxn modelId="{DB491916-B2FC-4EC3-9FD2-1754D4C9B1B7}" type="presParOf" srcId="{A98CD12E-5FCE-425E-9902-222DF815538E}" destId="{36C8394E-25A0-4B99-968D-FF5833E71D78}" srcOrd="0" destOrd="0" presId="urn:microsoft.com/office/officeart/2008/layout/LinedList"/>
    <dgm:cxn modelId="{B5BEEC23-AEC8-46E8-AFBA-FD3CE76863C1}" type="presParOf" srcId="{A98CD12E-5FCE-425E-9902-222DF815538E}" destId="{24AF89A7-D468-4C1A-8292-F8F6F2869D01}" srcOrd="1" destOrd="0" presId="urn:microsoft.com/office/officeart/2008/layout/LinedList"/>
    <dgm:cxn modelId="{CAC85817-BF6A-45E0-922C-70291B9BBD48}" type="presParOf" srcId="{A98CD12E-5FCE-425E-9902-222DF815538E}" destId="{A8ABD054-5FEF-4965-9D63-565B5AF767B5}" srcOrd="2" destOrd="0" presId="urn:microsoft.com/office/officeart/2008/layout/LinedList"/>
    <dgm:cxn modelId="{E1FA6A6F-338A-4CA9-B03D-0892B4B5AB0B}" type="presParOf" srcId="{675E26E7-D081-45DE-8EBE-A57B9EDACFF9}" destId="{B8A1786C-13BB-4E22-8ED2-7B0C95B83ED3}" srcOrd="20" destOrd="0" presId="urn:microsoft.com/office/officeart/2008/layout/LinedList"/>
    <dgm:cxn modelId="{61D3BC5E-FA17-4D94-A6B3-A5CA1374F548}" type="presParOf" srcId="{675E26E7-D081-45DE-8EBE-A57B9EDACFF9}" destId="{21D28A98-325F-4D15-A0E7-E1882C196E49}" srcOrd="21" destOrd="0" presId="urn:microsoft.com/office/officeart/2008/layout/LinedList"/>
    <dgm:cxn modelId="{2FABF23E-9F69-4033-BE46-2D4B217A595D}" type="presParOf" srcId="{675E26E7-D081-45DE-8EBE-A57B9EDACFF9}" destId="{D140C5C9-D7C3-4005-A4AD-912F51A4456B}" srcOrd="22" destOrd="0" presId="urn:microsoft.com/office/officeart/2008/layout/LinedList"/>
    <dgm:cxn modelId="{63B62D50-A0C3-4BF4-9978-E3B9C30C09CF}" type="presParOf" srcId="{D140C5C9-D7C3-4005-A4AD-912F51A4456B}" destId="{B6A8E9CB-FB1A-4CAF-AC09-0638FFB53A66}" srcOrd="0" destOrd="0" presId="urn:microsoft.com/office/officeart/2008/layout/LinedList"/>
    <dgm:cxn modelId="{5830174F-0DB6-41BA-B50F-4AA9AA0525FE}" type="presParOf" srcId="{D140C5C9-D7C3-4005-A4AD-912F51A4456B}" destId="{5148EAFA-714A-4736-AD8C-07A7FAF9429A}" srcOrd="1" destOrd="0" presId="urn:microsoft.com/office/officeart/2008/layout/LinedList"/>
    <dgm:cxn modelId="{5F38DCE9-EE52-472C-BD1B-B80F464267F6}" type="presParOf" srcId="{D140C5C9-D7C3-4005-A4AD-912F51A4456B}" destId="{A59075DE-36DF-4818-862B-2A4A6DB3A75E}" srcOrd="2" destOrd="0" presId="urn:microsoft.com/office/officeart/2008/layout/LinedList"/>
    <dgm:cxn modelId="{78A0C8B9-67AD-4982-A942-EC06DA16AC11}" type="presParOf" srcId="{675E26E7-D081-45DE-8EBE-A57B9EDACFF9}" destId="{DAD09937-472F-4109-AD25-6D1CE084AD17}" srcOrd="23" destOrd="0" presId="urn:microsoft.com/office/officeart/2008/layout/LinedList"/>
    <dgm:cxn modelId="{F17D883C-387D-4CAE-97B1-87C4A06CF455}" type="presParOf" srcId="{675E26E7-D081-45DE-8EBE-A57B9EDACFF9}" destId="{85041CD7-FD52-43F1-9037-A80F6403EE9A}" srcOrd="24" destOrd="0" presId="urn:microsoft.com/office/officeart/2008/layout/LinedList"/>
    <dgm:cxn modelId="{D8F7001F-4013-4A63-9437-793099C72097}" type="presParOf" srcId="{675E26E7-D081-45DE-8EBE-A57B9EDACFF9}" destId="{91A467DE-0C19-4DB9-ABAB-F1B55D650B70}" srcOrd="25" destOrd="0" presId="urn:microsoft.com/office/officeart/2008/layout/LinedList"/>
    <dgm:cxn modelId="{41329D2C-3E8C-4016-A463-5A386E19A356}" type="presParOf" srcId="{91A467DE-0C19-4DB9-ABAB-F1B55D650B70}" destId="{40B04504-E7A3-4274-9AE7-5C05147957D7}" srcOrd="0" destOrd="0" presId="urn:microsoft.com/office/officeart/2008/layout/LinedList"/>
    <dgm:cxn modelId="{3774078C-1BE7-4367-A713-080BA45F7503}" type="presParOf" srcId="{91A467DE-0C19-4DB9-ABAB-F1B55D650B70}" destId="{21FE88AB-3AFE-4C9C-AD50-D23E04EF514E}" srcOrd="1" destOrd="0" presId="urn:microsoft.com/office/officeart/2008/layout/LinedList"/>
    <dgm:cxn modelId="{A5B29FAC-19D0-442A-8C14-B32D9314011D}" type="presParOf" srcId="{91A467DE-0C19-4DB9-ABAB-F1B55D650B70}" destId="{CD0C6D08-F79B-4F14-839A-82049FD7A79F}" srcOrd="2" destOrd="0" presId="urn:microsoft.com/office/officeart/2008/layout/LinedList"/>
    <dgm:cxn modelId="{F656D520-8836-4CC9-8FD6-284770A97A9B}" type="presParOf" srcId="{675E26E7-D081-45DE-8EBE-A57B9EDACFF9}" destId="{492C9B6F-8D82-4897-BC51-6922FB10A2BB}" srcOrd="26" destOrd="0" presId="urn:microsoft.com/office/officeart/2008/layout/LinedList"/>
    <dgm:cxn modelId="{28891901-F471-40F5-A587-988FC53D6168}" type="presParOf" srcId="{675E26E7-D081-45DE-8EBE-A57B9EDACFF9}" destId="{CBE6DBD0-43BB-4BD1-85E0-79B3E19E5F66}" srcOrd="27"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D7C0DE-FAAB-45CA-885F-F85FB9EA2914}" type="doc">
      <dgm:prSet loTypeId="urn:microsoft.com/office/officeart/2008/layout/LinedList" loCatId="list" qsTypeId="urn:microsoft.com/office/officeart/2005/8/quickstyle/simple1" qsCatId="simple" csTypeId="urn:microsoft.com/office/officeart/2005/8/colors/accent3_5" csCatId="accent3"/>
      <dgm:spPr/>
      <dgm:t>
        <a:bodyPr/>
        <a:lstStyle/>
        <a:p>
          <a:endParaRPr lang="tr-TR"/>
        </a:p>
      </dgm:t>
    </dgm:pt>
    <dgm:pt modelId="{ADD47AE5-E644-48D7-8BB1-0A76C15E1E08}">
      <dgm:prSet/>
      <dgm:spPr/>
      <dgm:t>
        <a:bodyPr/>
        <a:lstStyle/>
        <a:p>
          <a:pPr rtl="0"/>
          <a:r>
            <a:rPr lang="tr-TR" dirty="0"/>
            <a:t>Sosyal ve Kültürel İçerikli Din Hizmetleri Daire Başkanlığının sorumluluk alanları şunlardır:</a:t>
          </a:r>
        </a:p>
      </dgm:t>
    </dgm:pt>
    <dgm:pt modelId="{C198C103-1313-4D61-B5E5-90D1A943ABC8}" type="parTrans" cxnId="{CFD06E41-33D7-4F28-9AE7-3F02639A4962}">
      <dgm:prSet/>
      <dgm:spPr/>
      <dgm:t>
        <a:bodyPr/>
        <a:lstStyle/>
        <a:p>
          <a:endParaRPr lang="tr-TR"/>
        </a:p>
      </dgm:t>
    </dgm:pt>
    <dgm:pt modelId="{A81284CB-8650-494C-84A1-C4A84B0A7287}" type="sibTrans" cxnId="{CFD06E41-33D7-4F28-9AE7-3F02639A4962}">
      <dgm:prSet/>
      <dgm:spPr/>
      <dgm:t>
        <a:bodyPr/>
        <a:lstStyle/>
        <a:p>
          <a:endParaRPr lang="tr-TR"/>
        </a:p>
      </dgm:t>
    </dgm:pt>
    <dgm:pt modelId="{A0AC7F26-5A93-431B-9920-F2D161CCE82A}">
      <dgm:prSet/>
      <dgm:spPr/>
      <dgm:t>
        <a:bodyPr/>
        <a:lstStyle/>
        <a:p>
          <a:pPr rtl="0"/>
          <a:r>
            <a:rPr lang="tr-TR"/>
            <a:t>A-    Vakit Hesaplama</a:t>
          </a:r>
        </a:p>
      </dgm:t>
    </dgm:pt>
    <dgm:pt modelId="{E22F1A9B-6E58-4B47-AE51-320C697EFE20}" type="parTrans" cxnId="{A87A871A-0ED8-4C73-BB91-6ECD3FA73442}">
      <dgm:prSet/>
      <dgm:spPr/>
      <dgm:t>
        <a:bodyPr/>
        <a:lstStyle/>
        <a:p>
          <a:endParaRPr lang="tr-TR"/>
        </a:p>
      </dgm:t>
    </dgm:pt>
    <dgm:pt modelId="{62500BAA-7116-4D18-ABC0-6A8ADF5C3874}" type="sibTrans" cxnId="{A87A871A-0ED8-4C73-BB91-6ECD3FA73442}">
      <dgm:prSet/>
      <dgm:spPr/>
      <dgm:t>
        <a:bodyPr/>
        <a:lstStyle/>
        <a:p>
          <a:endParaRPr lang="tr-TR"/>
        </a:p>
      </dgm:t>
    </dgm:pt>
    <dgm:pt modelId="{E0248B24-1815-4575-96DF-E5D72FF9B463}">
      <dgm:prSet/>
      <dgm:spPr/>
      <dgm:t>
        <a:bodyPr/>
        <a:lstStyle/>
        <a:p>
          <a:pPr rtl="0"/>
          <a:r>
            <a:rPr lang="tr-TR"/>
            <a:t>B-    Ramazan Hizmetleri</a:t>
          </a:r>
        </a:p>
      </dgm:t>
    </dgm:pt>
    <dgm:pt modelId="{24E84A04-1226-4C4D-9E31-3909783F0BDE}" type="parTrans" cxnId="{0AACD67B-8C33-488A-A429-8B9BFCA9A5C2}">
      <dgm:prSet/>
      <dgm:spPr/>
      <dgm:t>
        <a:bodyPr/>
        <a:lstStyle/>
        <a:p>
          <a:endParaRPr lang="tr-TR"/>
        </a:p>
      </dgm:t>
    </dgm:pt>
    <dgm:pt modelId="{0591CCA1-6F36-4300-A089-B39C1C0E778A}" type="sibTrans" cxnId="{0AACD67B-8C33-488A-A429-8B9BFCA9A5C2}">
      <dgm:prSet/>
      <dgm:spPr/>
      <dgm:t>
        <a:bodyPr/>
        <a:lstStyle/>
        <a:p>
          <a:endParaRPr lang="tr-TR"/>
        </a:p>
      </dgm:t>
    </dgm:pt>
    <dgm:pt modelId="{B9307590-485C-4631-8EFB-78BD3C5AB114}">
      <dgm:prSet/>
      <dgm:spPr/>
      <dgm:t>
        <a:bodyPr/>
        <a:lstStyle/>
        <a:p>
          <a:pPr rtl="0"/>
          <a:r>
            <a:rPr lang="tr-TR"/>
            <a:t>C-    Kurban Hizmetleri</a:t>
          </a:r>
        </a:p>
      </dgm:t>
    </dgm:pt>
    <dgm:pt modelId="{8E02DC26-9976-440A-95AB-F6364F239CFB}" type="parTrans" cxnId="{DEC2CA5A-196A-442A-89DA-1881A4D17A90}">
      <dgm:prSet/>
      <dgm:spPr/>
      <dgm:t>
        <a:bodyPr/>
        <a:lstStyle/>
        <a:p>
          <a:endParaRPr lang="tr-TR"/>
        </a:p>
      </dgm:t>
    </dgm:pt>
    <dgm:pt modelId="{AAEC1F1A-ABD6-4B1F-AA1D-F9179AD2C7C8}" type="sibTrans" cxnId="{DEC2CA5A-196A-442A-89DA-1881A4D17A90}">
      <dgm:prSet/>
      <dgm:spPr/>
      <dgm:t>
        <a:bodyPr/>
        <a:lstStyle/>
        <a:p>
          <a:endParaRPr lang="tr-TR"/>
        </a:p>
      </dgm:t>
    </dgm:pt>
    <dgm:pt modelId="{4E91E4B2-2A20-43AA-BF19-50B38E10CAF6}">
      <dgm:prSet/>
      <dgm:spPr/>
      <dgm:t>
        <a:bodyPr/>
        <a:lstStyle/>
        <a:p>
          <a:pPr rtl="0"/>
          <a:r>
            <a:rPr lang="tr-TR"/>
            <a:t>D-    Cezaevi Hizmetleri</a:t>
          </a:r>
        </a:p>
      </dgm:t>
    </dgm:pt>
    <dgm:pt modelId="{F2BA5810-3D49-423E-809A-B80F0FAECDE5}" type="parTrans" cxnId="{BC5E5276-0EAC-43BB-BBC4-A85B12AACC83}">
      <dgm:prSet/>
      <dgm:spPr/>
      <dgm:t>
        <a:bodyPr/>
        <a:lstStyle/>
        <a:p>
          <a:endParaRPr lang="tr-TR"/>
        </a:p>
      </dgm:t>
    </dgm:pt>
    <dgm:pt modelId="{CB23C207-9009-41E9-B82E-D7D1EC56683D}" type="sibTrans" cxnId="{BC5E5276-0EAC-43BB-BBC4-A85B12AACC83}">
      <dgm:prSet/>
      <dgm:spPr/>
      <dgm:t>
        <a:bodyPr/>
        <a:lstStyle/>
        <a:p>
          <a:endParaRPr lang="tr-TR"/>
        </a:p>
      </dgm:t>
    </dgm:pt>
    <dgm:pt modelId="{6A255BDA-FFA7-41D7-AB31-15BB17A7598E}">
      <dgm:prSet/>
      <dgm:spPr/>
      <dgm:t>
        <a:bodyPr/>
        <a:lstStyle/>
        <a:p>
          <a:pPr rtl="0"/>
          <a:r>
            <a:rPr lang="tr-TR"/>
            <a:t>E-     Huzurevi Hizmetleri</a:t>
          </a:r>
        </a:p>
      </dgm:t>
    </dgm:pt>
    <dgm:pt modelId="{297A3375-769B-41B5-9F3E-4CE1D8842D2D}" type="parTrans" cxnId="{24B44F9B-DE3C-4C7A-86F0-15913D84783C}">
      <dgm:prSet/>
      <dgm:spPr/>
      <dgm:t>
        <a:bodyPr/>
        <a:lstStyle/>
        <a:p>
          <a:endParaRPr lang="tr-TR"/>
        </a:p>
      </dgm:t>
    </dgm:pt>
    <dgm:pt modelId="{A0A72290-9990-43AD-B33E-6B1DC150C2E7}" type="sibTrans" cxnId="{24B44F9B-DE3C-4C7A-86F0-15913D84783C}">
      <dgm:prSet/>
      <dgm:spPr/>
      <dgm:t>
        <a:bodyPr/>
        <a:lstStyle/>
        <a:p>
          <a:endParaRPr lang="tr-TR"/>
        </a:p>
      </dgm:t>
    </dgm:pt>
    <dgm:pt modelId="{A0F60354-21B1-4AA7-B362-58FBDD6C70DC}">
      <dgm:prSet/>
      <dgm:spPr/>
      <dgm:t>
        <a:bodyPr/>
        <a:lstStyle/>
        <a:p>
          <a:pPr rtl="0"/>
          <a:r>
            <a:rPr lang="tr-TR"/>
            <a:t>F-     Engellilere Yönelik Hizmetler</a:t>
          </a:r>
        </a:p>
      </dgm:t>
    </dgm:pt>
    <dgm:pt modelId="{2A817C00-4878-481F-800A-ECA7210B1D34}" type="parTrans" cxnId="{6ED2603F-400A-473E-A432-4E9EB9090CFE}">
      <dgm:prSet/>
      <dgm:spPr/>
      <dgm:t>
        <a:bodyPr/>
        <a:lstStyle/>
        <a:p>
          <a:endParaRPr lang="tr-TR"/>
        </a:p>
      </dgm:t>
    </dgm:pt>
    <dgm:pt modelId="{596BFD51-071C-4252-8817-1805DCD86E73}" type="sibTrans" cxnId="{6ED2603F-400A-473E-A432-4E9EB9090CFE}">
      <dgm:prSet/>
      <dgm:spPr/>
      <dgm:t>
        <a:bodyPr/>
        <a:lstStyle/>
        <a:p>
          <a:endParaRPr lang="tr-TR"/>
        </a:p>
      </dgm:t>
    </dgm:pt>
    <dgm:pt modelId="{31995B4B-AF34-4CE4-B93C-F3AAE28E0ACC}">
      <dgm:prSet/>
      <dgm:spPr/>
      <dgm:t>
        <a:bodyPr/>
        <a:lstStyle/>
        <a:p>
          <a:pPr rtl="0"/>
          <a:r>
            <a:rPr lang="tr-TR"/>
            <a:t>G-    Madde Bağımlılığıyla Mücadele</a:t>
          </a:r>
        </a:p>
      </dgm:t>
    </dgm:pt>
    <dgm:pt modelId="{6B751D28-748F-4DCB-BFCD-AC3C4FBD7179}" type="parTrans" cxnId="{728C0F53-BC0C-42C6-B307-6FCCD209B00D}">
      <dgm:prSet/>
      <dgm:spPr/>
      <dgm:t>
        <a:bodyPr/>
        <a:lstStyle/>
        <a:p>
          <a:endParaRPr lang="tr-TR"/>
        </a:p>
      </dgm:t>
    </dgm:pt>
    <dgm:pt modelId="{E4BBAFAC-C091-4F3A-BBE1-E020AEBD4FE2}" type="sibTrans" cxnId="{728C0F53-BC0C-42C6-B307-6FCCD209B00D}">
      <dgm:prSet/>
      <dgm:spPr/>
      <dgm:t>
        <a:bodyPr/>
        <a:lstStyle/>
        <a:p>
          <a:endParaRPr lang="tr-TR"/>
        </a:p>
      </dgm:t>
    </dgm:pt>
    <dgm:pt modelId="{1047D374-9202-4951-84EA-D60DDAAF046F}">
      <dgm:prSet/>
      <dgm:spPr/>
      <dgm:t>
        <a:bodyPr/>
        <a:lstStyle/>
        <a:p>
          <a:pPr rtl="0"/>
          <a:r>
            <a:rPr lang="tr-TR"/>
            <a:t>H-    Özel Günler (12 Mart, 18 Mart, 19 Eylül)</a:t>
          </a:r>
        </a:p>
      </dgm:t>
    </dgm:pt>
    <dgm:pt modelId="{E61236B2-1971-4972-ADA8-D595A0799CE0}" type="parTrans" cxnId="{88E98CDC-78C3-4BDE-93A6-86F22FD73C80}">
      <dgm:prSet/>
      <dgm:spPr/>
      <dgm:t>
        <a:bodyPr/>
        <a:lstStyle/>
        <a:p>
          <a:endParaRPr lang="tr-TR"/>
        </a:p>
      </dgm:t>
    </dgm:pt>
    <dgm:pt modelId="{68BB7E72-529A-4053-82DC-A9C13F898626}" type="sibTrans" cxnId="{88E98CDC-78C3-4BDE-93A6-86F22FD73C80}">
      <dgm:prSet/>
      <dgm:spPr/>
      <dgm:t>
        <a:bodyPr/>
        <a:lstStyle/>
        <a:p>
          <a:endParaRPr lang="tr-TR"/>
        </a:p>
      </dgm:t>
    </dgm:pt>
    <dgm:pt modelId="{3E8282E3-C824-4BDF-AFEE-AC755A90C7D8}">
      <dgm:prSet/>
      <dgm:spPr/>
      <dgm:t>
        <a:bodyPr/>
        <a:lstStyle/>
        <a:p>
          <a:pPr rtl="0"/>
          <a:r>
            <a:rPr lang="tr-TR"/>
            <a:t>İ-      Mevsimlik Tarım İşçilerine Yönelik Hizmetler</a:t>
          </a:r>
        </a:p>
      </dgm:t>
    </dgm:pt>
    <dgm:pt modelId="{413981CB-225A-48A1-8AE7-29C001D568ED}" type="parTrans" cxnId="{95E765F3-2B47-4955-91B4-A74536883A99}">
      <dgm:prSet/>
      <dgm:spPr/>
      <dgm:t>
        <a:bodyPr/>
        <a:lstStyle/>
        <a:p>
          <a:endParaRPr lang="tr-TR"/>
        </a:p>
      </dgm:t>
    </dgm:pt>
    <dgm:pt modelId="{50A36E0F-62D6-4CEA-9D8A-543C66D2A848}" type="sibTrans" cxnId="{95E765F3-2B47-4955-91B4-A74536883A99}">
      <dgm:prSet/>
      <dgm:spPr/>
      <dgm:t>
        <a:bodyPr/>
        <a:lstStyle/>
        <a:p>
          <a:endParaRPr lang="tr-TR"/>
        </a:p>
      </dgm:t>
    </dgm:pt>
    <dgm:pt modelId="{50D45562-66BE-48E2-8841-EA1CEB1881F1}">
      <dgm:prSet/>
      <dgm:spPr/>
      <dgm:t>
        <a:bodyPr/>
        <a:lstStyle/>
        <a:p>
          <a:pPr rtl="0"/>
          <a:r>
            <a:rPr lang="tr-TR"/>
            <a:t>J-      Mültecilere Yönelik Hizmetler</a:t>
          </a:r>
        </a:p>
      </dgm:t>
    </dgm:pt>
    <dgm:pt modelId="{2C3C8361-D5AE-4C68-8F5B-61675855E482}" type="parTrans" cxnId="{0BC1A3D8-698C-4EB5-AD2E-954BFA3304F2}">
      <dgm:prSet/>
      <dgm:spPr/>
      <dgm:t>
        <a:bodyPr/>
        <a:lstStyle/>
        <a:p>
          <a:endParaRPr lang="tr-TR"/>
        </a:p>
      </dgm:t>
    </dgm:pt>
    <dgm:pt modelId="{69891C60-B388-4922-9C82-F935FDF734AB}" type="sibTrans" cxnId="{0BC1A3D8-698C-4EB5-AD2E-954BFA3304F2}">
      <dgm:prSet/>
      <dgm:spPr/>
      <dgm:t>
        <a:bodyPr/>
        <a:lstStyle/>
        <a:p>
          <a:endParaRPr lang="tr-TR"/>
        </a:p>
      </dgm:t>
    </dgm:pt>
    <dgm:pt modelId="{D70C0C38-FB6B-4370-9787-794722B0C7CC}">
      <dgm:prSet/>
      <dgm:spPr/>
      <dgm:t>
        <a:bodyPr/>
        <a:lstStyle/>
        <a:p>
          <a:pPr rtl="0"/>
          <a:r>
            <a:rPr lang="tr-TR"/>
            <a:t>K-    Romanlara Yönelik Hizmetler</a:t>
          </a:r>
        </a:p>
      </dgm:t>
    </dgm:pt>
    <dgm:pt modelId="{CE7FBC16-6340-48D9-A84C-B8D09A6D4BC6}" type="parTrans" cxnId="{11D272A3-DF44-4112-BB82-DB8C9337EF18}">
      <dgm:prSet/>
      <dgm:spPr/>
      <dgm:t>
        <a:bodyPr/>
        <a:lstStyle/>
        <a:p>
          <a:endParaRPr lang="tr-TR"/>
        </a:p>
      </dgm:t>
    </dgm:pt>
    <dgm:pt modelId="{572C4E99-BA37-4F6D-BC7D-108F36BF546F}" type="sibTrans" cxnId="{11D272A3-DF44-4112-BB82-DB8C9337EF18}">
      <dgm:prSet/>
      <dgm:spPr/>
      <dgm:t>
        <a:bodyPr/>
        <a:lstStyle/>
        <a:p>
          <a:endParaRPr lang="tr-TR"/>
        </a:p>
      </dgm:t>
    </dgm:pt>
    <dgm:pt modelId="{B48FB4D7-7C7B-4212-987B-43C0E5A6CBDA}" type="pres">
      <dgm:prSet presAssocID="{E3D7C0DE-FAAB-45CA-885F-F85FB9EA2914}" presName="vert0" presStyleCnt="0">
        <dgm:presLayoutVars>
          <dgm:dir/>
          <dgm:animOne val="branch"/>
          <dgm:animLvl val="lvl"/>
        </dgm:presLayoutVars>
      </dgm:prSet>
      <dgm:spPr/>
    </dgm:pt>
    <dgm:pt modelId="{D4F90EE4-75E6-4901-9253-8B96FACA2632}" type="pres">
      <dgm:prSet presAssocID="{ADD47AE5-E644-48D7-8BB1-0A76C15E1E08}" presName="thickLine" presStyleLbl="alignNode1" presStyleIdx="0" presStyleCnt="1"/>
      <dgm:spPr/>
    </dgm:pt>
    <dgm:pt modelId="{0A347326-EB90-44BF-A8EB-E7010E4A1E20}" type="pres">
      <dgm:prSet presAssocID="{ADD47AE5-E644-48D7-8BB1-0A76C15E1E08}" presName="horz1" presStyleCnt="0"/>
      <dgm:spPr/>
    </dgm:pt>
    <dgm:pt modelId="{0EF7BBA8-541C-46A1-A348-2722F86FB389}" type="pres">
      <dgm:prSet presAssocID="{ADD47AE5-E644-48D7-8BB1-0A76C15E1E08}" presName="tx1" presStyleLbl="revTx" presStyleIdx="0" presStyleCnt="12"/>
      <dgm:spPr/>
    </dgm:pt>
    <dgm:pt modelId="{40909694-BD08-424B-B266-E9AD449C574F}" type="pres">
      <dgm:prSet presAssocID="{ADD47AE5-E644-48D7-8BB1-0A76C15E1E08}" presName="vert1" presStyleCnt="0"/>
      <dgm:spPr/>
    </dgm:pt>
    <dgm:pt modelId="{DC9EA9D5-03CE-466F-83EE-C313D377144B}" type="pres">
      <dgm:prSet presAssocID="{A0AC7F26-5A93-431B-9920-F2D161CCE82A}" presName="vertSpace2a" presStyleCnt="0"/>
      <dgm:spPr/>
    </dgm:pt>
    <dgm:pt modelId="{E154DFF1-00EC-4C0C-8907-DCFB44307E15}" type="pres">
      <dgm:prSet presAssocID="{A0AC7F26-5A93-431B-9920-F2D161CCE82A}" presName="horz2" presStyleCnt="0"/>
      <dgm:spPr/>
    </dgm:pt>
    <dgm:pt modelId="{7480A58A-D7CA-42AB-B63D-425A5CA51212}" type="pres">
      <dgm:prSet presAssocID="{A0AC7F26-5A93-431B-9920-F2D161CCE82A}" presName="horzSpace2" presStyleCnt="0"/>
      <dgm:spPr/>
    </dgm:pt>
    <dgm:pt modelId="{404BB151-26EC-4ECB-88A3-9598DB971ED1}" type="pres">
      <dgm:prSet presAssocID="{A0AC7F26-5A93-431B-9920-F2D161CCE82A}" presName="tx2" presStyleLbl="revTx" presStyleIdx="1" presStyleCnt="12"/>
      <dgm:spPr/>
    </dgm:pt>
    <dgm:pt modelId="{D22D075F-8725-4F59-B0EC-A6E3B3E42629}" type="pres">
      <dgm:prSet presAssocID="{A0AC7F26-5A93-431B-9920-F2D161CCE82A}" presName="vert2" presStyleCnt="0"/>
      <dgm:spPr/>
    </dgm:pt>
    <dgm:pt modelId="{B5A57D8E-966E-4D81-8770-CBBE581026A4}" type="pres">
      <dgm:prSet presAssocID="{A0AC7F26-5A93-431B-9920-F2D161CCE82A}" presName="thinLine2b" presStyleLbl="callout" presStyleIdx="0" presStyleCnt="11"/>
      <dgm:spPr/>
    </dgm:pt>
    <dgm:pt modelId="{796DBE2D-365D-4759-8260-94DD2BEB12A6}" type="pres">
      <dgm:prSet presAssocID="{A0AC7F26-5A93-431B-9920-F2D161CCE82A}" presName="vertSpace2b" presStyleCnt="0"/>
      <dgm:spPr/>
    </dgm:pt>
    <dgm:pt modelId="{99D23CF7-907F-41AB-933C-A2DC31CB6621}" type="pres">
      <dgm:prSet presAssocID="{E0248B24-1815-4575-96DF-E5D72FF9B463}" presName="horz2" presStyleCnt="0"/>
      <dgm:spPr/>
    </dgm:pt>
    <dgm:pt modelId="{2DB09D66-D1C4-46DB-B267-F862330866AA}" type="pres">
      <dgm:prSet presAssocID="{E0248B24-1815-4575-96DF-E5D72FF9B463}" presName="horzSpace2" presStyleCnt="0"/>
      <dgm:spPr/>
    </dgm:pt>
    <dgm:pt modelId="{70908035-A914-45D6-8869-5383D77550DB}" type="pres">
      <dgm:prSet presAssocID="{E0248B24-1815-4575-96DF-E5D72FF9B463}" presName="tx2" presStyleLbl="revTx" presStyleIdx="2" presStyleCnt="12"/>
      <dgm:spPr/>
    </dgm:pt>
    <dgm:pt modelId="{30AB5054-D4A5-44C1-814B-427D54584BF7}" type="pres">
      <dgm:prSet presAssocID="{E0248B24-1815-4575-96DF-E5D72FF9B463}" presName="vert2" presStyleCnt="0"/>
      <dgm:spPr/>
    </dgm:pt>
    <dgm:pt modelId="{7CD780B6-ED9A-4D99-B882-EF8BE937FDEA}" type="pres">
      <dgm:prSet presAssocID="{E0248B24-1815-4575-96DF-E5D72FF9B463}" presName="thinLine2b" presStyleLbl="callout" presStyleIdx="1" presStyleCnt="11"/>
      <dgm:spPr/>
    </dgm:pt>
    <dgm:pt modelId="{EACA8281-D1C4-4B9A-AF1B-491BEAE4E165}" type="pres">
      <dgm:prSet presAssocID="{E0248B24-1815-4575-96DF-E5D72FF9B463}" presName="vertSpace2b" presStyleCnt="0"/>
      <dgm:spPr/>
    </dgm:pt>
    <dgm:pt modelId="{1360CB9E-83B7-4F3E-ACA8-8D3AC55B033E}" type="pres">
      <dgm:prSet presAssocID="{B9307590-485C-4631-8EFB-78BD3C5AB114}" presName="horz2" presStyleCnt="0"/>
      <dgm:spPr/>
    </dgm:pt>
    <dgm:pt modelId="{C6AD1BE1-E4C3-442A-92BE-71B67B91797A}" type="pres">
      <dgm:prSet presAssocID="{B9307590-485C-4631-8EFB-78BD3C5AB114}" presName="horzSpace2" presStyleCnt="0"/>
      <dgm:spPr/>
    </dgm:pt>
    <dgm:pt modelId="{6A0A1DE5-B709-4495-BE9C-305CA9B30A41}" type="pres">
      <dgm:prSet presAssocID="{B9307590-485C-4631-8EFB-78BD3C5AB114}" presName="tx2" presStyleLbl="revTx" presStyleIdx="3" presStyleCnt="12"/>
      <dgm:spPr/>
    </dgm:pt>
    <dgm:pt modelId="{EFE6D2BF-75BC-47BC-9A68-57EA5C1E8775}" type="pres">
      <dgm:prSet presAssocID="{B9307590-485C-4631-8EFB-78BD3C5AB114}" presName="vert2" presStyleCnt="0"/>
      <dgm:spPr/>
    </dgm:pt>
    <dgm:pt modelId="{A48E6F4D-82B5-4AB3-BA64-AF2D6F904A89}" type="pres">
      <dgm:prSet presAssocID="{B9307590-485C-4631-8EFB-78BD3C5AB114}" presName="thinLine2b" presStyleLbl="callout" presStyleIdx="2" presStyleCnt="11"/>
      <dgm:spPr/>
    </dgm:pt>
    <dgm:pt modelId="{B2A984FF-DD46-4462-8B90-28D1FB29011B}" type="pres">
      <dgm:prSet presAssocID="{B9307590-485C-4631-8EFB-78BD3C5AB114}" presName="vertSpace2b" presStyleCnt="0"/>
      <dgm:spPr/>
    </dgm:pt>
    <dgm:pt modelId="{FFC6E430-9B29-4E23-9EF7-9333E8A79584}" type="pres">
      <dgm:prSet presAssocID="{4E91E4B2-2A20-43AA-BF19-50B38E10CAF6}" presName="horz2" presStyleCnt="0"/>
      <dgm:spPr/>
    </dgm:pt>
    <dgm:pt modelId="{93A30EAC-9A80-458E-8A7F-F48078F03F34}" type="pres">
      <dgm:prSet presAssocID="{4E91E4B2-2A20-43AA-BF19-50B38E10CAF6}" presName="horzSpace2" presStyleCnt="0"/>
      <dgm:spPr/>
    </dgm:pt>
    <dgm:pt modelId="{5A042B67-2F98-4DDD-B25C-A07EEB4BDB18}" type="pres">
      <dgm:prSet presAssocID="{4E91E4B2-2A20-43AA-BF19-50B38E10CAF6}" presName="tx2" presStyleLbl="revTx" presStyleIdx="4" presStyleCnt="12"/>
      <dgm:spPr/>
    </dgm:pt>
    <dgm:pt modelId="{EFD965D8-001D-4B74-A428-5003200DA5C0}" type="pres">
      <dgm:prSet presAssocID="{4E91E4B2-2A20-43AA-BF19-50B38E10CAF6}" presName="vert2" presStyleCnt="0"/>
      <dgm:spPr/>
    </dgm:pt>
    <dgm:pt modelId="{E9CEDCFF-4961-4159-A16D-0F47DEFE3F18}" type="pres">
      <dgm:prSet presAssocID="{4E91E4B2-2A20-43AA-BF19-50B38E10CAF6}" presName="thinLine2b" presStyleLbl="callout" presStyleIdx="3" presStyleCnt="11"/>
      <dgm:spPr/>
    </dgm:pt>
    <dgm:pt modelId="{327E5950-2E3A-4966-9323-5CA38245B799}" type="pres">
      <dgm:prSet presAssocID="{4E91E4B2-2A20-43AA-BF19-50B38E10CAF6}" presName="vertSpace2b" presStyleCnt="0"/>
      <dgm:spPr/>
    </dgm:pt>
    <dgm:pt modelId="{5D3F1756-9B43-4165-91F5-64D8C0EF8513}" type="pres">
      <dgm:prSet presAssocID="{6A255BDA-FFA7-41D7-AB31-15BB17A7598E}" presName="horz2" presStyleCnt="0"/>
      <dgm:spPr/>
    </dgm:pt>
    <dgm:pt modelId="{DB6CFC4E-7C7F-455E-BACF-E4EB1AFC91C4}" type="pres">
      <dgm:prSet presAssocID="{6A255BDA-FFA7-41D7-AB31-15BB17A7598E}" presName="horzSpace2" presStyleCnt="0"/>
      <dgm:spPr/>
    </dgm:pt>
    <dgm:pt modelId="{3B41C62E-140F-4E36-8919-EABB4F40EF10}" type="pres">
      <dgm:prSet presAssocID="{6A255BDA-FFA7-41D7-AB31-15BB17A7598E}" presName="tx2" presStyleLbl="revTx" presStyleIdx="5" presStyleCnt="12"/>
      <dgm:spPr/>
    </dgm:pt>
    <dgm:pt modelId="{B5C4CF75-58A5-4FD8-84BE-ABC3D37C936B}" type="pres">
      <dgm:prSet presAssocID="{6A255BDA-FFA7-41D7-AB31-15BB17A7598E}" presName="vert2" presStyleCnt="0"/>
      <dgm:spPr/>
    </dgm:pt>
    <dgm:pt modelId="{C9AF493C-B754-4C37-A73D-BAAA01A4B0E1}" type="pres">
      <dgm:prSet presAssocID="{6A255BDA-FFA7-41D7-AB31-15BB17A7598E}" presName="thinLine2b" presStyleLbl="callout" presStyleIdx="4" presStyleCnt="11"/>
      <dgm:spPr/>
    </dgm:pt>
    <dgm:pt modelId="{4F53D4DD-4CB6-450D-A24D-EE88197D217A}" type="pres">
      <dgm:prSet presAssocID="{6A255BDA-FFA7-41D7-AB31-15BB17A7598E}" presName="vertSpace2b" presStyleCnt="0"/>
      <dgm:spPr/>
    </dgm:pt>
    <dgm:pt modelId="{E911939A-8D4A-49C6-9FCA-0D341A7E33F1}" type="pres">
      <dgm:prSet presAssocID="{A0F60354-21B1-4AA7-B362-58FBDD6C70DC}" presName="horz2" presStyleCnt="0"/>
      <dgm:spPr/>
    </dgm:pt>
    <dgm:pt modelId="{4426BD01-1260-4F14-AED7-9497B5146906}" type="pres">
      <dgm:prSet presAssocID="{A0F60354-21B1-4AA7-B362-58FBDD6C70DC}" presName="horzSpace2" presStyleCnt="0"/>
      <dgm:spPr/>
    </dgm:pt>
    <dgm:pt modelId="{3CD63DA9-4D1F-47A6-A8CD-1BC95959D322}" type="pres">
      <dgm:prSet presAssocID="{A0F60354-21B1-4AA7-B362-58FBDD6C70DC}" presName="tx2" presStyleLbl="revTx" presStyleIdx="6" presStyleCnt="12"/>
      <dgm:spPr/>
    </dgm:pt>
    <dgm:pt modelId="{45DA14CB-9C63-4C10-BC6A-AC8E4953FBF3}" type="pres">
      <dgm:prSet presAssocID="{A0F60354-21B1-4AA7-B362-58FBDD6C70DC}" presName="vert2" presStyleCnt="0"/>
      <dgm:spPr/>
    </dgm:pt>
    <dgm:pt modelId="{E262F21A-1016-4820-8CAD-03B23E18C3EB}" type="pres">
      <dgm:prSet presAssocID="{A0F60354-21B1-4AA7-B362-58FBDD6C70DC}" presName="thinLine2b" presStyleLbl="callout" presStyleIdx="5" presStyleCnt="11"/>
      <dgm:spPr/>
    </dgm:pt>
    <dgm:pt modelId="{8C7034A5-4F73-40DA-8466-8FCFE6A991DA}" type="pres">
      <dgm:prSet presAssocID="{A0F60354-21B1-4AA7-B362-58FBDD6C70DC}" presName="vertSpace2b" presStyleCnt="0"/>
      <dgm:spPr/>
    </dgm:pt>
    <dgm:pt modelId="{A78BE030-897A-4202-BB9F-CF9D795E8716}" type="pres">
      <dgm:prSet presAssocID="{31995B4B-AF34-4CE4-B93C-F3AAE28E0ACC}" presName="horz2" presStyleCnt="0"/>
      <dgm:spPr/>
    </dgm:pt>
    <dgm:pt modelId="{30B3F10D-92B6-4753-B195-85409D4A56C5}" type="pres">
      <dgm:prSet presAssocID="{31995B4B-AF34-4CE4-B93C-F3AAE28E0ACC}" presName="horzSpace2" presStyleCnt="0"/>
      <dgm:spPr/>
    </dgm:pt>
    <dgm:pt modelId="{511208E3-D2CC-4E7D-A90D-EF1DAA9E396A}" type="pres">
      <dgm:prSet presAssocID="{31995B4B-AF34-4CE4-B93C-F3AAE28E0ACC}" presName="tx2" presStyleLbl="revTx" presStyleIdx="7" presStyleCnt="12"/>
      <dgm:spPr/>
    </dgm:pt>
    <dgm:pt modelId="{A6F55F04-7220-4DCE-B655-FDF95EBC3001}" type="pres">
      <dgm:prSet presAssocID="{31995B4B-AF34-4CE4-B93C-F3AAE28E0ACC}" presName="vert2" presStyleCnt="0"/>
      <dgm:spPr/>
    </dgm:pt>
    <dgm:pt modelId="{AEED7F00-53A3-433B-A559-5B5033A52106}" type="pres">
      <dgm:prSet presAssocID="{31995B4B-AF34-4CE4-B93C-F3AAE28E0ACC}" presName="thinLine2b" presStyleLbl="callout" presStyleIdx="6" presStyleCnt="11"/>
      <dgm:spPr/>
    </dgm:pt>
    <dgm:pt modelId="{BFD1C20D-3A3D-43CF-B82A-76902A17F535}" type="pres">
      <dgm:prSet presAssocID="{31995B4B-AF34-4CE4-B93C-F3AAE28E0ACC}" presName="vertSpace2b" presStyleCnt="0"/>
      <dgm:spPr/>
    </dgm:pt>
    <dgm:pt modelId="{C6833A49-497F-4524-98FE-28B6D30A123D}" type="pres">
      <dgm:prSet presAssocID="{1047D374-9202-4951-84EA-D60DDAAF046F}" presName="horz2" presStyleCnt="0"/>
      <dgm:spPr/>
    </dgm:pt>
    <dgm:pt modelId="{674C7EA3-FF15-407C-B17B-6FEB2315FC9B}" type="pres">
      <dgm:prSet presAssocID="{1047D374-9202-4951-84EA-D60DDAAF046F}" presName="horzSpace2" presStyleCnt="0"/>
      <dgm:spPr/>
    </dgm:pt>
    <dgm:pt modelId="{697BFE3F-BE44-4691-BB3E-36A09A8EE4AE}" type="pres">
      <dgm:prSet presAssocID="{1047D374-9202-4951-84EA-D60DDAAF046F}" presName="tx2" presStyleLbl="revTx" presStyleIdx="8" presStyleCnt="12"/>
      <dgm:spPr/>
    </dgm:pt>
    <dgm:pt modelId="{AB1C8C34-81AE-43BA-B85D-81E1C2BB6B6F}" type="pres">
      <dgm:prSet presAssocID="{1047D374-9202-4951-84EA-D60DDAAF046F}" presName="vert2" presStyleCnt="0"/>
      <dgm:spPr/>
    </dgm:pt>
    <dgm:pt modelId="{606E4CC0-FB8C-4F2F-9EB4-AA2761405B08}" type="pres">
      <dgm:prSet presAssocID="{1047D374-9202-4951-84EA-D60DDAAF046F}" presName="thinLine2b" presStyleLbl="callout" presStyleIdx="7" presStyleCnt="11"/>
      <dgm:spPr/>
    </dgm:pt>
    <dgm:pt modelId="{2B4F3CD8-EDC4-4D99-A52A-5DA7AFA020D2}" type="pres">
      <dgm:prSet presAssocID="{1047D374-9202-4951-84EA-D60DDAAF046F}" presName="vertSpace2b" presStyleCnt="0"/>
      <dgm:spPr/>
    </dgm:pt>
    <dgm:pt modelId="{7BA79B96-C6A3-4814-B9C7-78A8C7C83FAA}" type="pres">
      <dgm:prSet presAssocID="{3E8282E3-C824-4BDF-AFEE-AC755A90C7D8}" presName="horz2" presStyleCnt="0"/>
      <dgm:spPr/>
    </dgm:pt>
    <dgm:pt modelId="{C12C3B9C-66E5-4D9A-A0B1-CA7378B39A9B}" type="pres">
      <dgm:prSet presAssocID="{3E8282E3-C824-4BDF-AFEE-AC755A90C7D8}" presName="horzSpace2" presStyleCnt="0"/>
      <dgm:spPr/>
    </dgm:pt>
    <dgm:pt modelId="{E18CB82A-0070-484A-A4BD-98B6D474D6B6}" type="pres">
      <dgm:prSet presAssocID="{3E8282E3-C824-4BDF-AFEE-AC755A90C7D8}" presName="tx2" presStyleLbl="revTx" presStyleIdx="9" presStyleCnt="12"/>
      <dgm:spPr/>
    </dgm:pt>
    <dgm:pt modelId="{5AD48FD8-251F-47FD-B9E8-093FA127D685}" type="pres">
      <dgm:prSet presAssocID="{3E8282E3-C824-4BDF-AFEE-AC755A90C7D8}" presName="vert2" presStyleCnt="0"/>
      <dgm:spPr/>
    </dgm:pt>
    <dgm:pt modelId="{C19A407B-458F-46AF-B567-D58C2180E9DD}" type="pres">
      <dgm:prSet presAssocID="{3E8282E3-C824-4BDF-AFEE-AC755A90C7D8}" presName="thinLine2b" presStyleLbl="callout" presStyleIdx="8" presStyleCnt="11"/>
      <dgm:spPr/>
    </dgm:pt>
    <dgm:pt modelId="{6DE0B96F-185F-40CD-BDE2-9878A6C27CF8}" type="pres">
      <dgm:prSet presAssocID="{3E8282E3-C824-4BDF-AFEE-AC755A90C7D8}" presName="vertSpace2b" presStyleCnt="0"/>
      <dgm:spPr/>
    </dgm:pt>
    <dgm:pt modelId="{52404AC2-2B12-4654-A147-281E129EAECB}" type="pres">
      <dgm:prSet presAssocID="{50D45562-66BE-48E2-8841-EA1CEB1881F1}" presName="horz2" presStyleCnt="0"/>
      <dgm:spPr/>
    </dgm:pt>
    <dgm:pt modelId="{CBBAA338-59DC-440F-BCCE-0C1D24E1DC25}" type="pres">
      <dgm:prSet presAssocID="{50D45562-66BE-48E2-8841-EA1CEB1881F1}" presName="horzSpace2" presStyleCnt="0"/>
      <dgm:spPr/>
    </dgm:pt>
    <dgm:pt modelId="{384DC492-6BD1-4A2B-846C-2AF50D2458A3}" type="pres">
      <dgm:prSet presAssocID="{50D45562-66BE-48E2-8841-EA1CEB1881F1}" presName="tx2" presStyleLbl="revTx" presStyleIdx="10" presStyleCnt="12"/>
      <dgm:spPr/>
    </dgm:pt>
    <dgm:pt modelId="{38988EFD-8D16-49C2-9A79-A6E507677EA7}" type="pres">
      <dgm:prSet presAssocID="{50D45562-66BE-48E2-8841-EA1CEB1881F1}" presName="vert2" presStyleCnt="0"/>
      <dgm:spPr/>
    </dgm:pt>
    <dgm:pt modelId="{60866672-37C5-4CED-9E91-DB6E0911CF3D}" type="pres">
      <dgm:prSet presAssocID="{50D45562-66BE-48E2-8841-EA1CEB1881F1}" presName="thinLine2b" presStyleLbl="callout" presStyleIdx="9" presStyleCnt="11"/>
      <dgm:spPr/>
    </dgm:pt>
    <dgm:pt modelId="{0C7E316B-58F8-4115-B5AC-B23779AFABAC}" type="pres">
      <dgm:prSet presAssocID="{50D45562-66BE-48E2-8841-EA1CEB1881F1}" presName="vertSpace2b" presStyleCnt="0"/>
      <dgm:spPr/>
    </dgm:pt>
    <dgm:pt modelId="{96E139C9-132B-4F80-BD27-B9B424FFCEC6}" type="pres">
      <dgm:prSet presAssocID="{D70C0C38-FB6B-4370-9787-794722B0C7CC}" presName="horz2" presStyleCnt="0"/>
      <dgm:spPr/>
    </dgm:pt>
    <dgm:pt modelId="{133D393C-FD86-445C-84C2-854D4B6C01F0}" type="pres">
      <dgm:prSet presAssocID="{D70C0C38-FB6B-4370-9787-794722B0C7CC}" presName="horzSpace2" presStyleCnt="0"/>
      <dgm:spPr/>
    </dgm:pt>
    <dgm:pt modelId="{C01054E6-7B67-4A01-9E79-69494F63A09B}" type="pres">
      <dgm:prSet presAssocID="{D70C0C38-FB6B-4370-9787-794722B0C7CC}" presName="tx2" presStyleLbl="revTx" presStyleIdx="11" presStyleCnt="12"/>
      <dgm:spPr/>
    </dgm:pt>
    <dgm:pt modelId="{C9EA99A1-897F-4A15-80E0-86DD4B456422}" type="pres">
      <dgm:prSet presAssocID="{D70C0C38-FB6B-4370-9787-794722B0C7CC}" presName="vert2" presStyleCnt="0"/>
      <dgm:spPr/>
    </dgm:pt>
    <dgm:pt modelId="{5CA2CBD1-D990-41A7-B5BF-8AA14BB6B447}" type="pres">
      <dgm:prSet presAssocID="{D70C0C38-FB6B-4370-9787-794722B0C7CC}" presName="thinLine2b" presStyleLbl="callout" presStyleIdx="10" presStyleCnt="11"/>
      <dgm:spPr/>
    </dgm:pt>
    <dgm:pt modelId="{EA749613-C6A5-4A3D-9760-3A24A8D7025F}" type="pres">
      <dgm:prSet presAssocID="{D70C0C38-FB6B-4370-9787-794722B0C7CC}" presName="vertSpace2b" presStyleCnt="0"/>
      <dgm:spPr/>
    </dgm:pt>
  </dgm:ptLst>
  <dgm:cxnLst>
    <dgm:cxn modelId="{EC54B90B-B627-4222-A4D3-943BB66543B2}" type="presOf" srcId="{1047D374-9202-4951-84EA-D60DDAAF046F}" destId="{697BFE3F-BE44-4691-BB3E-36A09A8EE4AE}" srcOrd="0" destOrd="0" presId="urn:microsoft.com/office/officeart/2008/layout/LinedList"/>
    <dgm:cxn modelId="{4FD92915-B564-4F6E-997D-89A71950BE52}" type="presOf" srcId="{E0248B24-1815-4575-96DF-E5D72FF9B463}" destId="{70908035-A914-45D6-8869-5383D77550DB}" srcOrd="0" destOrd="0" presId="urn:microsoft.com/office/officeart/2008/layout/LinedList"/>
    <dgm:cxn modelId="{A87A871A-0ED8-4C73-BB91-6ECD3FA73442}" srcId="{ADD47AE5-E644-48D7-8BB1-0A76C15E1E08}" destId="{A0AC7F26-5A93-431B-9920-F2D161CCE82A}" srcOrd="0" destOrd="0" parTransId="{E22F1A9B-6E58-4B47-AE51-320C697EFE20}" sibTransId="{62500BAA-7116-4D18-ABC0-6A8ADF5C3874}"/>
    <dgm:cxn modelId="{E3810B1E-49B0-4FEB-A6BC-CBE3F5D3BF3B}" type="presOf" srcId="{50D45562-66BE-48E2-8841-EA1CEB1881F1}" destId="{384DC492-6BD1-4A2B-846C-2AF50D2458A3}" srcOrd="0" destOrd="0" presId="urn:microsoft.com/office/officeart/2008/layout/LinedList"/>
    <dgm:cxn modelId="{44203924-2CE6-4331-8CB5-35B667184419}" type="presOf" srcId="{D70C0C38-FB6B-4370-9787-794722B0C7CC}" destId="{C01054E6-7B67-4A01-9E79-69494F63A09B}" srcOrd="0" destOrd="0" presId="urn:microsoft.com/office/officeart/2008/layout/LinedList"/>
    <dgm:cxn modelId="{3F48CA3D-6579-414B-9D60-B345F6602CEB}" type="presOf" srcId="{3E8282E3-C824-4BDF-AFEE-AC755A90C7D8}" destId="{E18CB82A-0070-484A-A4BD-98B6D474D6B6}" srcOrd="0" destOrd="0" presId="urn:microsoft.com/office/officeart/2008/layout/LinedList"/>
    <dgm:cxn modelId="{6ED2603F-400A-473E-A432-4E9EB9090CFE}" srcId="{ADD47AE5-E644-48D7-8BB1-0A76C15E1E08}" destId="{A0F60354-21B1-4AA7-B362-58FBDD6C70DC}" srcOrd="5" destOrd="0" parTransId="{2A817C00-4878-481F-800A-ECA7210B1D34}" sibTransId="{596BFD51-071C-4252-8817-1805DCD86E73}"/>
    <dgm:cxn modelId="{CFD06E41-33D7-4F28-9AE7-3F02639A4962}" srcId="{E3D7C0DE-FAAB-45CA-885F-F85FB9EA2914}" destId="{ADD47AE5-E644-48D7-8BB1-0A76C15E1E08}" srcOrd="0" destOrd="0" parTransId="{C198C103-1313-4D61-B5E5-90D1A943ABC8}" sibTransId="{A81284CB-8650-494C-84A1-C4A84B0A7287}"/>
    <dgm:cxn modelId="{0963CB50-7FE3-4850-8FE1-91401A0E60F3}" type="presOf" srcId="{E3D7C0DE-FAAB-45CA-885F-F85FB9EA2914}" destId="{B48FB4D7-7C7B-4212-987B-43C0E5A6CBDA}" srcOrd="0" destOrd="0" presId="urn:microsoft.com/office/officeart/2008/layout/LinedList"/>
    <dgm:cxn modelId="{728C0F53-BC0C-42C6-B307-6FCCD209B00D}" srcId="{ADD47AE5-E644-48D7-8BB1-0A76C15E1E08}" destId="{31995B4B-AF34-4CE4-B93C-F3AAE28E0ACC}" srcOrd="6" destOrd="0" parTransId="{6B751D28-748F-4DCB-BFCD-AC3C4FBD7179}" sibTransId="{E4BBAFAC-C091-4F3A-BBE1-E020AEBD4FE2}"/>
    <dgm:cxn modelId="{12223276-3C84-4386-9E78-ACBD3D65CAFC}" type="presOf" srcId="{4E91E4B2-2A20-43AA-BF19-50B38E10CAF6}" destId="{5A042B67-2F98-4DDD-B25C-A07EEB4BDB18}" srcOrd="0" destOrd="0" presId="urn:microsoft.com/office/officeart/2008/layout/LinedList"/>
    <dgm:cxn modelId="{BC5E5276-0EAC-43BB-BBC4-A85B12AACC83}" srcId="{ADD47AE5-E644-48D7-8BB1-0A76C15E1E08}" destId="{4E91E4B2-2A20-43AA-BF19-50B38E10CAF6}" srcOrd="3" destOrd="0" parTransId="{F2BA5810-3D49-423E-809A-B80F0FAECDE5}" sibTransId="{CB23C207-9009-41E9-B82E-D7D1EC56683D}"/>
    <dgm:cxn modelId="{E382077A-E149-46F3-BCA0-5111C0C53824}" type="presOf" srcId="{A0AC7F26-5A93-431B-9920-F2D161CCE82A}" destId="{404BB151-26EC-4ECB-88A3-9598DB971ED1}" srcOrd="0" destOrd="0" presId="urn:microsoft.com/office/officeart/2008/layout/LinedList"/>
    <dgm:cxn modelId="{DEC2CA5A-196A-442A-89DA-1881A4D17A90}" srcId="{ADD47AE5-E644-48D7-8BB1-0A76C15E1E08}" destId="{B9307590-485C-4631-8EFB-78BD3C5AB114}" srcOrd="2" destOrd="0" parTransId="{8E02DC26-9976-440A-95AB-F6364F239CFB}" sibTransId="{AAEC1F1A-ABD6-4B1F-AA1D-F9179AD2C7C8}"/>
    <dgm:cxn modelId="{0AACD67B-8C33-488A-A429-8B9BFCA9A5C2}" srcId="{ADD47AE5-E644-48D7-8BB1-0A76C15E1E08}" destId="{E0248B24-1815-4575-96DF-E5D72FF9B463}" srcOrd="1" destOrd="0" parTransId="{24E84A04-1226-4C4D-9E31-3909783F0BDE}" sibTransId="{0591CCA1-6F36-4300-A089-B39C1C0E778A}"/>
    <dgm:cxn modelId="{0785BB84-4649-4B01-8B21-B9E6B59BF259}" type="presOf" srcId="{A0F60354-21B1-4AA7-B362-58FBDD6C70DC}" destId="{3CD63DA9-4D1F-47A6-A8CD-1BC95959D322}" srcOrd="0" destOrd="0" presId="urn:microsoft.com/office/officeart/2008/layout/LinedList"/>
    <dgm:cxn modelId="{92818A88-6D2D-4038-942F-5F430118096E}" type="presOf" srcId="{ADD47AE5-E644-48D7-8BB1-0A76C15E1E08}" destId="{0EF7BBA8-541C-46A1-A348-2722F86FB389}" srcOrd="0" destOrd="0" presId="urn:microsoft.com/office/officeart/2008/layout/LinedList"/>
    <dgm:cxn modelId="{24B44F9B-DE3C-4C7A-86F0-15913D84783C}" srcId="{ADD47AE5-E644-48D7-8BB1-0A76C15E1E08}" destId="{6A255BDA-FFA7-41D7-AB31-15BB17A7598E}" srcOrd="4" destOrd="0" parTransId="{297A3375-769B-41B5-9F3E-4CE1D8842D2D}" sibTransId="{A0A72290-9990-43AD-B33E-6B1DC150C2E7}"/>
    <dgm:cxn modelId="{11D272A3-DF44-4112-BB82-DB8C9337EF18}" srcId="{ADD47AE5-E644-48D7-8BB1-0A76C15E1E08}" destId="{D70C0C38-FB6B-4370-9787-794722B0C7CC}" srcOrd="10" destOrd="0" parTransId="{CE7FBC16-6340-48D9-A84C-B8D09A6D4BC6}" sibTransId="{572C4E99-BA37-4F6D-BC7D-108F36BF546F}"/>
    <dgm:cxn modelId="{8FD142C1-53E8-4F6C-BBCF-A92081E21998}" type="presOf" srcId="{B9307590-485C-4631-8EFB-78BD3C5AB114}" destId="{6A0A1DE5-B709-4495-BE9C-305CA9B30A41}" srcOrd="0" destOrd="0" presId="urn:microsoft.com/office/officeart/2008/layout/LinedList"/>
    <dgm:cxn modelId="{804E62D0-BF3E-49FD-AF1A-3E8B49D9726B}" type="presOf" srcId="{6A255BDA-FFA7-41D7-AB31-15BB17A7598E}" destId="{3B41C62E-140F-4E36-8919-EABB4F40EF10}" srcOrd="0" destOrd="0" presId="urn:microsoft.com/office/officeart/2008/layout/LinedList"/>
    <dgm:cxn modelId="{C19A9CD4-53CA-4F63-922A-9349B7151F42}" type="presOf" srcId="{31995B4B-AF34-4CE4-B93C-F3AAE28E0ACC}" destId="{511208E3-D2CC-4E7D-A90D-EF1DAA9E396A}" srcOrd="0" destOrd="0" presId="urn:microsoft.com/office/officeart/2008/layout/LinedList"/>
    <dgm:cxn modelId="{0BC1A3D8-698C-4EB5-AD2E-954BFA3304F2}" srcId="{ADD47AE5-E644-48D7-8BB1-0A76C15E1E08}" destId="{50D45562-66BE-48E2-8841-EA1CEB1881F1}" srcOrd="9" destOrd="0" parTransId="{2C3C8361-D5AE-4C68-8F5B-61675855E482}" sibTransId="{69891C60-B388-4922-9C82-F935FDF734AB}"/>
    <dgm:cxn modelId="{88E98CDC-78C3-4BDE-93A6-86F22FD73C80}" srcId="{ADD47AE5-E644-48D7-8BB1-0A76C15E1E08}" destId="{1047D374-9202-4951-84EA-D60DDAAF046F}" srcOrd="7" destOrd="0" parTransId="{E61236B2-1971-4972-ADA8-D595A0799CE0}" sibTransId="{68BB7E72-529A-4053-82DC-A9C13F898626}"/>
    <dgm:cxn modelId="{95E765F3-2B47-4955-91B4-A74536883A99}" srcId="{ADD47AE5-E644-48D7-8BB1-0A76C15E1E08}" destId="{3E8282E3-C824-4BDF-AFEE-AC755A90C7D8}" srcOrd="8" destOrd="0" parTransId="{413981CB-225A-48A1-8AE7-29C001D568ED}" sibTransId="{50A36E0F-62D6-4CEA-9D8A-543C66D2A848}"/>
    <dgm:cxn modelId="{3C36DBAA-2A39-456C-867A-B1177B5BF67F}" type="presParOf" srcId="{B48FB4D7-7C7B-4212-987B-43C0E5A6CBDA}" destId="{D4F90EE4-75E6-4901-9253-8B96FACA2632}" srcOrd="0" destOrd="0" presId="urn:microsoft.com/office/officeart/2008/layout/LinedList"/>
    <dgm:cxn modelId="{BFF3B8C7-F3EC-497C-A104-87899CE5320A}" type="presParOf" srcId="{B48FB4D7-7C7B-4212-987B-43C0E5A6CBDA}" destId="{0A347326-EB90-44BF-A8EB-E7010E4A1E20}" srcOrd="1" destOrd="0" presId="urn:microsoft.com/office/officeart/2008/layout/LinedList"/>
    <dgm:cxn modelId="{5D794350-0716-45ED-8A33-F0EA6D32D1FE}" type="presParOf" srcId="{0A347326-EB90-44BF-A8EB-E7010E4A1E20}" destId="{0EF7BBA8-541C-46A1-A348-2722F86FB389}" srcOrd="0" destOrd="0" presId="urn:microsoft.com/office/officeart/2008/layout/LinedList"/>
    <dgm:cxn modelId="{5804D9C9-686A-46C8-A177-B7CFEDE0579B}" type="presParOf" srcId="{0A347326-EB90-44BF-A8EB-E7010E4A1E20}" destId="{40909694-BD08-424B-B266-E9AD449C574F}" srcOrd="1" destOrd="0" presId="urn:microsoft.com/office/officeart/2008/layout/LinedList"/>
    <dgm:cxn modelId="{E34C24C8-5F98-4EB6-AF00-B6629C6373FC}" type="presParOf" srcId="{40909694-BD08-424B-B266-E9AD449C574F}" destId="{DC9EA9D5-03CE-466F-83EE-C313D377144B}" srcOrd="0" destOrd="0" presId="urn:microsoft.com/office/officeart/2008/layout/LinedList"/>
    <dgm:cxn modelId="{A778A924-139C-4077-AF5D-C95BE3061D23}" type="presParOf" srcId="{40909694-BD08-424B-B266-E9AD449C574F}" destId="{E154DFF1-00EC-4C0C-8907-DCFB44307E15}" srcOrd="1" destOrd="0" presId="urn:microsoft.com/office/officeart/2008/layout/LinedList"/>
    <dgm:cxn modelId="{5559E23A-2B49-4B05-9E9A-C95074C6A1F6}" type="presParOf" srcId="{E154DFF1-00EC-4C0C-8907-DCFB44307E15}" destId="{7480A58A-D7CA-42AB-B63D-425A5CA51212}" srcOrd="0" destOrd="0" presId="urn:microsoft.com/office/officeart/2008/layout/LinedList"/>
    <dgm:cxn modelId="{F23C50E5-7058-48A1-8EC0-06152B4E931C}" type="presParOf" srcId="{E154DFF1-00EC-4C0C-8907-DCFB44307E15}" destId="{404BB151-26EC-4ECB-88A3-9598DB971ED1}" srcOrd="1" destOrd="0" presId="urn:microsoft.com/office/officeart/2008/layout/LinedList"/>
    <dgm:cxn modelId="{B3EDAE6A-8CD5-47EB-B361-D3396C9B7BB3}" type="presParOf" srcId="{E154DFF1-00EC-4C0C-8907-DCFB44307E15}" destId="{D22D075F-8725-4F59-B0EC-A6E3B3E42629}" srcOrd="2" destOrd="0" presId="urn:microsoft.com/office/officeart/2008/layout/LinedList"/>
    <dgm:cxn modelId="{7D6DA96A-13B1-40B5-93FF-289C9665B82A}" type="presParOf" srcId="{40909694-BD08-424B-B266-E9AD449C574F}" destId="{B5A57D8E-966E-4D81-8770-CBBE581026A4}" srcOrd="2" destOrd="0" presId="urn:microsoft.com/office/officeart/2008/layout/LinedList"/>
    <dgm:cxn modelId="{BE57F197-1F62-4EDC-B721-1F3D8AD15038}" type="presParOf" srcId="{40909694-BD08-424B-B266-E9AD449C574F}" destId="{796DBE2D-365D-4759-8260-94DD2BEB12A6}" srcOrd="3" destOrd="0" presId="urn:microsoft.com/office/officeart/2008/layout/LinedList"/>
    <dgm:cxn modelId="{76902E39-1E52-42CD-AABF-D70DC47D2FEB}" type="presParOf" srcId="{40909694-BD08-424B-B266-E9AD449C574F}" destId="{99D23CF7-907F-41AB-933C-A2DC31CB6621}" srcOrd="4" destOrd="0" presId="urn:microsoft.com/office/officeart/2008/layout/LinedList"/>
    <dgm:cxn modelId="{B9DD5083-C253-4271-A4AA-8E432C15D9FB}" type="presParOf" srcId="{99D23CF7-907F-41AB-933C-A2DC31CB6621}" destId="{2DB09D66-D1C4-46DB-B267-F862330866AA}" srcOrd="0" destOrd="0" presId="urn:microsoft.com/office/officeart/2008/layout/LinedList"/>
    <dgm:cxn modelId="{5B685942-1486-4ACE-902A-3749EA51A40D}" type="presParOf" srcId="{99D23CF7-907F-41AB-933C-A2DC31CB6621}" destId="{70908035-A914-45D6-8869-5383D77550DB}" srcOrd="1" destOrd="0" presId="urn:microsoft.com/office/officeart/2008/layout/LinedList"/>
    <dgm:cxn modelId="{F5CBA0AC-DAF8-4BB9-9168-168B64C68ED8}" type="presParOf" srcId="{99D23CF7-907F-41AB-933C-A2DC31CB6621}" destId="{30AB5054-D4A5-44C1-814B-427D54584BF7}" srcOrd="2" destOrd="0" presId="urn:microsoft.com/office/officeart/2008/layout/LinedList"/>
    <dgm:cxn modelId="{9BFD9DA8-39BA-47BB-8865-067C52348447}" type="presParOf" srcId="{40909694-BD08-424B-B266-E9AD449C574F}" destId="{7CD780B6-ED9A-4D99-B882-EF8BE937FDEA}" srcOrd="5" destOrd="0" presId="urn:microsoft.com/office/officeart/2008/layout/LinedList"/>
    <dgm:cxn modelId="{0DCDDE0D-CC6C-4381-B343-31EA4FC6C487}" type="presParOf" srcId="{40909694-BD08-424B-B266-E9AD449C574F}" destId="{EACA8281-D1C4-4B9A-AF1B-491BEAE4E165}" srcOrd="6" destOrd="0" presId="urn:microsoft.com/office/officeart/2008/layout/LinedList"/>
    <dgm:cxn modelId="{41C301C8-5957-4B11-AB43-9F9F766BCD11}" type="presParOf" srcId="{40909694-BD08-424B-B266-E9AD449C574F}" destId="{1360CB9E-83B7-4F3E-ACA8-8D3AC55B033E}" srcOrd="7" destOrd="0" presId="urn:microsoft.com/office/officeart/2008/layout/LinedList"/>
    <dgm:cxn modelId="{7118E825-AE75-4B2E-A36E-02947D8D674D}" type="presParOf" srcId="{1360CB9E-83B7-4F3E-ACA8-8D3AC55B033E}" destId="{C6AD1BE1-E4C3-442A-92BE-71B67B91797A}" srcOrd="0" destOrd="0" presId="urn:microsoft.com/office/officeart/2008/layout/LinedList"/>
    <dgm:cxn modelId="{A9DAA9D6-CAEB-4AD8-AD61-2FA738633542}" type="presParOf" srcId="{1360CB9E-83B7-4F3E-ACA8-8D3AC55B033E}" destId="{6A0A1DE5-B709-4495-BE9C-305CA9B30A41}" srcOrd="1" destOrd="0" presId="urn:microsoft.com/office/officeart/2008/layout/LinedList"/>
    <dgm:cxn modelId="{4BB5E6CF-A394-4672-83D7-12E9C7366FDF}" type="presParOf" srcId="{1360CB9E-83B7-4F3E-ACA8-8D3AC55B033E}" destId="{EFE6D2BF-75BC-47BC-9A68-57EA5C1E8775}" srcOrd="2" destOrd="0" presId="urn:microsoft.com/office/officeart/2008/layout/LinedList"/>
    <dgm:cxn modelId="{C690C974-8DF2-492C-86FC-0FA5D403C66C}" type="presParOf" srcId="{40909694-BD08-424B-B266-E9AD449C574F}" destId="{A48E6F4D-82B5-4AB3-BA64-AF2D6F904A89}" srcOrd="8" destOrd="0" presId="urn:microsoft.com/office/officeart/2008/layout/LinedList"/>
    <dgm:cxn modelId="{4B037E7A-033F-45C7-9A3D-EDFF0505F02B}" type="presParOf" srcId="{40909694-BD08-424B-B266-E9AD449C574F}" destId="{B2A984FF-DD46-4462-8B90-28D1FB29011B}" srcOrd="9" destOrd="0" presId="urn:microsoft.com/office/officeart/2008/layout/LinedList"/>
    <dgm:cxn modelId="{9158CBAC-BDB1-48DF-9F10-7FDEB579AA31}" type="presParOf" srcId="{40909694-BD08-424B-B266-E9AD449C574F}" destId="{FFC6E430-9B29-4E23-9EF7-9333E8A79584}" srcOrd="10" destOrd="0" presId="urn:microsoft.com/office/officeart/2008/layout/LinedList"/>
    <dgm:cxn modelId="{2EFDB8CF-72EA-4992-8DA8-04E0C5979D07}" type="presParOf" srcId="{FFC6E430-9B29-4E23-9EF7-9333E8A79584}" destId="{93A30EAC-9A80-458E-8A7F-F48078F03F34}" srcOrd="0" destOrd="0" presId="urn:microsoft.com/office/officeart/2008/layout/LinedList"/>
    <dgm:cxn modelId="{B903E87A-F6B3-4703-880C-A4692FF780C3}" type="presParOf" srcId="{FFC6E430-9B29-4E23-9EF7-9333E8A79584}" destId="{5A042B67-2F98-4DDD-B25C-A07EEB4BDB18}" srcOrd="1" destOrd="0" presId="urn:microsoft.com/office/officeart/2008/layout/LinedList"/>
    <dgm:cxn modelId="{46E06963-94B9-4AF5-98C5-A661DACEEF1F}" type="presParOf" srcId="{FFC6E430-9B29-4E23-9EF7-9333E8A79584}" destId="{EFD965D8-001D-4B74-A428-5003200DA5C0}" srcOrd="2" destOrd="0" presId="urn:microsoft.com/office/officeart/2008/layout/LinedList"/>
    <dgm:cxn modelId="{0418CE51-B008-476B-B6AB-A07698F01D0B}" type="presParOf" srcId="{40909694-BD08-424B-B266-E9AD449C574F}" destId="{E9CEDCFF-4961-4159-A16D-0F47DEFE3F18}" srcOrd="11" destOrd="0" presId="urn:microsoft.com/office/officeart/2008/layout/LinedList"/>
    <dgm:cxn modelId="{DDC83E16-8128-43F1-A14A-110B4F5E9820}" type="presParOf" srcId="{40909694-BD08-424B-B266-E9AD449C574F}" destId="{327E5950-2E3A-4966-9323-5CA38245B799}" srcOrd="12" destOrd="0" presId="urn:microsoft.com/office/officeart/2008/layout/LinedList"/>
    <dgm:cxn modelId="{5D2F56BC-82D5-4317-9288-1BA687BDD0F0}" type="presParOf" srcId="{40909694-BD08-424B-B266-E9AD449C574F}" destId="{5D3F1756-9B43-4165-91F5-64D8C0EF8513}" srcOrd="13" destOrd="0" presId="urn:microsoft.com/office/officeart/2008/layout/LinedList"/>
    <dgm:cxn modelId="{13847FA7-DEC0-4CAE-9366-F0DEE393B118}" type="presParOf" srcId="{5D3F1756-9B43-4165-91F5-64D8C0EF8513}" destId="{DB6CFC4E-7C7F-455E-BACF-E4EB1AFC91C4}" srcOrd="0" destOrd="0" presId="urn:microsoft.com/office/officeart/2008/layout/LinedList"/>
    <dgm:cxn modelId="{7A3F283B-56B3-491D-8F48-6B8498606509}" type="presParOf" srcId="{5D3F1756-9B43-4165-91F5-64D8C0EF8513}" destId="{3B41C62E-140F-4E36-8919-EABB4F40EF10}" srcOrd="1" destOrd="0" presId="urn:microsoft.com/office/officeart/2008/layout/LinedList"/>
    <dgm:cxn modelId="{F926377A-6597-4E8B-B27B-4B864BE546B9}" type="presParOf" srcId="{5D3F1756-9B43-4165-91F5-64D8C0EF8513}" destId="{B5C4CF75-58A5-4FD8-84BE-ABC3D37C936B}" srcOrd="2" destOrd="0" presId="urn:microsoft.com/office/officeart/2008/layout/LinedList"/>
    <dgm:cxn modelId="{22163AC0-2A30-4DF9-857A-0F7CDFB7267E}" type="presParOf" srcId="{40909694-BD08-424B-B266-E9AD449C574F}" destId="{C9AF493C-B754-4C37-A73D-BAAA01A4B0E1}" srcOrd="14" destOrd="0" presId="urn:microsoft.com/office/officeart/2008/layout/LinedList"/>
    <dgm:cxn modelId="{071D299D-FAEC-4690-B6A0-D861A1011C3E}" type="presParOf" srcId="{40909694-BD08-424B-B266-E9AD449C574F}" destId="{4F53D4DD-4CB6-450D-A24D-EE88197D217A}" srcOrd="15" destOrd="0" presId="urn:microsoft.com/office/officeart/2008/layout/LinedList"/>
    <dgm:cxn modelId="{D93EAD8B-7747-4971-BC21-2C4E69DF90AC}" type="presParOf" srcId="{40909694-BD08-424B-B266-E9AD449C574F}" destId="{E911939A-8D4A-49C6-9FCA-0D341A7E33F1}" srcOrd="16" destOrd="0" presId="urn:microsoft.com/office/officeart/2008/layout/LinedList"/>
    <dgm:cxn modelId="{C88C2341-7D89-4A4B-A5A6-8BA16BE21A9D}" type="presParOf" srcId="{E911939A-8D4A-49C6-9FCA-0D341A7E33F1}" destId="{4426BD01-1260-4F14-AED7-9497B5146906}" srcOrd="0" destOrd="0" presId="urn:microsoft.com/office/officeart/2008/layout/LinedList"/>
    <dgm:cxn modelId="{BBD6CBE1-1F68-4949-9F47-9FB1C72BC5A0}" type="presParOf" srcId="{E911939A-8D4A-49C6-9FCA-0D341A7E33F1}" destId="{3CD63DA9-4D1F-47A6-A8CD-1BC95959D322}" srcOrd="1" destOrd="0" presId="urn:microsoft.com/office/officeart/2008/layout/LinedList"/>
    <dgm:cxn modelId="{0CE31658-0F46-4FC2-9F3A-652410BA358D}" type="presParOf" srcId="{E911939A-8D4A-49C6-9FCA-0D341A7E33F1}" destId="{45DA14CB-9C63-4C10-BC6A-AC8E4953FBF3}" srcOrd="2" destOrd="0" presId="urn:microsoft.com/office/officeart/2008/layout/LinedList"/>
    <dgm:cxn modelId="{030CFF4E-B7A2-4725-9C76-46EF90476722}" type="presParOf" srcId="{40909694-BD08-424B-B266-E9AD449C574F}" destId="{E262F21A-1016-4820-8CAD-03B23E18C3EB}" srcOrd="17" destOrd="0" presId="urn:microsoft.com/office/officeart/2008/layout/LinedList"/>
    <dgm:cxn modelId="{E362B0DB-6F24-4D44-82E7-E409CE38863D}" type="presParOf" srcId="{40909694-BD08-424B-B266-E9AD449C574F}" destId="{8C7034A5-4F73-40DA-8466-8FCFE6A991DA}" srcOrd="18" destOrd="0" presId="urn:microsoft.com/office/officeart/2008/layout/LinedList"/>
    <dgm:cxn modelId="{E7ECCF1D-C551-41F5-A1B5-B78FBA787873}" type="presParOf" srcId="{40909694-BD08-424B-B266-E9AD449C574F}" destId="{A78BE030-897A-4202-BB9F-CF9D795E8716}" srcOrd="19" destOrd="0" presId="urn:microsoft.com/office/officeart/2008/layout/LinedList"/>
    <dgm:cxn modelId="{8582883F-ED59-41BF-B3F8-7E671B711E68}" type="presParOf" srcId="{A78BE030-897A-4202-BB9F-CF9D795E8716}" destId="{30B3F10D-92B6-4753-B195-85409D4A56C5}" srcOrd="0" destOrd="0" presId="urn:microsoft.com/office/officeart/2008/layout/LinedList"/>
    <dgm:cxn modelId="{A54EC12A-E754-46AB-BDC4-C98E9E900627}" type="presParOf" srcId="{A78BE030-897A-4202-BB9F-CF9D795E8716}" destId="{511208E3-D2CC-4E7D-A90D-EF1DAA9E396A}" srcOrd="1" destOrd="0" presId="urn:microsoft.com/office/officeart/2008/layout/LinedList"/>
    <dgm:cxn modelId="{DF220DF0-D1CC-413F-B254-71D61058060D}" type="presParOf" srcId="{A78BE030-897A-4202-BB9F-CF9D795E8716}" destId="{A6F55F04-7220-4DCE-B655-FDF95EBC3001}" srcOrd="2" destOrd="0" presId="urn:microsoft.com/office/officeart/2008/layout/LinedList"/>
    <dgm:cxn modelId="{C86044D5-DBDF-4EF8-BE99-96B7E44889F4}" type="presParOf" srcId="{40909694-BD08-424B-B266-E9AD449C574F}" destId="{AEED7F00-53A3-433B-A559-5B5033A52106}" srcOrd="20" destOrd="0" presId="urn:microsoft.com/office/officeart/2008/layout/LinedList"/>
    <dgm:cxn modelId="{AAEB9E5C-D720-4F71-B262-EDC9CA55C5A5}" type="presParOf" srcId="{40909694-BD08-424B-B266-E9AD449C574F}" destId="{BFD1C20D-3A3D-43CF-B82A-76902A17F535}" srcOrd="21" destOrd="0" presId="urn:microsoft.com/office/officeart/2008/layout/LinedList"/>
    <dgm:cxn modelId="{564DF816-0A0E-4A8F-8D50-0013A6AC2096}" type="presParOf" srcId="{40909694-BD08-424B-B266-E9AD449C574F}" destId="{C6833A49-497F-4524-98FE-28B6D30A123D}" srcOrd="22" destOrd="0" presId="urn:microsoft.com/office/officeart/2008/layout/LinedList"/>
    <dgm:cxn modelId="{1527D8AA-A221-46D9-9FC6-319913336B49}" type="presParOf" srcId="{C6833A49-497F-4524-98FE-28B6D30A123D}" destId="{674C7EA3-FF15-407C-B17B-6FEB2315FC9B}" srcOrd="0" destOrd="0" presId="urn:microsoft.com/office/officeart/2008/layout/LinedList"/>
    <dgm:cxn modelId="{FF8ADCC5-8AD4-4B9C-8A51-33C3AC0BF2ED}" type="presParOf" srcId="{C6833A49-497F-4524-98FE-28B6D30A123D}" destId="{697BFE3F-BE44-4691-BB3E-36A09A8EE4AE}" srcOrd="1" destOrd="0" presId="urn:microsoft.com/office/officeart/2008/layout/LinedList"/>
    <dgm:cxn modelId="{12AE57F4-4E1E-490D-8CDD-9BAC2ECB5A1D}" type="presParOf" srcId="{C6833A49-497F-4524-98FE-28B6D30A123D}" destId="{AB1C8C34-81AE-43BA-B85D-81E1C2BB6B6F}" srcOrd="2" destOrd="0" presId="urn:microsoft.com/office/officeart/2008/layout/LinedList"/>
    <dgm:cxn modelId="{7D92E9AA-81F4-460B-B1CE-13AC6973B1B5}" type="presParOf" srcId="{40909694-BD08-424B-B266-E9AD449C574F}" destId="{606E4CC0-FB8C-4F2F-9EB4-AA2761405B08}" srcOrd="23" destOrd="0" presId="urn:microsoft.com/office/officeart/2008/layout/LinedList"/>
    <dgm:cxn modelId="{666B40AE-1F0D-4CDA-BB4C-F36796E7DCCE}" type="presParOf" srcId="{40909694-BD08-424B-B266-E9AD449C574F}" destId="{2B4F3CD8-EDC4-4D99-A52A-5DA7AFA020D2}" srcOrd="24" destOrd="0" presId="urn:microsoft.com/office/officeart/2008/layout/LinedList"/>
    <dgm:cxn modelId="{689067EA-E400-447B-BE5B-1125013A7CB8}" type="presParOf" srcId="{40909694-BD08-424B-B266-E9AD449C574F}" destId="{7BA79B96-C6A3-4814-B9C7-78A8C7C83FAA}" srcOrd="25" destOrd="0" presId="urn:microsoft.com/office/officeart/2008/layout/LinedList"/>
    <dgm:cxn modelId="{CD202F24-5D6A-46AA-B572-2CBD8E3D7C5B}" type="presParOf" srcId="{7BA79B96-C6A3-4814-B9C7-78A8C7C83FAA}" destId="{C12C3B9C-66E5-4D9A-A0B1-CA7378B39A9B}" srcOrd="0" destOrd="0" presId="urn:microsoft.com/office/officeart/2008/layout/LinedList"/>
    <dgm:cxn modelId="{87EB8913-3D06-4995-8833-119A73164B3B}" type="presParOf" srcId="{7BA79B96-C6A3-4814-B9C7-78A8C7C83FAA}" destId="{E18CB82A-0070-484A-A4BD-98B6D474D6B6}" srcOrd="1" destOrd="0" presId="urn:microsoft.com/office/officeart/2008/layout/LinedList"/>
    <dgm:cxn modelId="{079FCD42-6B97-4266-B994-F118DB96B18C}" type="presParOf" srcId="{7BA79B96-C6A3-4814-B9C7-78A8C7C83FAA}" destId="{5AD48FD8-251F-47FD-B9E8-093FA127D685}" srcOrd="2" destOrd="0" presId="urn:microsoft.com/office/officeart/2008/layout/LinedList"/>
    <dgm:cxn modelId="{488374C5-853B-4573-B1C8-DC37B2DC58C5}" type="presParOf" srcId="{40909694-BD08-424B-B266-E9AD449C574F}" destId="{C19A407B-458F-46AF-B567-D58C2180E9DD}" srcOrd="26" destOrd="0" presId="urn:microsoft.com/office/officeart/2008/layout/LinedList"/>
    <dgm:cxn modelId="{757C1155-F84F-4D3B-A783-CACDD439BEAC}" type="presParOf" srcId="{40909694-BD08-424B-B266-E9AD449C574F}" destId="{6DE0B96F-185F-40CD-BDE2-9878A6C27CF8}" srcOrd="27" destOrd="0" presId="urn:microsoft.com/office/officeart/2008/layout/LinedList"/>
    <dgm:cxn modelId="{A353F49A-276A-452C-8D9C-DDEA2AF797A5}" type="presParOf" srcId="{40909694-BD08-424B-B266-E9AD449C574F}" destId="{52404AC2-2B12-4654-A147-281E129EAECB}" srcOrd="28" destOrd="0" presId="urn:microsoft.com/office/officeart/2008/layout/LinedList"/>
    <dgm:cxn modelId="{46D299CD-6DC9-499E-97D0-E1968AA1A210}" type="presParOf" srcId="{52404AC2-2B12-4654-A147-281E129EAECB}" destId="{CBBAA338-59DC-440F-BCCE-0C1D24E1DC25}" srcOrd="0" destOrd="0" presId="urn:microsoft.com/office/officeart/2008/layout/LinedList"/>
    <dgm:cxn modelId="{944FA9A7-D0B8-4627-A0EF-5A5A1E4EC9F5}" type="presParOf" srcId="{52404AC2-2B12-4654-A147-281E129EAECB}" destId="{384DC492-6BD1-4A2B-846C-2AF50D2458A3}" srcOrd="1" destOrd="0" presId="urn:microsoft.com/office/officeart/2008/layout/LinedList"/>
    <dgm:cxn modelId="{C920F1BC-AEE6-4662-B034-5D2A8BE987C4}" type="presParOf" srcId="{52404AC2-2B12-4654-A147-281E129EAECB}" destId="{38988EFD-8D16-49C2-9A79-A6E507677EA7}" srcOrd="2" destOrd="0" presId="urn:microsoft.com/office/officeart/2008/layout/LinedList"/>
    <dgm:cxn modelId="{44E77FAF-58B1-4DBE-A79D-4A49F2B2A7FF}" type="presParOf" srcId="{40909694-BD08-424B-B266-E9AD449C574F}" destId="{60866672-37C5-4CED-9E91-DB6E0911CF3D}" srcOrd="29" destOrd="0" presId="urn:microsoft.com/office/officeart/2008/layout/LinedList"/>
    <dgm:cxn modelId="{A7F33BDE-8BDF-4594-B837-1B05B8602FDE}" type="presParOf" srcId="{40909694-BD08-424B-B266-E9AD449C574F}" destId="{0C7E316B-58F8-4115-B5AC-B23779AFABAC}" srcOrd="30" destOrd="0" presId="urn:microsoft.com/office/officeart/2008/layout/LinedList"/>
    <dgm:cxn modelId="{D14B1D18-4CAD-418D-BA9C-2E3DB26A4A63}" type="presParOf" srcId="{40909694-BD08-424B-B266-E9AD449C574F}" destId="{96E139C9-132B-4F80-BD27-B9B424FFCEC6}" srcOrd="31" destOrd="0" presId="urn:microsoft.com/office/officeart/2008/layout/LinedList"/>
    <dgm:cxn modelId="{E10D3AAA-6826-482D-BD92-1CDF3CF6000D}" type="presParOf" srcId="{96E139C9-132B-4F80-BD27-B9B424FFCEC6}" destId="{133D393C-FD86-445C-84C2-854D4B6C01F0}" srcOrd="0" destOrd="0" presId="urn:microsoft.com/office/officeart/2008/layout/LinedList"/>
    <dgm:cxn modelId="{265809A8-4E98-4B95-97C9-90BD6847A99F}" type="presParOf" srcId="{96E139C9-132B-4F80-BD27-B9B424FFCEC6}" destId="{C01054E6-7B67-4A01-9E79-69494F63A09B}" srcOrd="1" destOrd="0" presId="urn:microsoft.com/office/officeart/2008/layout/LinedList"/>
    <dgm:cxn modelId="{F0FAD0DD-EFE8-45B8-A1D2-163A30E85358}" type="presParOf" srcId="{96E139C9-132B-4F80-BD27-B9B424FFCEC6}" destId="{C9EA99A1-897F-4A15-80E0-86DD4B456422}" srcOrd="2" destOrd="0" presId="urn:microsoft.com/office/officeart/2008/layout/LinedList"/>
    <dgm:cxn modelId="{E8B9A46C-7A02-49F8-8D16-D5A32D4D86E5}" type="presParOf" srcId="{40909694-BD08-424B-B266-E9AD449C574F}" destId="{5CA2CBD1-D990-41A7-B5BF-8AA14BB6B447}" srcOrd="32" destOrd="0" presId="urn:microsoft.com/office/officeart/2008/layout/LinedList"/>
    <dgm:cxn modelId="{9E080984-AB15-4A39-8BFA-1EB2DC6A7C78}" type="presParOf" srcId="{40909694-BD08-424B-B266-E9AD449C574F}" destId="{EA749613-C6A5-4A3D-9760-3A24A8D7025F}" srcOrd="3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FE0ED4-61E1-4ECE-9463-4A3D2FF67C3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tr-TR"/>
        </a:p>
      </dgm:t>
    </dgm:pt>
    <dgm:pt modelId="{5E7A237F-2532-47ED-87A3-F45853D91BAF}">
      <dgm:prSet/>
      <dgm:spPr>
        <a:ln>
          <a:solidFill>
            <a:srgbClr val="92D050"/>
          </a:solidFill>
        </a:ln>
      </dgm:spPr>
      <dgm:t>
        <a:bodyPr/>
        <a:lstStyle/>
        <a:p>
          <a:pPr rtl="0"/>
          <a:r>
            <a:rPr lang="tr-TR" b="1" dirty="0"/>
            <a:t>A. Adalet Bakanlığı ile Diyanet İşleri Başkanlığı Arasında Tutuklu ve Hükümlülerin Dinî ve Ahlakî Gelişimlerini Sağlamaya Yönelik Protokol</a:t>
          </a:r>
          <a:r>
            <a:rPr lang="tr-TR" dirty="0"/>
            <a:t> 10.02.</a:t>
          </a:r>
          <a:r>
            <a:rPr lang="tr-TR" b="1" dirty="0"/>
            <a:t>2011</a:t>
          </a:r>
          <a:r>
            <a:rPr lang="tr-TR" dirty="0"/>
            <a:t> tarihli protokolün amacı, ceza infaz kurumları ve eğitim evlerinde bulunan hükümlü ve tutuklulara din hizmetleri, ahlakî gelişim ve manevi rehberlikle ilgili faaliyetleri sunmak suretiyle dinî ve ahlakî duygularını geliştirerek yeniden topluma kazandırılmaları sürecine katkı sağlamaktır. </a:t>
          </a:r>
        </a:p>
      </dgm:t>
    </dgm:pt>
    <dgm:pt modelId="{CAB8EDBA-C6D4-4AFE-B9B3-EE29C9042D6C}" type="parTrans" cxnId="{F4D21F99-E3E5-4BAC-AE3D-75981DA2C416}">
      <dgm:prSet/>
      <dgm:spPr/>
      <dgm:t>
        <a:bodyPr/>
        <a:lstStyle/>
        <a:p>
          <a:endParaRPr lang="tr-TR"/>
        </a:p>
      </dgm:t>
    </dgm:pt>
    <dgm:pt modelId="{5FB03B98-A6D8-4DEC-827F-EABC3C85B335}" type="sibTrans" cxnId="{F4D21F99-E3E5-4BAC-AE3D-75981DA2C416}">
      <dgm:prSet/>
      <dgm:spPr/>
      <dgm:t>
        <a:bodyPr/>
        <a:lstStyle/>
        <a:p>
          <a:endParaRPr lang="tr-TR"/>
        </a:p>
      </dgm:t>
    </dgm:pt>
    <dgm:pt modelId="{E0B872B3-4686-4F66-AA32-57C713DCB0A5}">
      <dgm:prSet/>
      <dgm:spPr>
        <a:ln>
          <a:solidFill>
            <a:schemeClr val="accent1">
              <a:lumMod val="60000"/>
              <a:lumOff val="40000"/>
            </a:schemeClr>
          </a:solidFill>
        </a:ln>
      </dgm:spPr>
      <dgm:t>
        <a:bodyPr/>
        <a:lstStyle/>
        <a:p>
          <a:pPr rtl="0"/>
          <a:r>
            <a:rPr lang="tr-TR" b="1" dirty="0"/>
            <a:t>B. Sağlık Bakanlığı ile Diyanet İşleri Başkanlığı Arasında Hastanelerde Manevi Destek Sunmaya Yönelik İşbirliği Protokolü </a:t>
          </a:r>
          <a:r>
            <a:rPr lang="tr-TR" dirty="0"/>
            <a:t>07 Ocak </a:t>
          </a:r>
          <a:r>
            <a:rPr lang="tr-TR" b="1" dirty="0"/>
            <a:t>2015</a:t>
          </a:r>
          <a:r>
            <a:rPr lang="tr-TR" dirty="0"/>
            <a:t> tarihli Protokolün amacı; Başkanlık ile Sağlık Bakanlığına bağlı hastane, kurum ve kuruluşlarda talep eden hastalara, hasta yakınlarına ve hastane personeline, içinde bulundukları şartlar göz önünde bulundurularak moral, motivasyon ve manevi destek sağlamaya, dinî/manevi konularda danışmanlık ve rehberlik hizmetleri sunmaya yönelik usul, esas ve yükümlülükleri belirlemektir.</a:t>
          </a:r>
        </a:p>
      </dgm:t>
    </dgm:pt>
    <dgm:pt modelId="{27636FCE-F563-4734-8543-97C21666EAEB}" type="parTrans" cxnId="{6118CEBA-EB60-4A63-8476-53D5CC6E8013}">
      <dgm:prSet/>
      <dgm:spPr/>
      <dgm:t>
        <a:bodyPr/>
        <a:lstStyle/>
        <a:p>
          <a:endParaRPr lang="tr-TR"/>
        </a:p>
      </dgm:t>
    </dgm:pt>
    <dgm:pt modelId="{E8447ACC-34CB-48BE-BF1E-F7E22F7C7730}" type="sibTrans" cxnId="{6118CEBA-EB60-4A63-8476-53D5CC6E8013}">
      <dgm:prSet/>
      <dgm:spPr/>
      <dgm:t>
        <a:bodyPr/>
        <a:lstStyle/>
        <a:p>
          <a:endParaRPr lang="tr-TR"/>
        </a:p>
      </dgm:t>
    </dgm:pt>
    <dgm:pt modelId="{90A5D2A7-742B-4F8B-A1FA-C0F13639FAF6}">
      <dgm:prSet custT="1"/>
      <dgm:spPr>
        <a:ln>
          <a:solidFill>
            <a:srgbClr val="92D050"/>
          </a:solidFill>
        </a:ln>
      </dgm:spPr>
      <dgm:t>
        <a:bodyPr/>
        <a:lstStyle/>
        <a:p>
          <a:pPr rtl="0"/>
          <a:r>
            <a:rPr lang="tr-TR" sz="1200" b="1" dirty="0"/>
            <a:t>C. Diyanet İşleri Başkanlığı ile Türkiye Yeşilay Cemiyeti Arasındaki İşbirliği Protokolü </a:t>
          </a:r>
          <a:r>
            <a:rPr lang="tr-TR" sz="1100" dirty="0"/>
            <a:t>18.09.</a:t>
          </a:r>
          <a:r>
            <a:rPr lang="tr-TR" sz="1200" b="1" dirty="0"/>
            <a:t>2014</a:t>
          </a:r>
          <a:r>
            <a:rPr lang="tr-TR" sz="1100" dirty="0"/>
            <a:t> tarihli Protokol, insanları alkol düşkünlüğünden, sigara/tütün ve uyuşturucu maddelerden, kumar ve teknoloji dâhil her türlü bağımlılıktan korumak amacıyla cami, Kur’an Kursu ve diğer alanlarda gerekli faaliyetlerin başlatılması, geliştirilmesi ve yaygınlaştırılması; kaynak ve hizmet kullanımında işbirliği yapılması; din görevlilerinin periyodik olarak yapmış oldukları toplantılarda ve hizmet içi eğitimlerde/seminerlerde bilgilendirilerek onların da vatandaşları bilgilendirmelerinin sağlanması; basılı, görsel ve işitsel yayınlar ile toplumun aydınlatılması ve bilinçlendirilmesi gibi konularda Başkanlık ile Yeşilay Cemiyeti arasındaki bilgi paylaşımı ve koordinasyonun usul ve esaslarını kapsamaktadır. </a:t>
          </a:r>
        </a:p>
      </dgm:t>
    </dgm:pt>
    <dgm:pt modelId="{813A5E1B-F32E-404E-B92E-A008A30BC0A5}" type="parTrans" cxnId="{74A314C1-A8EB-472D-8821-136BA51939F0}">
      <dgm:prSet/>
      <dgm:spPr/>
      <dgm:t>
        <a:bodyPr/>
        <a:lstStyle/>
        <a:p>
          <a:endParaRPr lang="tr-TR"/>
        </a:p>
      </dgm:t>
    </dgm:pt>
    <dgm:pt modelId="{51EDC3F2-96CD-483B-B74F-71D428958F31}" type="sibTrans" cxnId="{74A314C1-A8EB-472D-8821-136BA51939F0}">
      <dgm:prSet/>
      <dgm:spPr/>
      <dgm:t>
        <a:bodyPr/>
        <a:lstStyle/>
        <a:p>
          <a:endParaRPr lang="tr-TR"/>
        </a:p>
      </dgm:t>
    </dgm:pt>
    <dgm:pt modelId="{BFCB43C3-59FA-49AB-878D-3EA96F6123A7}">
      <dgm:prSet custT="1"/>
      <dgm:spPr>
        <a:ln>
          <a:solidFill>
            <a:schemeClr val="accent3">
              <a:lumMod val="75000"/>
            </a:schemeClr>
          </a:solidFill>
        </a:ln>
      </dgm:spPr>
      <dgm:t>
        <a:bodyPr/>
        <a:lstStyle/>
        <a:p>
          <a:pPr rtl="0"/>
          <a:r>
            <a:rPr lang="tr-TR" sz="1200" b="1" dirty="0"/>
            <a:t>D. Diyanet İşleri Başkanlığı ile Gençlik ve Spor Bakanlığı Arasında İşbirliği Protokolü </a:t>
          </a:r>
          <a:r>
            <a:rPr lang="tr-TR" sz="1200" dirty="0"/>
            <a:t>26 Şubat </a:t>
          </a:r>
          <a:r>
            <a:rPr lang="tr-TR" sz="1200" b="1" dirty="0"/>
            <a:t>2015</a:t>
          </a:r>
          <a:r>
            <a:rPr lang="tr-TR" sz="1200" dirty="0"/>
            <a:t> tarihinde imzalanan Protokolün amacı; sosyal, kültürel ve sportif etkinliklerle, gençlerin beden ve ruh sağlıklarına, manevi gelişimlerine katkıda bulunmak, Gençlik ve Spor Bakanlığına bağlı kurumlarda, yurtlarda, spor tesislerinde, kamplarda ve gençlik merkezlerinde Başkanlık merkez ve taşra teşkilatında görevli olan personelin, moral, motivasyon ve manevi rehberlik sağlaması, din ve değerler eğitimi vermesi, din hizmeti sunmasına ilişkin usul ve esasları belirlemektir. </a:t>
          </a:r>
        </a:p>
      </dgm:t>
    </dgm:pt>
    <dgm:pt modelId="{3E07970E-6B53-4D2A-A564-0EDE976FC3E8}" type="parTrans" cxnId="{97FFBD6B-65B8-445A-B831-4B82B9720DA1}">
      <dgm:prSet/>
      <dgm:spPr/>
      <dgm:t>
        <a:bodyPr/>
        <a:lstStyle/>
        <a:p>
          <a:endParaRPr lang="tr-TR"/>
        </a:p>
      </dgm:t>
    </dgm:pt>
    <dgm:pt modelId="{6FFE2FC5-DCF8-4E22-9DC4-6E7C7A2670D0}" type="sibTrans" cxnId="{97FFBD6B-65B8-445A-B831-4B82B9720DA1}">
      <dgm:prSet/>
      <dgm:spPr/>
      <dgm:t>
        <a:bodyPr/>
        <a:lstStyle/>
        <a:p>
          <a:endParaRPr lang="tr-TR"/>
        </a:p>
      </dgm:t>
    </dgm:pt>
    <dgm:pt modelId="{8F6A3FBC-FE95-41EB-98A6-10E95D590E5B}">
      <dgm:prSet custT="1"/>
      <dgm:spPr>
        <a:ln>
          <a:solidFill>
            <a:srgbClr val="92D050"/>
          </a:solidFill>
        </a:ln>
      </dgm:spPr>
      <dgm:t>
        <a:bodyPr/>
        <a:lstStyle/>
        <a:p>
          <a:pPr rtl="0"/>
          <a:r>
            <a:rPr lang="tr-TR" sz="1200" b="1" dirty="0"/>
            <a:t>E. Aile ve Sosyal Politikalar Bakanlığı ile Diyanet İşleri Başkanlığı Arasında İşbirliği Protokolü </a:t>
          </a:r>
          <a:r>
            <a:rPr lang="tr-TR" sz="1200" dirty="0"/>
            <a:t>Protokol ile; aile yapısının ve değerlerinin korunması, gelecek nesillere sağlıklı biçimde aktarılmasını sağlamak üzere ailenin güçlendirilmesi, aileyi ve aile içinde bireyi tehdit eden problemler hakkında toplumun duyarlı kılınması, koruyucu önleyici sosyal hizmetlerin etkinliğinin arttırılması, aile, kadın, çocuk, genç, yaşlı ve özürlü bireylerin bilinçlendirilmesi ile sosyal destek sistemlerinin güçlendirilerek problemlerin çözümüne katkı sağlanması amaçlanmaktadır. Protokol, belirtilen amaçlar doğrultusunda Diyanet İşleri Başkanlığı ile Aile ve Sosyal Politikalar Bakanlığı arasındaki işbirliği esaslarını kapsamaktadır.</a:t>
          </a:r>
        </a:p>
      </dgm:t>
    </dgm:pt>
    <dgm:pt modelId="{8C03D2FF-F709-4FFB-A663-2B3E449B8D1F}" type="parTrans" cxnId="{FA6284F7-02A0-4130-81E1-8F8D08F032F4}">
      <dgm:prSet/>
      <dgm:spPr/>
      <dgm:t>
        <a:bodyPr/>
        <a:lstStyle/>
        <a:p>
          <a:endParaRPr lang="tr-TR"/>
        </a:p>
      </dgm:t>
    </dgm:pt>
    <dgm:pt modelId="{367F2FF3-8E0C-4B8D-81D3-28A5133DE017}" type="sibTrans" cxnId="{FA6284F7-02A0-4130-81E1-8F8D08F032F4}">
      <dgm:prSet/>
      <dgm:spPr/>
      <dgm:t>
        <a:bodyPr/>
        <a:lstStyle/>
        <a:p>
          <a:endParaRPr lang="tr-TR"/>
        </a:p>
      </dgm:t>
    </dgm:pt>
    <dgm:pt modelId="{DD1E7F89-8A6F-43C1-8D1A-ADD8A8D89074}" type="pres">
      <dgm:prSet presAssocID="{4AFE0ED4-61E1-4ECE-9463-4A3D2FF67C3B}" presName="vert0" presStyleCnt="0">
        <dgm:presLayoutVars>
          <dgm:dir/>
          <dgm:animOne val="branch"/>
          <dgm:animLvl val="lvl"/>
        </dgm:presLayoutVars>
      </dgm:prSet>
      <dgm:spPr/>
    </dgm:pt>
    <dgm:pt modelId="{7E79472F-4620-42AD-9A17-A9374FCDC0B7}" type="pres">
      <dgm:prSet presAssocID="{5E7A237F-2532-47ED-87A3-F45853D91BAF}" presName="thickLine" presStyleLbl="alignNode1" presStyleIdx="0" presStyleCnt="5"/>
      <dgm:spPr/>
    </dgm:pt>
    <dgm:pt modelId="{1C241DFD-02CD-4AA2-BFC0-185895D9D5E5}" type="pres">
      <dgm:prSet presAssocID="{5E7A237F-2532-47ED-87A3-F45853D91BAF}" presName="horz1" presStyleCnt="0"/>
      <dgm:spPr/>
    </dgm:pt>
    <dgm:pt modelId="{CB86AB0F-2EBC-428D-BCF9-205D95723483}" type="pres">
      <dgm:prSet presAssocID="{5E7A237F-2532-47ED-87A3-F45853D91BAF}" presName="tx1" presStyleLbl="revTx" presStyleIdx="0" presStyleCnt="5"/>
      <dgm:spPr/>
    </dgm:pt>
    <dgm:pt modelId="{C08C0042-C897-4DF2-ABE0-B93E563AC512}" type="pres">
      <dgm:prSet presAssocID="{5E7A237F-2532-47ED-87A3-F45853D91BAF}" presName="vert1" presStyleCnt="0"/>
      <dgm:spPr/>
    </dgm:pt>
    <dgm:pt modelId="{A8EFE5DA-0347-420C-AFC4-B3869BA5F83C}" type="pres">
      <dgm:prSet presAssocID="{E0B872B3-4686-4F66-AA32-57C713DCB0A5}" presName="thickLine" presStyleLbl="alignNode1" presStyleIdx="1" presStyleCnt="5"/>
      <dgm:spPr>
        <a:ln>
          <a:solidFill>
            <a:schemeClr val="accent1">
              <a:lumMod val="60000"/>
              <a:lumOff val="40000"/>
            </a:schemeClr>
          </a:solidFill>
        </a:ln>
      </dgm:spPr>
    </dgm:pt>
    <dgm:pt modelId="{365299E7-A328-48C4-A37B-A3691592EE8B}" type="pres">
      <dgm:prSet presAssocID="{E0B872B3-4686-4F66-AA32-57C713DCB0A5}" presName="horz1" presStyleCnt="0"/>
      <dgm:spPr/>
    </dgm:pt>
    <dgm:pt modelId="{C93AD03D-3BF8-4DD4-82B9-5193D84DEAFD}" type="pres">
      <dgm:prSet presAssocID="{E0B872B3-4686-4F66-AA32-57C713DCB0A5}" presName="tx1" presStyleLbl="revTx" presStyleIdx="1" presStyleCnt="5"/>
      <dgm:spPr/>
    </dgm:pt>
    <dgm:pt modelId="{DE2F38D8-1785-4EBC-AA56-725557EB447C}" type="pres">
      <dgm:prSet presAssocID="{E0B872B3-4686-4F66-AA32-57C713DCB0A5}" presName="vert1" presStyleCnt="0"/>
      <dgm:spPr/>
    </dgm:pt>
    <dgm:pt modelId="{EC5D4EC5-D3E3-4825-B439-08E53C4C0BDD}" type="pres">
      <dgm:prSet presAssocID="{90A5D2A7-742B-4F8B-A1FA-C0F13639FAF6}" presName="thickLine" presStyleLbl="alignNode1" presStyleIdx="2" presStyleCnt="5"/>
      <dgm:spPr/>
    </dgm:pt>
    <dgm:pt modelId="{A232D8AD-252D-4C95-B9A5-ABD8D639572C}" type="pres">
      <dgm:prSet presAssocID="{90A5D2A7-742B-4F8B-A1FA-C0F13639FAF6}" presName="horz1" presStyleCnt="0"/>
      <dgm:spPr/>
    </dgm:pt>
    <dgm:pt modelId="{18F1A9B3-3726-4EF4-B95D-F09FEE18C6E4}" type="pres">
      <dgm:prSet presAssocID="{90A5D2A7-742B-4F8B-A1FA-C0F13639FAF6}" presName="tx1" presStyleLbl="revTx" presStyleIdx="2" presStyleCnt="5"/>
      <dgm:spPr/>
    </dgm:pt>
    <dgm:pt modelId="{C8F30018-50FD-4343-A2BD-21C0D6600156}" type="pres">
      <dgm:prSet presAssocID="{90A5D2A7-742B-4F8B-A1FA-C0F13639FAF6}" presName="vert1" presStyleCnt="0"/>
      <dgm:spPr/>
    </dgm:pt>
    <dgm:pt modelId="{06EC95B5-DD92-4CFF-AAEC-EB1DF68BCC82}" type="pres">
      <dgm:prSet presAssocID="{BFCB43C3-59FA-49AB-878D-3EA96F6123A7}" presName="thickLine" presStyleLbl="alignNode1" presStyleIdx="3" presStyleCnt="5"/>
      <dgm:spPr/>
    </dgm:pt>
    <dgm:pt modelId="{D4B31275-6B37-40C3-BB76-F86186F398A9}" type="pres">
      <dgm:prSet presAssocID="{BFCB43C3-59FA-49AB-878D-3EA96F6123A7}" presName="horz1" presStyleCnt="0"/>
      <dgm:spPr/>
    </dgm:pt>
    <dgm:pt modelId="{81431DAB-5331-477D-B2C5-CEF2F213C245}" type="pres">
      <dgm:prSet presAssocID="{BFCB43C3-59FA-49AB-878D-3EA96F6123A7}" presName="tx1" presStyleLbl="revTx" presStyleIdx="3" presStyleCnt="5"/>
      <dgm:spPr/>
    </dgm:pt>
    <dgm:pt modelId="{6A8F9F9B-F97D-40BE-AE49-4C11B4A7FE62}" type="pres">
      <dgm:prSet presAssocID="{BFCB43C3-59FA-49AB-878D-3EA96F6123A7}" presName="vert1" presStyleCnt="0"/>
      <dgm:spPr/>
    </dgm:pt>
    <dgm:pt modelId="{25BEA6A4-F5F5-4D29-9DB7-C8FC79D236EA}" type="pres">
      <dgm:prSet presAssocID="{8F6A3FBC-FE95-41EB-98A6-10E95D590E5B}" presName="thickLine" presStyleLbl="alignNode1" presStyleIdx="4" presStyleCnt="5"/>
      <dgm:spPr/>
    </dgm:pt>
    <dgm:pt modelId="{8B216FD9-43CA-497F-9EE6-0E4AF77EAA74}" type="pres">
      <dgm:prSet presAssocID="{8F6A3FBC-FE95-41EB-98A6-10E95D590E5B}" presName="horz1" presStyleCnt="0"/>
      <dgm:spPr/>
    </dgm:pt>
    <dgm:pt modelId="{85759E4F-5A22-453C-AA41-387C32AD2DF3}" type="pres">
      <dgm:prSet presAssocID="{8F6A3FBC-FE95-41EB-98A6-10E95D590E5B}" presName="tx1" presStyleLbl="revTx" presStyleIdx="4" presStyleCnt="5"/>
      <dgm:spPr/>
    </dgm:pt>
    <dgm:pt modelId="{B37E2FFF-9B3D-41B8-B22A-EA01D5D5EFBB}" type="pres">
      <dgm:prSet presAssocID="{8F6A3FBC-FE95-41EB-98A6-10E95D590E5B}" presName="vert1" presStyleCnt="0"/>
      <dgm:spPr/>
    </dgm:pt>
  </dgm:ptLst>
  <dgm:cxnLst>
    <dgm:cxn modelId="{DE54C20A-F648-4F5F-99CF-1C1E4B841501}" type="presOf" srcId="{5E7A237F-2532-47ED-87A3-F45853D91BAF}" destId="{CB86AB0F-2EBC-428D-BCF9-205D95723483}" srcOrd="0" destOrd="0" presId="urn:microsoft.com/office/officeart/2008/layout/LinedList"/>
    <dgm:cxn modelId="{97FFBD6B-65B8-445A-B831-4B82B9720DA1}" srcId="{4AFE0ED4-61E1-4ECE-9463-4A3D2FF67C3B}" destId="{BFCB43C3-59FA-49AB-878D-3EA96F6123A7}" srcOrd="3" destOrd="0" parTransId="{3E07970E-6B53-4D2A-A564-0EDE976FC3E8}" sibTransId="{6FFE2FC5-DCF8-4E22-9DC4-6E7C7A2670D0}"/>
    <dgm:cxn modelId="{F4D21F99-E3E5-4BAC-AE3D-75981DA2C416}" srcId="{4AFE0ED4-61E1-4ECE-9463-4A3D2FF67C3B}" destId="{5E7A237F-2532-47ED-87A3-F45853D91BAF}" srcOrd="0" destOrd="0" parTransId="{CAB8EDBA-C6D4-4AFE-B9B3-EE29C9042D6C}" sibTransId="{5FB03B98-A6D8-4DEC-827F-EABC3C85B335}"/>
    <dgm:cxn modelId="{473594A2-4772-49E0-BD37-2DD3D550E019}" type="presOf" srcId="{E0B872B3-4686-4F66-AA32-57C713DCB0A5}" destId="{C93AD03D-3BF8-4DD4-82B9-5193D84DEAFD}" srcOrd="0" destOrd="0" presId="urn:microsoft.com/office/officeart/2008/layout/LinedList"/>
    <dgm:cxn modelId="{9A14CDA9-BA8E-408A-956A-E6B1E0439C70}" type="presOf" srcId="{4AFE0ED4-61E1-4ECE-9463-4A3D2FF67C3B}" destId="{DD1E7F89-8A6F-43C1-8D1A-ADD8A8D89074}" srcOrd="0" destOrd="0" presId="urn:microsoft.com/office/officeart/2008/layout/LinedList"/>
    <dgm:cxn modelId="{6118CEBA-EB60-4A63-8476-53D5CC6E8013}" srcId="{4AFE0ED4-61E1-4ECE-9463-4A3D2FF67C3B}" destId="{E0B872B3-4686-4F66-AA32-57C713DCB0A5}" srcOrd="1" destOrd="0" parTransId="{27636FCE-F563-4734-8543-97C21666EAEB}" sibTransId="{E8447ACC-34CB-48BE-BF1E-F7E22F7C7730}"/>
    <dgm:cxn modelId="{74A314C1-A8EB-472D-8821-136BA51939F0}" srcId="{4AFE0ED4-61E1-4ECE-9463-4A3D2FF67C3B}" destId="{90A5D2A7-742B-4F8B-A1FA-C0F13639FAF6}" srcOrd="2" destOrd="0" parTransId="{813A5E1B-F32E-404E-B92E-A008A30BC0A5}" sibTransId="{51EDC3F2-96CD-483B-B74F-71D428958F31}"/>
    <dgm:cxn modelId="{A8A75AC4-1E56-41A1-A7C3-2A80C28530F7}" type="presOf" srcId="{BFCB43C3-59FA-49AB-878D-3EA96F6123A7}" destId="{81431DAB-5331-477D-B2C5-CEF2F213C245}" srcOrd="0" destOrd="0" presId="urn:microsoft.com/office/officeart/2008/layout/LinedList"/>
    <dgm:cxn modelId="{401B46C8-3CBE-4C6E-9BDF-610627EB7494}" type="presOf" srcId="{8F6A3FBC-FE95-41EB-98A6-10E95D590E5B}" destId="{85759E4F-5A22-453C-AA41-387C32AD2DF3}" srcOrd="0" destOrd="0" presId="urn:microsoft.com/office/officeart/2008/layout/LinedList"/>
    <dgm:cxn modelId="{FA6284F7-02A0-4130-81E1-8F8D08F032F4}" srcId="{4AFE0ED4-61E1-4ECE-9463-4A3D2FF67C3B}" destId="{8F6A3FBC-FE95-41EB-98A6-10E95D590E5B}" srcOrd="4" destOrd="0" parTransId="{8C03D2FF-F709-4FFB-A663-2B3E449B8D1F}" sibTransId="{367F2FF3-8E0C-4B8D-81D3-28A5133DE017}"/>
    <dgm:cxn modelId="{95EA60FE-DDE5-46AD-A1EC-65554CBC1665}" type="presOf" srcId="{90A5D2A7-742B-4F8B-A1FA-C0F13639FAF6}" destId="{18F1A9B3-3726-4EF4-B95D-F09FEE18C6E4}" srcOrd="0" destOrd="0" presId="urn:microsoft.com/office/officeart/2008/layout/LinedList"/>
    <dgm:cxn modelId="{1BEC0DA0-5248-4746-A31F-8EDFA2BB46D8}" type="presParOf" srcId="{DD1E7F89-8A6F-43C1-8D1A-ADD8A8D89074}" destId="{7E79472F-4620-42AD-9A17-A9374FCDC0B7}" srcOrd="0" destOrd="0" presId="urn:microsoft.com/office/officeart/2008/layout/LinedList"/>
    <dgm:cxn modelId="{4DAF9019-1DDD-4E17-8AFA-2D57564FAB35}" type="presParOf" srcId="{DD1E7F89-8A6F-43C1-8D1A-ADD8A8D89074}" destId="{1C241DFD-02CD-4AA2-BFC0-185895D9D5E5}" srcOrd="1" destOrd="0" presId="urn:microsoft.com/office/officeart/2008/layout/LinedList"/>
    <dgm:cxn modelId="{DD50BF7D-B71D-4195-B317-2B3E161475C0}" type="presParOf" srcId="{1C241DFD-02CD-4AA2-BFC0-185895D9D5E5}" destId="{CB86AB0F-2EBC-428D-BCF9-205D95723483}" srcOrd="0" destOrd="0" presId="urn:microsoft.com/office/officeart/2008/layout/LinedList"/>
    <dgm:cxn modelId="{6EF376EA-EAB9-457F-ABD2-8B7F3CEDFF62}" type="presParOf" srcId="{1C241DFD-02CD-4AA2-BFC0-185895D9D5E5}" destId="{C08C0042-C897-4DF2-ABE0-B93E563AC512}" srcOrd="1" destOrd="0" presId="urn:microsoft.com/office/officeart/2008/layout/LinedList"/>
    <dgm:cxn modelId="{307AC41A-9676-4598-A762-108FB1D93907}" type="presParOf" srcId="{DD1E7F89-8A6F-43C1-8D1A-ADD8A8D89074}" destId="{A8EFE5DA-0347-420C-AFC4-B3869BA5F83C}" srcOrd="2" destOrd="0" presId="urn:microsoft.com/office/officeart/2008/layout/LinedList"/>
    <dgm:cxn modelId="{9EB71A41-CFD3-4CEF-9207-B154AED2E0E8}" type="presParOf" srcId="{DD1E7F89-8A6F-43C1-8D1A-ADD8A8D89074}" destId="{365299E7-A328-48C4-A37B-A3691592EE8B}" srcOrd="3" destOrd="0" presId="urn:microsoft.com/office/officeart/2008/layout/LinedList"/>
    <dgm:cxn modelId="{2F266DAF-A2CE-471F-86D3-74196E12B1E4}" type="presParOf" srcId="{365299E7-A328-48C4-A37B-A3691592EE8B}" destId="{C93AD03D-3BF8-4DD4-82B9-5193D84DEAFD}" srcOrd="0" destOrd="0" presId="urn:microsoft.com/office/officeart/2008/layout/LinedList"/>
    <dgm:cxn modelId="{243F62AE-56F2-4F71-BC91-23451EE6097E}" type="presParOf" srcId="{365299E7-A328-48C4-A37B-A3691592EE8B}" destId="{DE2F38D8-1785-4EBC-AA56-725557EB447C}" srcOrd="1" destOrd="0" presId="urn:microsoft.com/office/officeart/2008/layout/LinedList"/>
    <dgm:cxn modelId="{FE190918-28BE-44EE-8665-E1634981A581}" type="presParOf" srcId="{DD1E7F89-8A6F-43C1-8D1A-ADD8A8D89074}" destId="{EC5D4EC5-D3E3-4825-B439-08E53C4C0BDD}" srcOrd="4" destOrd="0" presId="urn:microsoft.com/office/officeart/2008/layout/LinedList"/>
    <dgm:cxn modelId="{1D3B0873-5FD0-4C98-8805-B2D557C5862D}" type="presParOf" srcId="{DD1E7F89-8A6F-43C1-8D1A-ADD8A8D89074}" destId="{A232D8AD-252D-4C95-B9A5-ABD8D639572C}" srcOrd="5" destOrd="0" presId="urn:microsoft.com/office/officeart/2008/layout/LinedList"/>
    <dgm:cxn modelId="{DDE94FEF-98C7-4B03-8FE9-4189924CC198}" type="presParOf" srcId="{A232D8AD-252D-4C95-B9A5-ABD8D639572C}" destId="{18F1A9B3-3726-4EF4-B95D-F09FEE18C6E4}" srcOrd="0" destOrd="0" presId="urn:microsoft.com/office/officeart/2008/layout/LinedList"/>
    <dgm:cxn modelId="{C3BA5200-E480-4031-8203-34E2739D07F8}" type="presParOf" srcId="{A232D8AD-252D-4C95-B9A5-ABD8D639572C}" destId="{C8F30018-50FD-4343-A2BD-21C0D6600156}" srcOrd="1" destOrd="0" presId="urn:microsoft.com/office/officeart/2008/layout/LinedList"/>
    <dgm:cxn modelId="{AD4A960A-09FC-44CE-9CCE-ED0F3598F866}" type="presParOf" srcId="{DD1E7F89-8A6F-43C1-8D1A-ADD8A8D89074}" destId="{06EC95B5-DD92-4CFF-AAEC-EB1DF68BCC82}" srcOrd="6" destOrd="0" presId="urn:microsoft.com/office/officeart/2008/layout/LinedList"/>
    <dgm:cxn modelId="{1C7D6BE5-8226-4190-9004-FC7CDB2B1C43}" type="presParOf" srcId="{DD1E7F89-8A6F-43C1-8D1A-ADD8A8D89074}" destId="{D4B31275-6B37-40C3-BB76-F86186F398A9}" srcOrd="7" destOrd="0" presId="urn:microsoft.com/office/officeart/2008/layout/LinedList"/>
    <dgm:cxn modelId="{D1365C0C-AA23-4428-971F-5B05CB2A2F13}" type="presParOf" srcId="{D4B31275-6B37-40C3-BB76-F86186F398A9}" destId="{81431DAB-5331-477D-B2C5-CEF2F213C245}" srcOrd="0" destOrd="0" presId="urn:microsoft.com/office/officeart/2008/layout/LinedList"/>
    <dgm:cxn modelId="{0E35A292-4129-44AB-B933-56F127A73B1E}" type="presParOf" srcId="{D4B31275-6B37-40C3-BB76-F86186F398A9}" destId="{6A8F9F9B-F97D-40BE-AE49-4C11B4A7FE62}" srcOrd="1" destOrd="0" presId="urn:microsoft.com/office/officeart/2008/layout/LinedList"/>
    <dgm:cxn modelId="{380EF98C-0F58-4529-B3BB-8A65871EEF77}" type="presParOf" srcId="{DD1E7F89-8A6F-43C1-8D1A-ADD8A8D89074}" destId="{25BEA6A4-F5F5-4D29-9DB7-C8FC79D236EA}" srcOrd="8" destOrd="0" presId="urn:microsoft.com/office/officeart/2008/layout/LinedList"/>
    <dgm:cxn modelId="{953FA66E-90A7-4B1C-AF9E-7C8BC933AD48}" type="presParOf" srcId="{DD1E7F89-8A6F-43C1-8D1A-ADD8A8D89074}" destId="{8B216FD9-43CA-497F-9EE6-0E4AF77EAA74}" srcOrd="9" destOrd="0" presId="urn:microsoft.com/office/officeart/2008/layout/LinedList"/>
    <dgm:cxn modelId="{C57A298D-BB13-41F1-B2FC-ED5BC7B808C1}" type="presParOf" srcId="{8B216FD9-43CA-497F-9EE6-0E4AF77EAA74}" destId="{85759E4F-5A22-453C-AA41-387C32AD2DF3}" srcOrd="0" destOrd="0" presId="urn:microsoft.com/office/officeart/2008/layout/LinedList"/>
    <dgm:cxn modelId="{ED4D98A1-BD9A-453D-B21C-12F741992E48}" type="presParOf" srcId="{8B216FD9-43CA-497F-9EE6-0E4AF77EAA74}" destId="{B37E2FFF-9B3D-41B8-B22A-EA01D5D5EF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7355A1-D170-4858-A225-8049A0E64DBF}"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tr-TR"/>
        </a:p>
      </dgm:t>
    </dgm:pt>
    <dgm:pt modelId="{5C623BAE-2281-4B6D-AEF4-6DCE7622377E}">
      <dgm:prSet/>
      <dgm:spPr/>
      <dgm:t>
        <a:bodyPr/>
        <a:lstStyle/>
        <a:p>
          <a:pPr rtl="0"/>
          <a:r>
            <a:rPr lang="tr-TR" dirty="0"/>
            <a:t>Binalar Güzel, Maddi Destek Sağlanıyor Peki Ailesiz Bir Çocuk En Çok Neye İhtiyaç Duyar..</a:t>
          </a:r>
        </a:p>
      </dgm:t>
    </dgm:pt>
    <dgm:pt modelId="{33349A30-A94F-47EA-8236-B676D6F4186E}" type="parTrans" cxnId="{89A90826-F71D-4FFB-89FD-00564448CD39}">
      <dgm:prSet/>
      <dgm:spPr/>
      <dgm:t>
        <a:bodyPr/>
        <a:lstStyle/>
        <a:p>
          <a:endParaRPr lang="tr-TR"/>
        </a:p>
      </dgm:t>
    </dgm:pt>
    <dgm:pt modelId="{3C7576F3-5ACE-4D93-A8D8-2437F6FC5C12}" type="sibTrans" cxnId="{89A90826-F71D-4FFB-89FD-00564448CD39}">
      <dgm:prSet/>
      <dgm:spPr/>
      <dgm:t>
        <a:bodyPr/>
        <a:lstStyle/>
        <a:p>
          <a:endParaRPr lang="tr-TR"/>
        </a:p>
      </dgm:t>
    </dgm:pt>
    <dgm:pt modelId="{542F9AFB-0C66-4A3D-9769-1CFCBB065CB4}" type="pres">
      <dgm:prSet presAssocID="{D07355A1-D170-4858-A225-8049A0E64DBF}" presName="Name0" presStyleCnt="0">
        <dgm:presLayoutVars>
          <dgm:chMax val="2"/>
          <dgm:chPref val="2"/>
          <dgm:dir/>
          <dgm:animOne/>
          <dgm:resizeHandles val="exact"/>
        </dgm:presLayoutVars>
      </dgm:prSet>
      <dgm:spPr/>
    </dgm:pt>
    <dgm:pt modelId="{FE22C060-3751-40B5-84B0-9B2E84A84253}" type="pres">
      <dgm:prSet presAssocID="{D07355A1-D170-4858-A225-8049A0E64DBF}" presName="Background" presStyleLbl="bgImgPlace1" presStyleIdx="0" presStyleCnt="1" custScaleY="121951" custLinFactNeighborX="-12752" custLinFactNeighborY="-18560"/>
      <dgm:spPr/>
    </dgm:pt>
    <dgm:pt modelId="{2B6FA629-04C5-4A28-9642-68B998D07FDD}" type="pres">
      <dgm:prSet presAssocID="{D07355A1-D170-4858-A225-8049A0E64DBF}" presName="ParentText1" presStyleLbl="revTx" presStyleIdx="0" presStyleCnt="2">
        <dgm:presLayoutVars>
          <dgm:chMax val="0"/>
          <dgm:chPref val="0"/>
          <dgm:bulletEnabled val="1"/>
        </dgm:presLayoutVars>
      </dgm:prSet>
      <dgm:spPr/>
    </dgm:pt>
    <dgm:pt modelId="{2A7D5F77-D702-461E-8E3C-D19F9F30FC0E}" type="pres">
      <dgm:prSet presAssocID="{D07355A1-D170-4858-A225-8049A0E64DBF}" presName="ParentText2" presStyleLbl="revTx" presStyleIdx="1" presStyleCnt="2">
        <dgm:presLayoutVars>
          <dgm:chMax val="0"/>
          <dgm:chPref val="0"/>
          <dgm:bulletEnabled val="1"/>
        </dgm:presLayoutVars>
      </dgm:prSet>
      <dgm:spPr/>
    </dgm:pt>
    <dgm:pt modelId="{0269AFC9-3EAB-4BB2-B1BA-AB0B62B129EC}" type="pres">
      <dgm:prSet presAssocID="{D07355A1-D170-4858-A225-8049A0E64DBF}" presName="Plus" presStyleLbl="alignNode1" presStyleIdx="0" presStyleCnt="2" custScaleX="60580" custScaleY="52011" custLinFactNeighborX="3693" custLinFactNeighborY="6311"/>
      <dgm:spPr/>
    </dgm:pt>
    <dgm:pt modelId="{1B5D9CB1-BCC6-4C50-B0C5-A15900AC1A9E}" type="pres">
      <dgm:prSet presAssocID="{D07355A1-D170-4858-A225-8049A0E64DBF}" presName="Minus" presStyleLbl="alignNode1" presStyleIdx="1" presStyleCnt="2" custScaleX="101036" custScaleY="98602" custLinFactX="-4873" custLinFactNeighborX="-100000" custLinFactNeighborY="1621"/>
      <dgm:spPr/>
    </dgm:pt>
    <dgm:pt modelId="{DBE3CB5A-7044-4962-8E4F-0108B75C0B67}" type="pres">
      <dgm:prSet presAssocID="{D07355A1-D170-4858-A225-8049A0E64DBF}" presName="Divider" presStyleLbl="parChTrans1D1" presStyleIdx="0" presStyleCnt="1"/>
      <dgm:spPr/>
    </dgm:pt>
  </dgm:ptLst>
  <dgm:cxnLst>
    <dgm:cxn modelId="{89A90826-F71D-4FFB-89FD-00564448CD39}" srcId="{D07355A1-D170-4858-A225-8049A0E64DBF}" destId="{5C623BAE-2281-4B6D-AEF4-6DCE7622377E}" srcOrd="0" destOrd="0" parTransId="{33349A30-A94F-47EA-8236-B676D6F4186E}" sibTransId="{3C7576F3-5ACE-4D93-A8D8-2437F6FC5C12}"/>
    <dgm:cxn modelId="{968AB26D-774F-4D50-97FD-A0EB9A8F360F}" type="presOf" srcId="{D07355A1-D170-4858-A225-8049A0E64DBF}" destId="{542F9AFB-0C66-4A3D-9769-1CFCBB065CB4}" srcOrd="0" destOrd="0" presId="urn:microsoft.com/office/officeart/2009/3/layout/PlusandMinus"/>
    <dgm:cxn modelId="{2AE08D7C-66A1-4F25-AAF0-760E22CB075E}" type="presOf" srcId="{5C623BAE-2281-4B6D-AEF4-6DCE7622377E}" destId="{2B6FA629-04C5-4A28-9642-68B998D07FDD}" srcOrd="0" destOrd="0" presId="urn:microsoft.com/office/officeart/2009/3/layout/PlusandMinus"/>
    <dgm:cxn modelId="{AC6466E9-0E2B-4BE5-9E5F-85FF234738FD}" type="presParOf" srcId="{542F9AFB-0C66-4A3D-9769-1CFCBB065CB4}" destId="{FE22C060-3751-40B5-84B0-9B2E84A84253}" srcOrd="0" destOrd="0" presId="urn:microsoft.com/office/officeart/2009/3/layout/PlusandMinus"/>
    <dgm:cxn modelId="{76B03FFA-397E-4C39-B349-9F316F2F1623}" type="presParOf" srcId="{542F9AFB-0C66-4A3D-9769-1CFCBB065CB4}" destId="{2B6FA629-04C5-4A28-9642-68B998D07FDD}" srcOrd="1" destOrd="0" presId="urn:microsoft.com/office/officeart/2009/3/layout/PlusandMinus"/>
    <dgm:cxn modelId="{C47711AF-1714-432F-A382-5289581D310A}" type="presParOf" srcId="{542F9AFB-0C66-4A3D-9769-1CFCBB065CB4}" destId="{2A7D5F77-D702-461E-8E3C-D19F9F30FC0E}" srcOrd="2" destOrd="0" presId="urn:microsoft.com/office/officeart/2009/3/layout/PlusandMinus"/>
    <dgm:cxn modelId="{7E10B41B-0805-4B19-A8B9-B05964559408}" type="presParOf" srcId="{542F9AFB-0C66-4A3D-9769-1CFCBB065CB4}" destId="{0269AFC9-3EAB-4BB2-B1BA-AB0B62B129EC}" srcOrd="3" destOrd="0" presId="urn:microsoft.com/office/officeart/2009/3/layout/PlusandMinus"/>
    <dgm:cxn modelId="{F2922BC8-2557-4207-B732-16133BF617EE}" type="presParOf" srcId="{542F9AFB-0C66-4A3D-9769-1CFCBB065CB4}" destId="{1B5D9CB1-BCC6-4C50-B0C5-A15900AC1A9E}" srcOrd="4" destOrd="0" presId="urn:microsoft.com/office/officeart/2009/3/layout/PlusandMinus"/>
    <dgm:cxn modelId="{EBEA66A4-D595-417A-96E5-A274670FB2AC}" type="presParOf" srcId="{542F9AFB-0C66-4A3D-9769-1CFCBB065CB4}" destId="{DBE3CB5A-7044-4962-8E4F-0108B75C0B67}"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82B489-017B-4DC2-8851-249D7F815D0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AEA6EECB-5D97-4BE1-8382-D747F4B2044C}">
      <dgm:prSet/>
      <dgm:spPr/>
      <dgm:t>
        <a:bodyPr/>
        <a:lstStyle/>
        <a:p>
          <a:pPr rtl="0"/>
          <a:r>
            <a:rPr lang="tr-TR" baseline="0" dirty="0">
              <a:solidFill>
                <a:schemeClr val="tx1"/>
              </a:solidFill>
            </a:rPr>
            <a:t>Türkiye genelinde 296 kapalı, 70 açık, 6 çocuk cezaevinde 201 bin tutuklu/</a:t>
          </a:r>
          <a:br>
            <a:rPr lang="tr-TR" baseline="0" dirty="0">
              <a:solidFill>
                <a:schemeClr val="tx1"/>
              </a:solidFill>
            </a:rPr>
          </a:br>
          <a:r>
            <a:rPr lang="tr-TR" baseline="0" dirty="0">
              <a:solidFill>
                <a:schemeClr val="tx1"/>
              </a:solidFill>
            </a:rPr>
            <a:t>hükümlü bulunuyor. En fazla işlenen suçlar hırsızlık, uyuşturucu ve adam öldürme. </a:t>
          </a:r>
          <a:br>
            <a:rPr lang="tr-TR" baseline="0" dirty="0"/>
          </a:br>
          <a:endParaRPr lang="tr-TR" dirty="0"/>
        </a:p>
      </dgm:t>
    </dgm:pt>
    <dgm:pt modelId="{0645CA90-2817-4267-AE9D-9ADFE54DBA24}" type="parTrans" cxnId="{B798A463-5DAB-47F1-8D7B-F51AD38ECBA9}">
      <dgm:prSet/>
      <dgm:spPr/>
      <dgm:t>
        <a:bodyPr/>
        <a:lstStyle/>
        <a:p>
          <a:endParaRPr lang="tr-TR"/>
        </a:p>
      </dgm:t>
    </dgm:pt>
    <dgm:pt modelId="{0C11C261-3E23-47CC-BD72-58C87B414FD3}" type="sibTrans" cxnId="{B798A463-5DAB-47F1-8D7B-F51AD38ECBA9}">
      <dgm:prSet/>
      <dgm:spPr/>
      <dgm:t>
        <a:bodyPr/>
        <a:lstStyle/>
        <a:p>
          <a:endParaRPr lang="tr-TR"/>
        </a:p>
      </dgm:t>
    </dgm:pt>
    <dgm:pt modelId="{1520A4FA-47F4-4F90-9B6D-3C39E2A5792A}" type="pres">
      <dgm:prSet presAssocID="{9882B489-017B-4DC2-8851-249D7F815D0C}" presName="Name0" presStyleCnt="0">
        <dgm:presLayoutVars>
          <dgm:dir/>
          <dgm:resizeHandles val="exact"/>
        </dgm:presLayoutVars>
      </dgm:prSet>
      <dgm:spPr/>
    </dgm:pt>
    <dgm:pt modelId="{7A918AF4-5F93-4825-A6E2-8DFB07938129}" type="pres">
      <dgm:prSet presAssocID="{AEA6EECB-5D97-4BE1-8382-D747F4B2044C}" presName="node" presStyleLbl="node1" presStyleIdx="0" presStyleCnt="1" custScaleX="100098" custScaleY="115140">
        <dgm:presLayoutVars>
          <dgm:bulletEnabled val="1"/>
        </dgm:presLayoutVars>
      </dgm:prSet>
      <dgm:spPr/>
    </dgm:pt>
  </dgm:ptLst>
  <dgm:cxnLst>
    <dgm:cxn modelId="{B798A463-5DAB-47F1-8D7B-F51AD38ECBA9}" srcId="{9882B489-017B-4DC2-8851-249D7F815D0C}" destId="{AEA6EECB-5D97-4BE1-8382-D747F4B2044C}" srcOrd="0" destOrd="0" parTransId="{0645CA90-2817-4267-AE9D-9ADFE54DBA24}" sibTransId="{0C11C261-3E23-47CC-BD72-58C87B414FD3}"/>
    <dgm:cxn modelId="{7B36DCA9-1215-4D98-B79E-1AC60B0466E4}" type="presOf" srcId="{AEA6EECB-5D97-4BE1-8382-D747F4B2044C}" destId="{7A918AF4-5F93-4825-A6E2-8DFB07938129}" srcOrd="0" destOrd="0" presId="urn:microsoft.com/office/officeart/2005/8/layout/process1"/>
    <dgm:cxn modelId="{EE16A5DC-BC93-4230-8F86-D87BE5914B39}" type="presOf" srcId="{9882B489-017B-4DC2-8851-249D7F815D0C}" destId="{1520A4FA-47F4-4F90-9B6D-3C39E2A5792A}" srcOrd="0" destOrd="0" presId="urn:microsoft.com/office/officeart/2005/8/layout/process1"/>
    <dgm:cxn modelId="{A2605748-ED12-47EE-8A88-1FD4C5A90CD1}" type="presParOf" srcId="{1520A4FA-47F4-4F90-9B6D-3C39E2A5792A}" destId="{7A918AF4-5F93-4825-A6E2-8DFB07938129}"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7613E7-075F-4D64-88F7-7FB2CE5AFB4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C592D2F3-815A-441C-BAA9-34AEB1AEDA6E}">
      <dgm:prSet/>
      <dgm:spPr/>
      <dgm:t>
        <a:bodyPr/>
        <a:lstStyle/>
        <a:p>
          <a:pPr rtl="0"/>
          <a:r>
            <a:rPr lang="tr-TR" dirty="0">
              <a:solidFill>
                <a:schemeClr val="tx1"/>
              </a:solidFill>
            </a:rPr>
            <a:t>Şuanda Cezaevinde, </a:t>
          </a:r>
          <a:r>
            <a:rPr lang="tr-TR">
              <a:solidFill>
                <a:schemeClr val="tx1"/>
              </a:solidFill>
            </a:rPr>
            <a:t>Hastanede,Huzurevinde</a:t>
          </a:r>
          <a:r>
            <a:rPr lang="tr-TR" dirty="0">
              <a:solidFill>
                <a:schemeClr val="tx1"/>
              </a:solidFill>
            </a:rPr>
            <a:t>, AMATEM’de, Sevgi Evinde, Kadın Sığınma Evinde, Mülteci Çadırında ya da Bir Engelli Ailesinde olsanız.. Karşınızdaki kişilerle nasıl iletişim kurardınız? Onlara yaklaşımınız nasıl olurdu?</a:t>
          </a:r>
        </a:p>
      </dgm:t>
    </dgm:pt>
    <dgm:pt modelId="{C7A8943E-E2C4-48CE-A36E-B717C78C1483}" type="parTrans" cxnId="{562C3153-F6D7-48E8-88A1-FB172458D65A}">
      <dgm:prSet/>
      <dgm:spPr/>
      <dgm:t>
        <a:bodyPr/>
        <a:lstStyle/>
        <a:p>
          <a:endParaRPr lang="tr-TR"/>
        </a:p>
      </dgm:t>
    </dgm:pt>
    <dgm:pt modelId="{94DE5A49-626E-4B97-9FFB-9A4560EF4B01}" type="sibTrans" cxnId="{562C3153-F6D7-48E8-88A1-FB172458D65A}">
      <dgm:prSet/>
      <dgm:spPr/>
      <dgm:t>
        <a:bodyPr/>
        <a:lstStyle/>
        <a:p>
          <a:endParaRPr lang="tr-TR"/>
        </a:p>
      </dgm:t>
    </dgm:pt>
    <dgm:pt modelId="{30789E02-F686-43E6-A01E-DFFCD123148E}" type="pres">
      <dgm:prSet presAssocID="{0C7613E7-075F-4D64-88F7-7FB2CE5AFB4C}" presName="Name0" presStyleCnt="0">
        <dgm:presLayoutVars>
          <dgm:dir/>
          <dgm:animLvl val="lvl"/>
          <dgm:resizeHandles val="exact"/>
        </dgm:presLayoutVars>
      </dgm:prSet>
      <dgm:spPr/>
    </dgm:pt>
    <dgm:pt modelId="{E35BCA62-6921-4688-9976-17233EAB3C76}" type="pres">
      <dgm:prSet presAssocID="{C592D2F3-815A-441C-BAA9-34AEB1AEDA6E}" presName="composite" presStyleCnt="0"/>
      <dgm:spPr/>
    </dgm:pt>
    <dgm:pt modelId="{6CEFF0D9-BB37-47FB-A81C-AEFB1815A9DD}" type="pres">
      <dgm:prSet presAssocID="{C592D2F3-815A-441C-BAA9-34AEB1AEDA6E}" presName="parTx" presStyleLbl="alignNode1" presStyleIdx="0" presStyleCnt="1">
        <dgm:presLayoutVars>
          <dgm:chMax val="0"/>
          <dgm:chPref val="0"/>
          <dgm:bulletEnabled val="1"/>
        </dgm:presLayoutVars>
      </dgm:prSet>
      <dgm:spPr/>
    </dgm:pt>
    <dgm:pt modelId="{75491378-9F7B-45A5-9988-47444D4D5F33}" type="pres">
      <dgm:prSet presAssocID="{C592D2F3-815A-441C-BAA9-34AEB1AEDA6E}" presName="desTx" presStyleLbl="alignAccFollowNode1" presStyleIdx="0" presStyleCnt="1">
        <dgm:presLayoutVars>
          <dgm:bulletEnabled val="1"/>
        </dgm:presLayoutVars>
      </dgm:prSet>
      <dgm:spPr/>
    </dgm:pt>
  </dgm:ptLst>
  <dgm:cxnLst>
    <dgm:cxn modelId="{D8C3572C-AF12-404B-AF84-3DDBD2C8D291}" type="presOf" srcId="{C592D2F3-815A-441C-BAA9-34AEB1AEDA6E}" destId="{6CEFF0D9-BB37-47FB-A81C-AEFB1815A9DD}" srcOrd="0" destOrd="0" presId="urn:microsoft.com/office/officeart/2005/8/layout/hList1"/>
    <dgm:cxn modelId="{562C3153-F6D7-48E8-88A1-FB172458D65A}" srcId="{0C7613E7-075F-4D64-88F7-7FB2CE5AFB4C}" destId="{C592D2F3-815A-441C-BAA9-34AEB1AEDA6E}" srcOrd="0" destOrd="0" parTransId="{C7A8943E-E2C4-48CE-A36E-B717C78C1483}" sibTransId="{94DE5A49-626E-4B97-9FFB-9A4560EF4B01}"/>
    <dgm:cxn modelId="{688710E3-C6F7-458E-BFF2-02B143D45CDA}" type="presOf" srcId="{0C7613E7-075F-4D64-88F7-7FB2CE5AFB4C}" destId="{30789E02-F686-43E6-A01E-DFFCD123148E}" srcOrd="0" destOrd="0" presId="urn:microsoft.com/office/officeart/2005/8/layout/hList1"/>
    <dgm:cxn modelId="{0B2983A6-2FDF-40D5-A835-D01F8C4FF342}" type="presParOf" srcId="{30789E02-F686-43E6-A01E-DFFCD123148E}" destId="{E35BCA62-6921-4688-9976-17233EAB3C76}" srcOrd="0" destOrd="0" presId="urn:microsoft.com/office/officeart/2005/8/layout/hList1"/>
    <dgm:cxn modelId="{3B4DA30D-97A4-4DDF-95D1-F908870CF05E}" type="presParOf" srcId="{E35BCA62-6921-4688-9976-17233EAB3C76}" destId="{6CEFF0D9-BB37-47FB-A81C-AEFB1815A9DD}" srcOrd="0" destOrd="0" presId="urn:microsoft.com/office/officeart/2005/8/layout/hList1"/>
    <dgm:cxn modelId="{657DF5D8-7555-4BF1-8A61-B90165FA3EF0}" type="presParOf" srcId="{E35BCA62-6921-4688-9976-17233EAB3C76}" destId="{75491378-9F7B-45A5-9988-47444D4D5F3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04023-7ACE-48A3-B11B-FC58FD5ADDD5}">
      <dsp:nvSpPr>
        <dsp:cNvPr id="0" name=""/>
        <dsp:cNvSpPr/>
      </dsp:nvSpPr>
      <dsp:spPr>
        <a:xfrm>
          <a:off x="0" y="0"/>
          <a:ext cx="7620000" cy="0"/>
        </a:xfrm>
        <a:prstGeom prst="line">
          <a:avLst/>
        </a:prstGeom>
        <a:solidFill>
          <a:schemeClr val="accent4">
            <a:shade val="50000"/>
            <a:hueOff val="0"/>
            <a:satOff val="0"/>
            <a:lumOff val="0"/>
            <a:alphaOff val="0"/>
          </a:schemeClr>
        </a:solidFill>
        <a:ln w="12700" cap="flat" cmpd="sng" algn="ctr">
          <a:solidFill>
            <a:schemeClr val="accent4">
              <a:shade val="50000"/>
              <a:hueOff val="0"/>
              <a:satOff val="0"/>
              <a:lumOff val="0"/>
              <a:alphaOff val="0"/>
            </a:schemeClr>
          </a:solidFill>
          <a:prstDash val="solid"/>
        </a:ln>
        <a:effectLst>
          <a:outerShdw blurRad="50800" dist="25400" algn="bl" rotWithShape="0">
            <a:srgbClr val="000000">
              <a:alpha val="60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502B060D-9FA7-466A-8A87-12FA7F627163}">
      <dsp:nvSpPr>
        <dsp:cNvPr id="0" name=""/>
        <dsp:cNvSpPr/>
      </dsp:nvSpPr>
      <dsp:spPr>
        <a:xfrm>
          <a:off x="0" y="0"/>
          <a:ext cx="1524000" cy="480060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tr-TR" sz="2600" kern="1200"/>
            <a:t>Hizmet Yürütülen Alanlar</a:t>
          </a:r>
        </a:p>
      </dsp:txBody>
      <dsp:txXfrm>
        <a:off x="0" y="0"/>
        <a:ext cx="1524000" cy="4800600"/>
      </dsp:txXfrm>
    </dsp:sp>
    <dsp:sp modelId="{434874AF-2A2C-4BB2-9085-A525FDA51AA9}">
      <dsp:nvSpPr>
        <dsp:cNvPr id="0" name=""/>
        <dsp:cNvSpPr/>
      </dsp:nvSpPr>
      <dsp:spPr>
        <a:xfrm>
          <a:off x="1638299" y="25257"/>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tr-TR" sz="2300" kern="1200"/>
            <a:t>Yetiştirme Yurdu / Çocuk Evleri</a:t>
          </a:r>
        </a:p>
      </dsp:txBody>
      <dsp:txXfrm>
        <a:off x="1638299" y="25257"/>
        <a:ext cx="5981700" cy="505141"/>
      </dsp:txXfrm>
    </dsp:sp>
    <dsp:sp modelId="{E5042A42-D038-4BDC-8F4A-6EB652AA6B7A}">
      <dsp:nvSpPr>
        <dsp:cNvPr id="0" name=""/>
        <dsp:cNvSpPr/>
      </dsp:nvSpPr>
      <dsp:spPr>
        <a:xfrm>
          <a:off x="1523999" y="530398"/>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137426C4-CF8C-4C2B-B96C-B762EE46D37A}">
      <dsp:nvSpPr>
        <dsp:cNvPr id="0" name=""/>
        <dsp:cNvSpPr/>
      </dsp:nvSpPr>
      <dsp:spPr>
        <a:xfrm>
          <a:off x="1638299" y="555655"/>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tr-TR" sz="2300" kern="1200"/>
            <a:t>Ceza İnfaz Kurumları</a:t>
          </a:r>
        </a:p>
      </dsp:txBody>
      <dsp:txXfrm>
        <a:off x="1638299" y="555655"/>
        <a:ext cx="5981700" cy="505141"/>
      </dsp:txXfrm>
    </dsp:sp>
    <dsp:sp modelId="{312C34E5-7EF6-475B-9537-E288E5F72887}">
      <dsp:nvSpPr>
        <dsp:cNvPr id="0" name=""/>
        <dsp:cNvSpPr/>
      </dsp:nvSpPr>
      <dsp:spPr>
        <a:xfrm>
          <a:off x="1523999" y="1060796"/>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BAF01FCD-9B16-4855-BD1B-74F85970E33C}">
      <dsp:nvSpPr>
        <dsp:cNvPr id="0" name=""/>
        <dsp:cNvSpPr/>
      </dsp:nvSpPr>
      <dsp:spPr>
        <a:xfrm>
          <a:off x="1638299" y="1086053"/>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tr-TR" sz="2300" kern="1200"/>
            <a:t>Kadın Sığınma Evleri</a:t>
          </a:r>
        </a:p>
      </dsp:txBody>
      <dsp:txXfrm>
        <a:off x="1638299" y="1086053"/>
        <a:ext cx="5981700" cy="505141"/>
      </dsp:txXfrm>
    </dsp:sp>
    <dsp:sp modelId="{8F7E0122-648E-4335-9A8E-FE49DBC4708A}">
      <dsp:nvSpPr>
        <dsp:cNvPr id="0" name=""/>
        <dsp:cNvSpPr/>
      </dsp:nvSpPr>
      <dsp:spPr>
        <a:xfrm>
          <a:off x="1523999" y="1591194"/>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56EC9368-A70E-471B-8690-0B9C8293CD1D}">
      <dsp:nvSpPr>
        <dsp:cNvPr id="0" name=""/>
        <dsp:cNvSpPr/>
      </dsp:nvSpPr>
      <dsp:spPr>
        <a:xfrm>
          <a:off x="1638299" y="1616452"/>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tr-TR" sz="2300" kern="1200"/>
            <a:t>Hastaneler</a:t>
          </a:r>
        </a:p>
      </dsp:txBody>
      <dsp:txXfrm>
        <a:off x="1638299" y="1616452"/>
        <a:ext cx="5981700" cy="505141"/>
      </dsp:txXfrm>
    </dsp:sp>
    <dsp:sp modelId="{5570BCED-0B7C-4549-9D6D-4B43B24891D6}">
      <dsp:nvSpPr>
        <dsp:cNvPr id="0" name=""/>
        <dsp:cNvSpPr/>
      </dsp:nvSpPr>
      <dsp:spPr>
        <a:xfrm>
          <a:off x="1523999" y="2121593"/>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5C2ED2FF-DD5E-4CD1-8420-64CA12672AFD}">
      <dsp:nvSpPr>
        <dsp:cNvPr id="0" name=""/>
        <dsp:cNvSpPr/>
      </dsp:nvSpPr>
      <dsp:spPr>
        <a:xfrm>
          <a:off x="1638299" y="2146850"/>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tr-TR" sz="2300" kern="1200"/>
            <a:t>Huzurevleri</a:t>
          </a:r>
        </a:p>
      </dsp:txBody>
      <dsp:txXfrm>
        <a:off x="1638299" y="2146850"/>
        <a:ext cx="5981700" cy="505141"/>
      </dsp:txXfrm>
    </dsp:sp>
    <dsp:sp modelId="{E8D43040-9CC8-4523-B8FF-BA735679AE13}">
      <dsp:nvSpPr>
        <dsp:cNvPr id="0" name=""/>
        <dsp:cNvSpPr/>
      </dsp:nvSpPr>
      <dsp:spPr>
        <a:xfrm>
          <a:off x="1523999" y="2651991"/>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D72B5D01-D7F6-4779-B69F-3B291D7D882B}">
      <dsp:nvSpPr>
        <dsp:cNvPr id="0" name=""/>
        <dsp:cNvSpPr/>
      </dsp:nvSpPr>
      <dsp:spPr>
        <a:xfrm>
          <a:off x="1638299" y="2677248"/>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tr-TR" sz="2300" kern="1200"/>
            <a:t>Mülteciler</a:t>
          </a:r>
        </a:p>
      </dsp:txBody>
      <dsp:txXfrm>
        <a:off x="1638299" y="2677248"/>
        <a:ext cx="5981700" cy="505141"/>
      </dsp:txXfrm>
    </dsp:sp>
    <dsp:sp modelId="{74175D7C-61EE-40B2-B6A1-742ACA844FA6}">
      <dsp:nvSpPr>
        <dsp:cNvPr id="0" name=""/>
        <dsp:cNvSpPr/>
      </dsp:nvSpPr>
      <dsp:spPr>
        <a:xfrm>
          <a:off x="1523999" y="3182389"/>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24AF89A7-D468-4C1A-8292-F8F6F2869D01}">
      <dsp:nvSpPr>
        <dsp:cNvPr id="0" name=""/>
        <dsp:cNvSpPr/>
      </dsp:nvSpPr>
      <dsp:spPr>
        <a:xfrm>
          <a:off x="1638299" y="3207646"/>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tr-TR" sz="2300" kern="1200"/>
            <a:t>Bağımlılar</a:t>
          </a:r>
        </a:p>
      </dsp:txBody>
      <dsp:txXfrm>
        <a:off x="1638299" y="3207646"/>
        <a:ext cx="5981700" cy="505141"/>
      </dsp:txXfrm>
    </dsp:sp>
    <dsp:sp modelId="{B8A1786C-13BB-4E22-8ED2-7B0C95B83ED3}">
      <dsp:nvSpPr>
        <dsp:cNvPr id="0" name=""/>
        <dsp:cNvSpPr/>
      </dsp:nvSpPr>
      <dsp:spPr>
        <a:xfrm>
          <a:off x="1523999" y="3712788"/>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5148EAFA-714A-4736-AD8C-07A7FAF9429A}">
      <dsp:nvSpPr>
        <dsp:cNvPr id="0" name=""/>
        <dsp:cNvSpPr/>
      </dsp:nvSpPr>
      <dsp:spPr>
        <a:xfrm>
          <a:off x="1638299" y="3738045"/>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tr-TR" sz="2300" kern="1200"/>
            <a:t>Engelli Bireyler</a:t>
          </a:r>
        </a:p>
      </dsp:txBody>
      <dsp:txXfrm>
        <a:off x="1638299" y="3738045"/>
        <a:ext cx="5981700" cy="505141"/>
      </dsp:txXfrm>
    </dsp:sp>
    <dsp:sp modelId="{DAD09937-472F-4109-AD25-6D1CE084AD17}">
      <dsp:nvSpPr>
        <dsp:cNvPr id="0" name=""/>
        <dsp:cNvSpPr/>
      </dsp:nvSpPr>
      <dsp:spPr>
        <a:xfrm>
          <a:off x="1523999" y="4243186"/>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21FE88AB-3AFE-4C9C-AD50-D23E04EF514E}">
      <dsp:nvSpPr>
        <dsp:cNvPr id="0" name=""/>
        <dsp:cNvSpPr/>
      </dsp:nvSpPr>
      <dsp:spPr>
        <a:xfrm>
          <a:off x="1638299" y="4268443"/>
          <a:ext cx="5981700" cy="505141"/>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tr-TR" sz="2300" kern="1200"/>
            <a:t>Şehit Aileleri ve Gaziler</a:t>
          </a:r>
        </a:p>
      </dsp:txBody>
      <dsp:txXfrm>
        <a:off x="1638299" y="4268443"/>
        <a:ext cx="5981700" cy="505141"/>
      </dsp:txXfrm>
    </dsp:sp>
    <dsp:sp modelId="{492C9B6F-8D82-4897-BC51-6922FB10A2BB}">
      <dsp:nvSpPr>
        <dsp:cNvPr id="0" name=""/>
        <dsp:cNvSpPr/>
      </dsp:nvSpPr>
      <dsp:spPr>
        <a:xfrm>
          <a:off x="1523999" y="4773584"/>
          <a:ext cx="609600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90EE4-75E6-4901-9253-8B96FACA2632}">
      <dsp:nvSpPr>
        <dsp:cNvPr id="0" name=""/>
        <dsp:cNvSpPr/>
      </dsp:nvSpPr>
      <dsp:spPr>
        <a:xfrm>
          <a:off x="0" y="0"/>
          <a:ext cx="7620000" cy="0"/>
        </a:xfrm>
        <a:prstGeom prst="line">
          <a:avLst/>
        </a:prstGeom>
        <a:solidFill>
          <a:schemeClr val="accent3">
            <a:alpha val="9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7BBA8-541C-46A1-A348-2722F86FB389}">
      <dsp:nvSpPr>
        <dsp:cNvPr id="0" name=""/>
        <dsp:cNvSpPr/>
      </dsp:nvSpPr>
      <dsp:spPr>
        <a:xfrm>
          <a:off x="0" y="0"/>
          <a:ext cx="1524000" cy="480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tr-TR" sz="2000" kern="1200" dirty="0"/>
            <a:t>Sosyal ve Kültürel İçerikli Din Hizmetleri Daire Başkanlığının sorumluluk alanları şunlardır:</a:t>
          </a:r>
        </a:p>
      </dsp:txBody>
      <dsp:txXfrm>
        <a:off x="0" y="0"/>
        <a:ext cx="1524000" cy="4800600"/>
      </dsp:txXfrm>
    </dsp:sp>
    <dsp:sp modelId="{404BB151-26EC-4ECB-88A3-9598DB971ED1}">
      <dsp:nvSpPr>
        <dsp:cNvPr id="0" name=""/>
        <dsp:cNvSpPr/>
      </dsp:nvSpPr>
      <dsp:spPr>
        <a:xfrm>
          <a:off x="1638299" y="20686"/>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tr-TR" sz="1900" kern="1200"/>
            <a:t>A-    Vakit Hesaplama</a:t>
          </a:r>
        </a:p>
      </dsp:txBody>
      <dsp:txXfrm>
        <a:off x="1638299" y="20686"/>
        <a:ext cx="5981700" cy="413723"/>
      </dsp:txXfrm>
    </dsp:sp>
    <dsp:sp modelId="{B5A57D8E-966E-4D81-8770-CBBE581026A4}">
      <dsp:nvSpPr>
        <dsp:cNvPr id="0" name=""/>
        <dsp:cNvSpPr/>
      </dsp:nvSpPr>
      <dsp:spPr>
        <a:xfrm>
          <a:off x="1523999" y="434409"/>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908035-A914-45D6-8869-5383D77550DB}">
      <dsp:nvSpPr>
        <dsp:cNvPr id="0" name=""/>
        <dsp:cNvSpPr/>
      </dsp:nvSpPr>
      <dsp:spPr>
        <a:xfrm>
          <a:off x="1638299" y="455095"/>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tr-TR" sz="1900" kern="1200"/>
            <a:t>B-    Ramazan Hizmetleri</a:t>
          </a:r>
        </a:p>
      </dsp:txBody>
      <dsp:txXfrm>
        <a:off x="1638299" y="455095"/>
        <a:ext cx="5981700" cy="413723"/>
      </dsp:txXfrm>
    </dsp:sp>
    <dsp:sp modelId="{7CD780B6-ED9A-4D99-B882-EF8BE937FDEA}">
      <dsp:nvSpPr>
        <dsp:cNvPr id="0" name=""/>
        <dsp:cNvSpPr/>
      </dsp:nvSpPr>
      <dsp:spPr>
        <a:xfrm>
          <a:off x="1523999" y="868819"/>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0A1DE5-B709-4495-BE9C-305CA9B30A41}">
      <dsp:nvSpPr>
        <dsp:cNvPr id="0" name=""/>
        <dsp:cNvSpPr/>
      </dsp:nvSpPr>
      <dsp:spPr>
        <a:xfrm>
          <a:off x="1638299" y="889505"/>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tr-TR" sz="1900" kern="1200"/>
            <a:t>C-    Kurban Hizmetleri</a:t>
          </a:r>
        </a:p>
      </dsp:txBody>
      <dsp:txXfrm>
        <a:off x="1638299" y="889505"/>
        <a:ext cx="5981700" cy="413723"/>
      </dsp:txXfrm>
    </dsp:sp>
    <dsp:sp modelId="{A48E6F4D-82B5-4AB3-BA64-AF2D6F904A89}">
      <dsp:nvSpPr>
        <dsp:cNvPr id="0" name=""/>
        <dsp:cNvSpPr/>
      </dsp:nvSpPr>
      <dsp:spPr>
        <a:xfrm>
          <a:off x="1523999" y="1303229"/>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042B67-2F98-4DDD-B25C-A07EEB4BDB18}">
      <dsp:nvSpPr>
        <dsp:cNvPr id="0" name=""/>
        <dsp:cNvSpPr/>
      </dsp:nvSpPr>
      <dsp:spPr>
        <a:xfrm>
          <a:off x="1638299" y="1323915"/>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tr-TR" sz="1900" kern="1200"/>
            <a:t>D-    Cezaevi Hizmetleri</a:t>
          </a:r>
        </a:p>
      </dsp:txBody>
      <dsp:txXfrm>
        <a:off x="1638299" y="1323915"/>
        <a:ext cx="5981700" cy="413723"/>
      </dsp:txXfrm>
    </dsp:sp>
    <dsp:sp modelId="{E9CEDCFF-4961-4159-A16D-0F47DEFE3F18}">
      <dsp:nvSpPr>
        <dsp:cNvPr id="0" name=""/>
        <dsp:cNvSpPr/>
      </dsp:nvSpPr>
      <dsp:spPr>
        <a:xfrm>
          <a:off x="1523999" y="1737639"/>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41C62E-140F-4E36-8919-EABB4F40EF10}">
      <dsp:nvSpPr>
        <dsp:cNvPr id="0" name=""/>
        <dsp:cNvSpPr/>
      </dsp:nvSpPr>
      <dsp:spPr>
        <a:xfrm>
          <a:off x="1638299" y="1758325"/>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tr-TR" sz="1900" kern="1200"/>
            <a:t>E-     Huzurevi Hizmetleri</a:t>
          </a:r>
        </a:p>
      </dsp:txBody>
      <dsp:txXfrm>
        <a:off x="1638299" y="1758325"/>
        <a:ext cx="5981700" cy="413723"/>
      </dsp:txXfrm>
    </dsp:sp>
    <dsp:sp modelId="{C9AF493C-B754-4C37-A73D-BAAA01A4B0E1}">
      <dsp:nvSpPr>
        <dsp:cNvPr id="0" name=""/>
        <dsp:cNvSpPr/>
      </dsp:nvSpPr>
      <dsp:spPr>
        <a:xfrm>
          <a:off x="1523999" y="2172048"/>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D63DA9-4D1F-47A6-A8CD-1BC95959D322}">
      <dsp:nvSpPr>
        <dsp:cNvPr id="0" name=""/>
        <dsp:cNvSpPr/>
      </dsp:nvSpPr>
      <dsp:spPr>
        <a:xfrm>
          <a:off x="1638299" y="2192734"/>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tr-TR" sz="1900" kern="1200"/>
            <a:t>F-     Engellilere Yönelik Hizmetler</a:t>
          </a:r>
        </a:p>
      </dsp:txBody>
      <dsp:txXfrm>
        <a:off x="1638299" y="2192734"/>
        <a:ext cx="5981700" cy="413723"/>
      </dsp:txXfrm>
    </dsp:sp>
    <dsp:sp modelId="{E262F21A-1016-4820-8CAD-03B23E18C3EB}">
      <dsp:nvSpPr>
        <dsp:cNvPr id="0" name=""/>
        <dsp:cNvSpPr/>
      </dsp:nvSpPr>
      <dsp:spPr>
        <a:xfrm>
          <a:off x="1523999" y="2606458"/>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1208E3-D2CC-4E7D-A90D-EF1DAA9E396A}">
      <dsp:nvSpPr>
        <dsp:cNvPr id="0" name=""/>
        <dsp:cNvSpPr/>
      </dsp:nvSpPr>
      <dsp:spPr>
        <a:xfrm>
          <a:off x="1638299" y="2627144"/>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tr-TR" sz="1900" kern="1200"/>
            <a:t>G-    Madde Bağımlılığıyla Mücadele</a:t>
          </a:r>
        </a:p>
      </dsp:txBody>
      <dsp:txXfrm>
        <a:off x="1638299" y="2627144"/>
        <a:ext cx="5981700" cy="413723"/>
      </dsp:txXfrm>
    </dsp:sp>
    <dsp:sp modelId="{AEED7F00-53A3-433B-A559-5B5033A52106}">
      <dsp:nvSpPr>
        <dsp:cNvPr id="0" name=""/>
        <dsp:cNvSpPr/>
      </dsp:nvSpPr>
      <dsp:spPr>
        <a:xfrm>
          <a:off x="1523999" y="3040868"/>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7BFE3F-BE44-4691-BB3E-36A09A8EE4AE}">
      <dsp:nvSpPr>
        <dsp:cNvPr id="0" name=""/>
        <dsp:cNvSpPr/>
      </dsp:nvSpPr>
      <dsp:spPr>
        <a:xfrm>
          <a:off x="1638299" y="3061554"/>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tr-TR" sz="1900" kern="1200"/>
            <a:t>H-    Özel Günler (12 Mart, 18 Mart, 19 Eylül)</a:t>
          </a:r>
        </a:p>
      </dsp:txBody>
      <dsp:txXfrm>
        <a:off x="1638299" y="3061554"/>
        <a:ext cx="5981700" cy="413723"/>
      </dsp:txXfrm>
    </dsp:sp>
    <dsp:sp modelId="{606E4CC0-FB8C-4F2F-9EB4-AA2761405B08}">
      <dsp:nvSpPr>
        <dsp:cNvPr id="0" name=""/>
        <dsp:cNvSpPr/>
      </dsp:nvSpPr>
      <dsp:spPr>
        <a:xfrm>
          <a:off x="1523999" y="3475278"/>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8CB82A-0070-484A-A4BD-98B6D474D6B6}">
      <dsp:nvSpPr>
        <dsp:cNvPr id="0" name=""/>
        <dsp:cNvSpPr/>
      </dsp:nvSpPr>
      <dsp:spPr>
        <a:xfrm>
          <a:off x="1638299" y="3495964"/>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tr-TR" sz="1900" kern="1200"/>
            <a:t>İ-      Mevsimlik Tarım İşçilerine Yönelik Hizmetler</a:t>
          </a:r>
        </a:p>
      </dsp:txBody>
      <dsp:txXfrm>
        <a:off x="1638299" y="3495964"/>
        <a:ext cx="5981700" cy="413723"/>
      </dsp:txXfrm>
    </dsp:sp>
    <dsp:sp modelId="{C19A407B-458F-46AF-B567-D58C2180E9DD}">
      <dsp:nvSpPr>
        <dsp:cNvPr id="0" name=""/>
        <dsp:cNvSpPr/>
      </dsp:nvSpPr>
      <dsp:spPr>
        <a:xfrm>
          <a:off x="1523999" y="3909687"/>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4DC492-6BD1-4A2B-846C-2AF50D2458A3}">
      <dsp:nvSpPr>
        <dsp:cNvPr id="0" name=""/>
        <dsp:cNvSpPr/>
      </dsp:nvSpPr>
      <dsp:spPr>
        <a:xfrm>
          <a:off x="1638299" y="3930374"/>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tr-TR" sz="1900" kern="1200"/>
            <a:t>J-      Mültecilere Yönelik Hizmetler</a:t>
          </a:r>
        </a:p>
      </dsp:txBody>
      <dsp:txXfrm>
        <a:off x="1638299" y="3930374"/>
        <a:ext cx="5981700" cy="413723"/>
      </dsp:txXfrm>
    </dsp:sp>
    <dsp:sp modelId="{60866672-37C5-4CED-9E91-DB6E0911CF3D}">
      <dsp:nvSpPr>
        <dsp:cNvPr id="0" name=""/>
        <dsp:cNvSpPr/>
      </dsp:nvSpPr>
      <dsp:spPr>
        <a:xfrm>
          <a:off x="1523999" y="4344097"/>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1054E6-7B67-4A01-9E79-69494F63A09B}">
      <dsp:nvSpPr>
        <dsp:cNvPr id="0" name=""/>
        <dsp:cNvSpPr/>
      </dsp:nvSpPr>
      <dsp:spPr>
        <a:xfrm>
          <a:off x="1638299" y="4364783"/>
          <a:ext cx="5981700" cy="41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tr-TR" sz="1900" kern="1200"/>
            <a:t>K-    Romanlara Yönelik Hizmetler</a:t>
          </a:r>
        </a:p>
      </dsp:txBody>
      <dsp:txXfrm>
        <a:off x="1638299" y="4364783"/>
        <a:ext cx="5981700" cy="413723"/>
      </dsp:txXfrm>
    </dsp:sp>
    <dsp:sp modelId="{5CA2CBD1-D990-41A7-B5BF-8AA14BB6B447}">
      <dsp:nvSpPr>
        <dsp:cNvPr id="0" name=""/>
        <dsp:cNvSpPr/>
      </dsp:nvSpPr>
      <dsp:spPr>
        <a:xfrm>
          <a:off x="1523999" y="4778507"/>
          <a:ext cx="6096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9472F-4620-42AD-9A17-A9374FCDC0B7}">
      <dsp:nvSpPr>
        <dsp:cNvPr id="0" name=""/>
        <dsp:cNvSpPr/>
      </dsp:nvSpPr>
      <dsp:spPr>
        <a:xfrm>
          <a:off x="0" y="641"/>
          <a:ext cx="80855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B86AB0F-2EBC-428D-BCF9-205D95723483}">
      <dsp:nvSpPr>
        <dsp:cNvPr id="0" name=""/>
        <dsp:cNvSpPr/>
      </dsp:nvSpPr>
      <dsp:spPr>
        <a:xfrm>
          <a:off x="0" y="641"/>
          <a:ext cx="8085584" cy="1051060"/>
        </a:xfrm>
        <a:prstGeom prst="rect">
          <a:avLst/>
        </a:prstGeom>
        <a:noFill/>
        <a:ln>
          <a:solidFill>
            <a:srgbClr val="92D050"/>
          </a:solid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tr-TR" sz="1300" b="1" kern="1200" dirty="0"/>
            <a:t>A. Adalet Bakanlığı ile Diyanet İşleri Başkanlığı Arasında Tutuklu ve Hükümlülerin Dinî ve Ahlakî Gelişimlerini Sağlamaya Yönelik Protokol</a:t>
          </a:r>
          <a:r>
            <a:rPr lang="tr-TR" sz="1300" kern="1200" dirty="0"/>
            <a:t> 10.02.</a:t>
          </a:r>
          <a:r>
            <a:rPr lang="tr-TR" sz="1300" b="1" kern="1200" dirty="0"/>
            <a:t>2011</a:t>
          </a:r>
          <a:r>
            <a:rPr lang="tr-TR" sz="1300" kern="1200" dirty="0"/>
            <a:t> tarihli protokolün amacı, ceza infaz kurumları ve eğitim evlerinde bulunan hükümlü ve tutuklulara din hizmetleri, ahlakî gelişim ve manevi rehberlikle ilgili faaliyetleri sunmak suretiyle dinî ve ahlakî duygularını geliştirerek yeniden topluma kazandırılmaları sürecine katkı sağlamaktır. </a:t>
          </a:r>
        </a:p>
      </dsp:txBody>
      <dsp:txXfrm>
        <a:off x="0" y="641"/>
        <a:ext cx="8085584" cy="1051060"/>
      </dsp:txXfrm>
    </dsp:sp>
    <dsp:sp modelId="{A8EFE5DA-0347-420C-AFC4-B3869BA5F83C}">
      <dsp:nvSpPr>
        <dsp:cNvPr id="0" name=""/>
        <dsp:cNvSpPr/>
      </dsp:nvSpPr>
      <dsp:spPr>
        <a:xfrm>
          <a:off x="0" y="1051701"/>
          <a:ext cx="8085584" cy="0"/>
        </a:xfrm>
        <a:prstGeom prst="line">
          <a:avLst/>
        </a:prstGeom>
        <a:solidFill>
          <a:schemeClr val="accent1">
            <a:hueOff val="0"/>
            <a:satOff val="0"/>
            <a:lumOff val="0"/>
            <a:alphaOff val="0"/>
          </a:schemeClr>
        </a:solidFill>
        <a:ln w="12700" cap="flat" cmpd="sng" algn="ctr">
          <a:solidFill>
            <a:schemeClr val="accent1">
              <a:lumMod val="60000"/>
              <a:lumOff val="40000"/>
            </a:schemeClr>
          </a:solidFill>
          <a:prstDash val="solid"/>
        </a:ln>
        <a:effectLst/>
      </dsp:spPr>
      <dsp:style>
        <a:lnRef idx="1">
          <a:scrgbClr r="0" g="0" b="0"/>
        </a:lnRef>
        <a:fillRef idx="2">
          <a:scrgbClr r="0" g="0" b="0"/>
        </a:fillRef>
        <a:effectRef idx="1">
          <a:scrgbClr r="0" g="0" b="0"/>
        </a:effectRef>
        <a:fontRef idx="minor">
          <a:schemeClr val="dk1"/>
        </a:fontRef>
      </dsp:style>
    </dsp:sp>
    <dsp:sp modelId="{C93AD03D-3BF8-4DD4-82B9-5193D84DEAFD}">
      <dsp:nvSpPr>
        <dsp:cNvPr id="0" name=""/>
        <dsp:cNvSpPr/>
      </dsp:nvSpPr>
      <dsp:spPr>
        <a:xfrm>
          <a:off x="0" y="1051701"/>
          <a:ext cx="8085584" cy="1051060"/>
        </a:xfrm>
        <a:prstGeom prst="rect">
          <a:avLst/>
        </a:prstGeom>
        <a:noFill/>
        <a:ln>
          <a:solidFill>
            <a:schemeClr val="accent1">
              <a:lumMod val="60000"/>
              <a:lumOff val="40000"/>
            </a:schemeClr>
          </a:solid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tr-TR" sz="1300" b="1" kern="1200" dirty="0"/>
            <a:t>B. Sağlık Bakanlığı ile Diyanet İşleri Başkanlığı Arasında Hastanelerde Manevi Destek Sunmaya Yönelik İşbirliği Protokolü </a:t>
          </a:r>
          <a:r>
            <a:rPr lang="tr-TR" sz="1300" kern="1200" dirty="0"/>
            <a:t>07 Ocak </a:t>
          </a:r>
          <a:r>
            <a:rPr lang="tr-TR" sz="1300" b="1" kern="1200" dirty="0"/>
            <a:t>2015</a:t>
          </a:r>
          <a:r>
            <a:rPr lang="tr-TR" sz="1300" kern="1200" dirty="0"/>
            <a:t> tarihli Protokolün amacı; Başkanlık ile Sağlık Bakanlığına bağlı hastane, kurum ve kuruluşlarda talep eden hastalara, hasta yakınlarına ve hastane personeline, içinde bulundukları şartlar göz önünde bulundurularak moral, motivasyon ve manevi destek sağlamaya, dinî/manevi konularda danışmanlık ve rehberlik hizmetleri sunmaya yönelik usul, esas ve yükümlülükleri belirlemektir.</a:t>
          </a:r>
        </a:p>
      </dsp:txBody>
      <dsp:txXfrm>
        <a:off x="0" y="1051701"/>
        <a:ext cx="8085584" cy="1051060"/>
      </dsp:txXfrm>
    </dsp:sp>
    <dsp:sp modelId="{EC5D4EC5-D3E3-4825-B439-08E53C4C0BDD}">
      <dsp:nvSpPr>
        <dsp:cNvPr id="0" name=""/>
        <dsp:cNvSpPr/>
      </dsp:nvSpPr>
      <dsp:spPr>
        <a:xfrm>
          <a:off x="0" y="2102761"/>
          <a:ext cx="80855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8F1A9B3-3726-4EF4-B95D-F09FEE18C6E4}">
      <dsp:nvSpPr>
        <dsp:cNvPr id="0" name=""/>
        <dsp:cNvSpPr/>
      </dsp:nvSpPr>
      <dsp:spPr>
        <a:xfrm>
          <a:off x="0" y="2102761"/>
          <a:ext cx="8085584" cy="1051060"/>
        </a:xfrm>
        <a:prstGeom prst="rect">
          <a:avLst/>
        </a:prstGeom>
        <a:noFill/>
        <a:ln>
          <a:solidFill>
            <a:srgbClr val="92D050"/>
          </a:solid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tr-TR" sz="1200" b="1" kern="1200" dirty="0"/>
            <a:t>C. Diyanet İşleri Başkanlığı ile Türkiye Yeşilay Cemiyeti Arasındaki İşbirliği Protokolü </a:t>
          </a:r>
          <a:r>
            <a:rPr lang="tr-TR" sz="1100" kern="1200" dirty="0"/>
            <a:t>18.09.</a:t>
          </a:r>
          <a:r>
            <a:rPr lang="tr-TR" sz="1200" b="1" kern="1200" dirty="0"/>
            <a:t>2014</a:t>
          </a:r>
          <a:r>
            <a:rPr lang="tr-TR" sz="1100" kern="1200" dirty="0"/>
            <a:t> tarihli Protokol, insanları alkol düşkünlüğünden, sigara/tütün ve uyuşturucu maddelerden, kumar ve teknoloji dâhil her türlü bağımlılıktan korumak amacıyla cami, Kur’an Kursu ve diğer alanlarda gerekli faaliyetlerin başlatılması, geliştirilmesi ve yaygınlaştırılması; kaynak ve hizmet kullanımında işbirliği yapılması; din görevlilerinin periyodik olarak yapmış oldukları toplantılarda ve hizmet içi eğitimlerde/seminerlerde bilgilendirilerek onların da vatandaşları bilgilendirmelerinin sağlanması; basılı, görsel ve işitsel yayınlar ile toplumun aydınlatılması ve bilinçlendirilmesi gibi konularda Başkanlık ile Yeşilay Cemiyeti arasındaki bilgi paylaşımı ve koordinasyonun usul ve esaslarını kapsamaktadır. </a:t>
          </a:r>
        </a:p>
      </dsp:txBody>
      <dsp:txXfrm>
        <a:off x="0" y="2102761"/>
        <a:ext cx="8085584" cy="1051060"/>
      </dsp:txXfrm>
    </dsp:sp>
    <dsp:sp modelId="{06EC95B5-DD92-4CFF-AAEC-EB1DF68BCC82}">
      <dsp:nvSpPr>
        <dsp:cNvPr id="0" name=""/>
        <dsp:cNvSpPr/>
      </dsp:nvSpPr>
      <dsp:spPr>
        <a:xfrm>
          <a:off x="0" y="3153822"/>
          <a:ext cx="80855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1431DAB-5331-477D-B2C5-CEF2F213C245}">
      <dsp:nvSpPr>
        <dsp:cNvPr id="0" name=""/>
        <dsp:cNvSpPr/>
      </dsp:nvSpPr>
      <dsp:spPr>
        <a:xfrm>
          <a:off x="0" y="3153822"/>
          <a:ext cx="8085584" cy="1051060"/>
        </a:xfrm>
        <a:prstGeom prst="rect">
          <a:avLst/>
        </a:prstGeom>
        <a:noFill/>
        <a:ln>
          <a:solidFill>
            <a:schemeClr val="accent3">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tr-TR" sz="1200" b="1" kern="1200" dirty="0"/>
            <a:t>D. Diyanet İşleri Başkanlığı ile Gençlik ve Spor Bakanlığı Arasında İşbirliği Protokolü </a:t>
          </a:r>
          <a:r>
            <a:rPr lang="tr-TR" sz="1200" kern="1200" dirty="0"/>
            <a:t>26 Şubat </a:t>
          </a:r>
          <a:r>
            <a:rPr lang="tr-TR" sz="1200" b="1" kern="1200" dirty="0"/>
            <a:t>2015</a:t>
          </a:r>
          <a:r>
            <a:rPr lang="tr-TR" sz="1200" kern="1200" dirty="0"/>
            <a:t> tarihinde imzalanan Protokolün amacı; sosyal, kültürel ve sportif etkinliklerle, gençlerin beden ve ruh sağlıklarına, manevi gelişimlerine katkıda bulunmak, Gençlik ve Spor Bakanlığına bağlı kurumlarda, yurtlarda, spor tesislerinde, kamplarda ve gençlik merkezlerinde Başkanlık merkez ve taşra teşkilatında görevli olan personelin, moral, motivasyon ve manevi rehberlik sağlaması, din ve değerler eğitimi vermesi, din hizmeti sunmasına ilişkin usul ve esasları belirlemektir. </a:t>
          </a:r>
        </a:p>
      </dsp:txBody>
      <dsp:txXfrm>
        <a:off x="0" y="3153822"/>
        <a:ext cx="8085584" cy="1051060"/>
      </dsp:txXfrm>
    </dsp:sp>
    <dsp:sp modelId="{25BEA6A4-F5F5-4D29-9DB7-C8FC79D236EA}">
      <dsp:nvSpPr>
        <dsp:cNvPr id="0" name=""/>
        <dsp:cNvSpPr/>
      </dsp:nvSpPr>
      <dsp:spPr>
        <a:xfrm>
          <a:off x="0" y="4204882"/>
          <a:ext cx="80855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5759E4F-5A22-453C-AA41-387C32AD2DF3}">
      <dsp:nvSpPr>
        <dsp:cNvPr id="0" name=""/>
        <dsp:cNvSpPr/>
      </dsp:nvSpPr>
      <dsp:spPr>
        <a:xfrm>
          <a:off x="0" y="4204882"/>
          <a:ext cx="8085584" cy="1051060"/>
        </a:xfrm>
        <a:prstGeom prst="rect">
          <a:avLst/>
        </a:prstGeom>
        <a:noFill/>
        <a:ln>
          <a:solidFill>
            <a:srgbClr val="92D050"/>
          </a:solid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tr-TR" sz="1200" b="1" kern="1200" dirty="0"/>
            <a:t>E. Aile ve Sosyal Politikalar Bakanlığı ile Diyanet İşleri Başkanlığı Arasında İşbirliği Protokolü </a:t>
          </a:r>
          <a:r>
            <a:rPr lang="tr-TR" sz="1200" kern="1200" dirty="0"/>
            <a:t>Protokol ile; aile yapısının ve değerlerinin korunması, gelecek nesillere sağlıklı biçimde aktarılmasını sağlamak üzere ailenin güçlendirilmesi, aileyi ve aile içinde bireyi tehdit eden problemler hakkında toplumun duyarlı kılınması, koruyucu önleyici sosyal hizmetlerin etkinliğinin arttırılması, aile, kadın, çocuk, genç, yaşlı ve özürlü bireylerin bilinçlendirilmesi ile sosyal destek sistemlerinin güçlendirilerek problemlerin çözümüne katkı sağlanması amaçlanmaktadır. Protokol, belirtilen amaçlar doğrultusunda Diyanet İşleri Başkanlığı ile Aile ve Sosyal Politikalar Bakanlığı arasındaki işbirliği esaslarını kapsamaktadır.</a:t>
          </a:r>
        </a:p>
      </dsp:txBody>
      <dsp:txXfrm>
        <a:off x="0" y="4204882"/>
        <a:ext cx="8085584" cy="1051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2C060-3751-40B5-84B0-9B2E84A84253}">
      <dsp:nvSpPr>
        <dsp:cNvPr id="0" name=""/>
        <dsp:cNvSpPr/>
      </dsp:nvSpPr>
      <dsp:spPr>
        <a:xfrm>
          <a:off x="102482" y="0"/>
          <a:ext cx="5752996" cy="3625741"/>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6FA629-04C5-4A28-9642-68B998D07FDD}">
      <dsp:nvSpPr>
        <dsp:cNvPr id="0" name=""/>
        <dsp:cNvSpPr/>
      </dsp:nvSpPr>
      <dsp:spPr>
        <a:xfrm>
          <a:off x="1008033" y="674026"/>
          <a:ext cx="2671506" cy="2543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t" anchorCtr="0">
          <a:noAutofit/>
        </a:bodyPr>
        <a:lstStyle/>
        <a:p>
          <a:pPr marL="0" lvl="0" indent="0" algn="l" defTabSz="1289050" rtl="0">
            <a:lnSpc>
              <a:spcPct val="90000"/>
            </a:lnSpc>
            <a:spcBef>
              <a:spcPct val="0"/>
            </a:spcBef>
            <a:spcAft>
              <a:spcPct val="35000"/>
            </a:spcAft>
            <a:buNone/>
          </a:pPr>
          <a:r>
            <a:rPr lang="tr-TR" sz="2900" kern="1200" dirty="0"/>
            <a:t>Binalar Güzel, Maddi Destek Sağlanıyor Peki Ailesiz Bir Çocuk En Çok Neye İhtiyaç Duyar..</a:t>
          </a:r>
        </a:p>
      </dsp:txBody>
      <dsp:txXfrm>
        <a:off x="1008033" y="674026"/>
        <a:ext cx="2671506" cy="2543462"/>
      </dsp:txXfrm>
    </dsp:sp>
    <dsp:sp modelId="{2A7D5F77-D702-461E-8E3C-D19F9F30FC0E}">
      <dsp:nvSpPr>
        <dsp:cNvPr id="0" name=""/>
        <dsp:cNvSpPr/>
      </dsp:nvSpPr>
      <dsp:spPr>
        <a:xfrm>
          <a:off x="3739053" y="674026"/>
          <a:ext cx="2671506" cy="2543462"/>
        </a:xfrm>
        <a:prstGeom prst="rect">
          <a:avLst/>
        </a:prstGeom>
        <a:noFill/>
        <a:ln>
          <a:noFill/>
        </a:ln>
        <a:effectLst/>
      </dsp:spPr>
      <dsp:style>
        <a:lnRef idx="0">
          <a:scrgbClr r="0" g="0" b="0"/>
        </a:lnRef>
        <a:fillRef idx="0">
          <a:scrgbClr r="0" g="0" b="0"/>
        </a:fillRef>
        <a:effectRef idx="0">
          <a:scrgbClr r="0" g="0" b="0"/>
        </a:effectRef>
        <a:fontRef idx="minor"/>
      </dsp:style>
    </dsp:sp>
    <dsp:sp modelId="{0269AFC9-3EAB-4BB2-B1BA-AB0B62B129EC}">
      <dsp:nvSpPr>
        <dsp:cNvPr id="0" name=""/>
        <dsp:cNvSpPr/>
      </dsp:nvSpPr>
      <dsp:spPr>
        <a:xfrm>
          <a:off x="504051" y="72010"/>
          <a:ext cx="681009" cy="584680"/>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5D9CB1-BCC6-4C50-B0C5-A15900AC1A9E}">
      <dsp:nvSpPr>
        <dsp:cNvPr id="0" name=""/>
        <dsp:cNvSpPr/>
      </dsp:nvSpPr>
      <dsp:spPr>
        <a:xfrm>
          <a:off x="4680523" y="144014"/>
          <a:ext cx="1068983" cy="3575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3CB5A-7044-4962-8E4F-0108B75C0B67}">
      <dsp:nvSpPr>
        <dsp:cNvPr id="0" name=""/>
        <dsp:cNvSpPr/>
      </dsp:nvSpPr>
      <dsp:spPr>
        <a:xfrm>
          <a:off x="3712602" y="679465"/>
          <a:ext cx="661" cy="2429251"/>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18AF4-5F93-4825-A6E2-8DFB07938129}">
      <dsp:nvSpPr>
        <dsp:cNvPr id="0" name=""/>
        <dsp:cNvSpPr/>
      </dsp:nvSpPr>
      <dsp:spPr>
        <a:xfrm>
          <a:off x="866" y="0"/>
          <a:ext cx="1775275" cy="25782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tr-TR" sz="1500" kern="1200" baseline="0" dirty="0">
              <a:solidFill>
                <a:schemeClr val="tx1"/>
              </a:solidFill>
            </a:rPr>
            <a:t>Türkiye genelinde 296 kapalı, 70 açık, 6 çocuk cezaevinde 201 bin tutuklu/</a:t>
          </a:r>
          <a:br>
            <a:rPr lang="tr-TR" sz="1500" kern="1200" baseline="0" dirty="0">
              <a:solidFill>
                <a:schemeClr val="tx1"/>
              </a:solidFill>
            </a:rPr>
          </a:br>
          <a:r>
            <a:rPr lang="tr-TR" sz="1500" kern="1200" baseline="0" dirty="0">
              <a:solidFill>
                <a:schemeClr val="tx1"/>
              </a:solidFill>
            </a:rPr>
            <a:t>hükümlü bulunuyor. En fazla işlenen suçlar hırsızlık, uyuşturucu ve adam öldürme. </a:t>
          </a:r>
          <a:br>
            <a:rPr lang="tr-TR" sz="1500" kern="1200" baseline="0" dirty="0"/>
          </a:br>
          <a:endParaRPr lang="tr-TR" sz="1500" kern="1200" dirty="0"/>
        </a:p>
      </dsp:txBody>
      <dsp:txXfrm>
        <a:off x="52862" y="51996"/>
        <a:ext cx="1671283" cy="24743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FF0D9-BB37-47FB-A81C-AEFB1815A9DD}">
      <dsp:nvSpPr>
        <dsp:cNvPr id="0" name=""/>
        <dsp:cNvSpPr/>
      </dsp:nvSpPr>
      <dsp:spPr>
        <a:xfrm>
          <a:off x="0" y="262889"/>
          <a:ext cx="7620000" cy="29133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rtl="0">
            <a:lnSpc>
              <a:spcPct val="90000"/>
            </a:lnSpc>
            <a:spcBef>
              <a:spcPct val="0"/>
            </a:spcBef>
            <a:spcAft>
              <a:spcPct val="35000"/>
            </a:spcAft>
            <a:buNone/>
          </a:pPr>
          <a:r>
            <a:rPr lang="tr-TR" sz="3100" kern="1200" dirty="0">
              <a:solidFill>
                <a:schemeClr val="tx1"/>
              </a:solidFill>
            </a:rPr>
            <a:t>Şuanda Cezaevinde, </a:t>
          </a:r>
          <a:r>
            <a:rPr lang="tr-TR" sz="3100" kern="1200">
              <a:solidFill>
                <a:schemeClr val="tx1"/>
              </a:solidFill>
            </a:rPr>
            <a:t>Hastanede,Huzurevinde</a:t>
          </a:r>
          <a:r>
            <a:rPr lang="tr-TR" sz="3100" kern="1200" dirty="0">
              <a:solidFill>
                <a:schemeClr val="tx1"/>
              </a:solidFill>
            </a:rPr>
            <a:t>, AMATEM’de, Sevgi Evinde, Kadın Sığınma Evinde, Mülteci Çadırında ya da Bir Engelli Ailesinde olsanız.. Karşınızdaki kişilerle nasıl iletişim kurardınız? Onlara yaklaşımınız nasıl olurdu?</a:t>
          </a:r>
        </a:p>
      </dsp:txBody>
      <dsp:txXfrm>
        <a:off x="0" y="262889"/>
        <a:ext cx="7620000" cy="2913300"/>
      </dsp:txXfrm>
    </dsp:sp>
    <dsp:sp modelId="{75491378-9F7B-45A5-9988-47444D4D5F33}">
      <dsp:nvSpPr>
        <dsp:cNvPr id="0" name=""/>
        <dsp:cNvSpPr/>
      </dsp:nvSpPr>
      <dsp:spPr>
        <a:xfrm>
          <a:off x="0" y="3176190"/>
          <a:ext cx="7620000" cy="13615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25.04.2020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25.04.2020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25.04.2020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25.04.2020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25.04.2020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25.04.2020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8" name="Date Placeholder 7"/>
          <p:cNvSpPr>
            <a:spLocks noGrp="1"/>
          </p:cNvSpPr>
          <p:nvPr>
            <p:ph type="dt" sz="half" idx="10"/>
          </p:nvPr>
        </p:nvSpPr>
        <p:spPr/>
        <p:txBody>
          <a:bodyPr/>
          <a:lstStyle/>
          <a:p>
            <a:fld id="{A23720DD-5B6D-40BF-8493-A6B52D484E6B}" type="datetimeFigureOut">
              <a:rPr lang="tr-TR" smtClean="0"/>
              <a:t>25.04.2020</a:t>
            </a:fld>
            <a:endParaRPr lang="tr-TR"/>
          </a:p>
        </p:txBody>
      </p:sp>
      <p:sp>
        <p:nvSpPr>
          <p:cNvPr id="9" name="Slide Number Placeholder 8"/>
          <p:cNvSpPr>
            <a:spLocks noGrp="1"/>
          </p:cNvSpPr>
          <p:nvPr>
            <p:ph type="sldNum" sz="quarter" idx="11"/>
          </p:nvPr>
        </p:nvSpPr>
        <p:spPr/>
        <p:txBody>
          <a:bodyPr/>
          <a:lstStyle/>
          <a:p>
            <a:fld id="{F302176B-0E47-46AC-8F43-DAB4B8A37D06}"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02176B-0E47-46AC-8F43-DAB4B8A37D06}" type="slidenum">
              <a:rPr lang="tr-TR" smtClean="0"/>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3720DD-5B6D-40BF-8493-A6B52D484E6B}" type="datetimeFigureOut">
              <a:rPr lang="tr-TR" smtClean="0"/>
              <a:t>25.04.2020</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t>Cami Dışında Din Hizmetleri</a:t>
            </a: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215921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ext uri="{D42A27DB-BD31-4B8C-83A1-F6EECF244321}">
                <p14:modId xmlns:p14="http://schemas.microsoft.com/office/powerpoint/2010/main" val="3836288143"/>
              </p:ext>
            </p:extLst>
          </p:nvPr>
        </p:nvGraphicFramePr>
        <p:xfrm>
          <a:off x="6300192" y="274638"/>
          <a:ext cx="1777008" cy="2578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çerik Yer Tutucusu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107504" y="26156"/>
            <a:ext cx="5772150" cy="3238500"/>
          </a:xfrm>
        </p:spPr>
      </p:pic>
      <p:pic>
        <p:nvPicPr>
          <p:cNvPr id="5" name="Resim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7744" y="3356992"/>
            <a:ext cx="6063158" cy="3410526"/>
          </a:xfrm>
          <a:prstGeom prst="rect">
            <a:avLst/>
          </a:prstGeom>
        </p:spPr>
      </p:pic>
      <p:sp>
        <p:nvSpPr>
          <p:cNvPr id="6" name="Dikdörtgen 5"/>
          <p:cNvSpPr/>
          <p:nvPr/>
        </p:nvSpPr>
        <p:spPr>
          <a:xfrm>
            <a:off x="251520" y="3658099"/>
            <a:ext cx="1584176"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r>
              <a:rPr lang="tr-TR" dirty="0">
                <a:solidFill>
                  <a:schemeClr val="tx1"/>
                </a:solidFill>
              </a:rPr>
              <a:t>Türkiye Dünya genelinde 9., Avrupa genelinde ise 2. en fazla tutuklu ve hükümlü bulunan ülke</a:t>
            </a:r>
          </a:p>
        </p:txBody>
      </p:sp>
    </p:spTree>
    <p:extLst>
      <p:ext uri="{BB962C8B-B14F-4D97-AF65-F5344CB8AC3E}">
        <p14:creationId xmlns:p14="http://schemas.microsoft.com/office/powerpoint/2010/main" val="338105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a:t>Diyanet İşleri Başkanlığınca Yürütülen Faaliyetler</a:t>
            </a:r>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r>
              <a:rPr lang="tr-TR" dirty="0"/>
              <a:t>    (2015 Yılı)</a:t>
            </a:r>
          </a:p>
          <a:p>
            <a:pPr marL="114300" indent="0">
              <a:buNone/>
            </a:pPr>
            <a:endParaRPr lang="tr-TR" dirty="0"/>
          </a:p>
        </p:txBody>
      </p:sp>
    </p:spTree>
    <p:extLst>
      <p:ext uri="{BB962C8B-B14F-4D97-AF65-F5344CB8AC3E}">
        <p14:creationId xmlns:p14="http://schemas.microsoft.com/office/powerpoint/2010/main" val="1333339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Cezaevlerinde Din Hizmetleri</a:t>
            </a:r>
          </a:p>
        </p:txBody>
      </p:sp>
      <p:sp>
        <p:nvSpPr>
          <p:cNvPr id="3" name="İçerik Yer Tutucusu 2"/>
          <p:cNvSpPr>
            <a:spLocks noGrp="1"/>
          </p:cNvSpPr>
          <p:nvPr>
            <p:ph idx="1"/>
          </p:nvPr>
        </p:nvSpPr>
        <p:spPr/>
        <p:txBody>
          <a:bodyPr>
            <a:normAutofit lnSpcReduction="10000"/>
          </a:bodyPr>
          <a:lstStyle/>
          <a:p>
            <a:pPr algn="just"/>
            <a:r>
              <a:rPr lang="tr-TR" sz="1800" dirty="0"/>
              <a:t>Kutlu Doğum Haftası vesilesi ile tüm ceza infaz kurumlarını kapsayan bir çalışma gerçekleştirilerek; Siyer, Kur’an-ı Kerim’i güzel okuma, hadis ezberleme, şiir ve deneme/mektup/öykü yazma gibi dallarda yarışmalar düzenlenmiştir.</a:t>
            </a:r>
          </a:p>
          <a:p>
            <a:pPr algn="just"/>
            <a:r>
              <a:rPr lang="tr-TR" sz="1800" dirty="0"/>
              <a:t>Başkanlıktan katılım ile konferans ve Kur’an ziyafeti programları; Adana Karataş Kadın Kapalı, Balıkesir L Tipi, Muş E Tipi, Bingöl M Tipi, Diyarbakır Açık, Diyarbakır E Tipi, Eskişehir H Tipi, Fethiye T Tipi, Kayseri Kapalı, Maltepe 2 </a:t>
            </a:r>
            <a:r>
              <a:rPr lang="tr-TR" sz="1800" dirty="0" err="1"/>
              <a:t>No’lu</a:t>
            </a:r>
            <a:r>
              <a:rPr lang="tr-TR" sz="1800" dirty="0"/>
              <a:t> L Tipi, Silivri 5 </a:t>
            </a:r>
            <a:r>
              <a:rPr lang="tr-TR" sz="1800" dirty="0" err="1"/>
              <a:t>No’lu</a:t>
            </a:r>
            <a:r>
              <a:rPr lang="tr-TR" sz="1800" dirty="0"/>
              <a:t> L Tipi ve Gebze Kadın Kapalı Ceza İnfaz Kurumlarında düzenlenmiştir.</a:t>
            </a:r>
          </a:p>
          <a:p>
            <a:pPr algn="just"/>
            <a:r>
              <a:rPr lang="tr-TR" sz="1800" dirty="0"/>
              <a:t>Tüm kurumlarda başlatılan hatim okuma etkinliği personel ve hükümlü/ tutukluların katılımı ile gerçekleştirilmiştir. Organizasyonda toplam 10.168 hatim okunmuştur. </a:t>
            </a:r>
          </a:p>
          <a:p>
            <a:pPr algn="just"/>
            <a:r>
              <a:rPr lang="tr-TR" sz="1800" dirty="0"/>
              <a:t>Talep eden kurumlar Kur’an-ı Kerim, İlmihal, Siyer gibi kitaplarla desteklenmektedir. Ayrıca bütün ceza infaz kurumlarına Diyanet Aylık Dergi ve Diyanet Takvimi gönderilmektedir.</a:t>
            </a:r>
          </a:p>
          <a:p>
            <a:pPr algn="just"/>
            <a:r>
              <a:rPr lang="tr-TR" sz="1800" dirty="0"/>
              <a:t>Kurumlarda görev yapan personel haftanın dört günü tam gün esaslı olarak çalışmaktadır.</a:t>
            </a:r>
          </a:p>
        </p:txBody>
      </p:sp>
    </p:spTree>
    <p:extLst>
      <p:ext uri="{BB962C8B-B14F-4D97-AF65-F5344CB8AC3E}">
        <p14:creationId xmlns:p14="http://schemas.microsoft.com/office/powerpoint/2010/main" val="2409500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8194" name="Picture 2" descr="C:\Users\zaman\YandexDisk\Ekran görüntüleri\2017-04-18_13-42-1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353701"/>
            <a:ext cx="5760640" cy="650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096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9218" name="Picture 2" descr="C:\Users\zaman\YandexDisk\Ekran görüntüleri\2017-04-18_13-43-0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620688"/>
            <a:ext cx="6048672"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61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dirty="0"/>
              <a:t>Maddi, Manevi ve Ruhsal Hastalıklar</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412776"/>
            <a:ext cx="2895600" cy="1581150"/>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240" y="1412777"/>
            <a:ext cx="4099880" cy="2736304"/>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5" y="3284985"/>
            <a:ext cx="3024337" cy="2352934"/>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9376" y="4434605"/>
            <a:ext cx="3932287" cy="2100635"/>
          </a:xfrm>
          <a:prstGeom prst="rect">
            <a:avLst/>
          </a:prstGeom>
        </p:spPr>
      </p:pic>
    </p:spTree>
    <p:extLst>
      <p:ext uri="{BB962C8B-B14F-4D97-AF65-F5344CB8AC3E}">
        <p14:creationId xmlns:p14="http://schemas.microsoft.com/office/powerpoint/2010/main" val="24365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a:t>Diyanet İşleri Başkanlığınca Yürütülen Faaliyetler</a:t>
            </a:r>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r>
              <a:rPr lang="tr-TR" dirty="0"/>
              <a:t>    (2015 Yılı)</a:t>
            </a:r>
          </a:p>
          <a:p>
            <a:pPr marL="114300" indent="0">
              <a:buNone/>
            </a:pPr>
            <a:endParaRPr lang="tr-TR" dirty="0"/>
          </a:p>
        </p:txBody>
      </p:sp>
    </p:spTree>
    <p:extLst>
      <p:ext uri="{BB962C8B-B14F-4D97-AF65-F5344CB8AC3E}">
        <p14:creationId xmlns:p14="http://schemas.microsoft.com/office/powerpoint/2010/main" val="172722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Hastanede Din Hizmetleri</a:t>
            </a:r>
          </a:p>
        </p:txBody>
      </p:sp>
      <p:sp>
        <p:nvSpPr>
          <p:cNvPr id="3" name="İçerik Yer Tutucusu 2"/>
          <p:cNvSpPr>
            <a:spLocks noGrp="1"/>
          </p:cNvSpPr>
          <p:nvPr>
            <p:ph idx="1"/>
          </p:nvPr>
        </p:nvSpPr>
        <p:spPr/>
        <p:txBody>
          <a:bodyPr>
            <a:normAutofit fontScale="85000" lnSpcReduction="20000"/>
          </a:bodyPr>
          <a:lstStyle/>
          <a:p>
            <a:pPr algn="just"/>
            <a:r>
              <a:rPr lang="tr-TR" dirty="0"/>
              <a:t>81 İl genelinde din psikolojisi, din eğitimi, din sosyolojisi, dinî danışmanlık ve rehberlik alanında yüksek lisans/doktora çalışması olan veya sağlık tesislerinde manevi destek hizmetleri alanında tecrübeli ve gönüllü olarak bu hizmeti sunabilecek 1557 müftülük personeli tespit edilmiştir. </a:t>
            </a:r>
          </a:p>
          <a:p>
            <a:pPr algn="just"/>
            <a:r>
              <a:rPr lang="tr-TR" dirty="0"/>
              <a:t>Farklı üniversitelerden akademisyenler, Başkanlığımız ve Sağlık Bakanlığı yetkililerinin katılımı ile Ankara Rıfat Börekçi Eğitim Merkezinde pilot uygulamanın yapılacağı illerden toplam 20 müftülük personeline 33 gün süreyle “Hastanelerde Manevi Destek Eğitimi” verilmiştir. </a:t>
            </a:r>
          </a:p>
          <a:p>
            <a:pPr algn="just"/>
            <a:r>
              <a:rPr lang="tr-TR" dirty="0"/>
              <a:t>Sahada çalışan 18 müftülük personeli, 6 ilde 12 sağlık tesisinde 6045 hasta, hasta yakını ve hastane personeline manevi destek hizmeti sunmuşlardır. </a:t>
            </a:r>
          </a:p>
          <a:p>
            <a:pPr algn="just"/>
            <a:r>
              <a:rPr lang="tr-TR" dirty="0"/>
              <a:t>Sağlık Bakanlığı ve Başkanlığın koordinesi ile “Hastanelerde Manevi Destek Hizmetleri </a:t>
            </a:r>
            <a:r>
              <a:rPr lang="tr-TR" dirty="0" err="1"/>
              <a:t>Çalıştayı</a:t>
            </a:r>
            <a:r>
              <a:rPr lang="tr-TR" dirty="0"/>
              <a:t>” düzenlenmiştir. </a:t>
            </a:r>
          </a:p>
          <a:p>
            <a:pPr algn="just"/>
            <a:r>
              <a:rPr lang="tr-TR" dirty="0"/>
              <a:t>Sağlık Bakanlığı ve Avrupa Birliği tarafından ortaklaşa yürütülen “Organ Bağışında Uyum İçin Teknik Yardım” isimli proje kapsamında Sağlık Bakanlığı ve Başkanlığın koordinesiyle “Din Adamları Bilgilendirme Toplantısı” düzenlenmiştir.</a:t>
            </a:r>
          </a:p>
        </p:txBody>
      </p:sp>
    </p:spTree>
    <p:extLst>
      <p:ext uri="{BB962C8B-B14F-4D97-AF65-F5344CB8AC3E}">
        <p14:creationId xmlns:p14="http://schemas.microsoft.com/office/powerpoint/2010/main" val="2328918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0"/>
            <a:ext cx="7321624" cy="796950"/>
          </a:xfrm>
        </p:spPr>
        <p:txBody>
          <a:bodyPr/>
          <a:lstStyle/>
          <a:p>
            <a:br>
              <a:rPr lang="tr-TR" sz="3600" dirty="0"/>
            </a:br>
            <a:br>
              <a:rPr lang="tr-TR" sz="3600" dirty="0"/>
            </a:br>
            <a:r>
              <a:rPr lang="tr-TR" sz="3200" dirty="0"/>
              <a:t>Yaşlılık..</a:t>
            </a:r>
            <a:br>
              <a:rPr lang="tr-TR" sz="3200" dirty="0"/>
            </a:br>
            <a:r>
              <a:rPr lang="tr-TR" sz="3200" dirty="0"/>
              <a:t>Yalnızlık..</a:t>
            </a:r>
            <a:br>
              <a:rPr lang="tr-TR" sz="3200" dirty="0"/>
            </a:br>
            <a:r>
              <a:rPr lang="tr-TR" sz="3200" dirty="0" err="1"/>
              <a:t>Bi</a:t>
            </a:r>
            <a:r>
              <a:rPr lang="tr-TR" sz="3200" dirty="0"/>
              <a:t> Yandan Gel </a:t>
            </a:r>
            <a:r>
              <a:rPr lang="tr-TR" sz="3200" dirty="0" err="1"/>
              <a:t>Bi</a:t>
            </a:r>
            <a:r>
              <a:rPr lang="tr-TR" sz="3200" dirty="0"/>
              <a:t> Yandan Git..</a:t>
            </a:r>
            <a:br>
              <a:rPr lang="tr-TR" sz="3200" dirty="0"/>
            </a:br>
            <a:r>
              <a:rPr lang="tr-TR" sz="3200" dirty="0"/>
              <a:t>Ölüveririm </a:t>
            </a:r>
            <a:r>
              <a:rPr lang="tr-TR" sz="3200" dirty="0" err="1"/>
              <a:t>Diyon</a:t>
            </a:r>
            <a:r>
              <a:rPr lang="tr-TR" sz="3200" dirty="0"/>
              <a:t> </a:t>
            </a:r>
            <a:r>
              <a:rPr lang="tr-TR" sz="3200" dirty="0" err="1"/>
              <a:t>Bakıyon</a:t>
            </a:r>
            <a:r>
              <a:rPr lang="tr-TR" sz="3200" dirty="0"/>
              <a:t> Sabah Olmuş..</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97" y="1988840"/>
            <a:ext cx="3104857" cy="2328643"/>
          </a:xfr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853" y="4365104"/>
            <a:ext cx="3131840" cy="2348880"/>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420888"/>
            <a:ext cx="4956042" cy="2787774"/>
          </a:xfrm>
          <a:prstGeom prst="rect">
            <a:avLst/>
          </a:prstGeom>
        </p:spPr>
      </p:pic>
    </p:spTree>
    <p:extLst>
      <p:ext uri="{BB962C8B-B14F-4D97-AF65-F5344CB8AC3E}">
        <p14:creationId xmlns:p14="http://schemas.microsoft.com/office/powerpoint/2010/main" val="2781046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a:t>Diyanet İşleri Başkanlığınca Yürütülen Faaliyetler</a:t>
            </a:r>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r>
              <a:rPr lang="tr-TR" dirty="0"/>
              <a:t>    (2015 Yılı)</a:t>
            </a:r>
          </a:p>
          <a:p>
            <a:pPr marL="114300" indent="0">
              <a:buNone/>
            </a:pPr>
            <a:endParaRPr lang="tr-TR" dirty="0"/>
          </a:p>
        </p:txBody>
      </p:sp>
    </p:spTree>
    <p:extLst>
      <p:ext uri="{BB962C8B-B14F-4D97-AF65-F5344CB8AC3E}">
        <p14:creationId xmlns:p14="http://schemas.microsoft.com/office/powerpoint/2010/main" val="20180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Sosyal ve Kültürel İçerikli Din Hizmetleri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2378404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7641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Huzurevlerinde Din Hizmetleri</a:t>
            </a:r>
          </a:p>
        </p:txBody>
      </p:sp>
      <p:sp>
        <p:nvSpPr>
          <p:cNvPr id="3" name="İçerik Yer Tutucusu 2"/>
          <p:cNvSpPr>
            <a:spLocks noGrp="1"/>
          </p:cNvSpPr>
          <p:nvPr>
            <p:ph idx="1"/>
          </p:nvPr>
        </p:nvSpPr>
        <p:spPr/>
        <p:txBody>
          <a:bodyPr>
            <a:normAutofit/>
          </a:bodyPr>
          <a:lstStyle/>
          <a:p>
            <a:r>
              <a:rPr lang="tr-TR" sz="2400" dirty="0"/>
              <a:t>Özellikle Ramazan ayında iftar davetleri, dinî gün ve gecelerde programlar, 15 günlük ve aylık periyotlarla huzurevi ziyaretleri önem arz etmektedir. </a:t>
            </a:r>
          </a:p>
          <a:p>
            <a:r>
              <a:rPr lang="tr-TR" sz="2400" dirty="0"/>
              <a:t>DHYS verilerine göre 2015 yılında din görevlileri huzurevlerinde yıl boyunca toplam 1256 faaliyet yapmıştır. Bu faaliyetlerin 593’ü ziyaret, 371’i sohbet ve 109’u da özel programlar olarak gerçekleşmiştir.</a:t>
            </a:r>
          </a:p>
        </p:txBody>
      </p:sp>
    </p:spTree>
    <p:extLst>
      <p:ext uri="{BB962C8B-B14F-4D97-AF65-F5344CB8AC3E}">
        <p14:creationId xmlns:p14="http://schemas.microsoft.com/office/powerpoint/2010/main" val="3108310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74638"/>
            <a:ext cx="7465640" cy="562074"/>
          </a:xfrm>
        </p:spPr>
        <p:txBody>
          <a:bodyPr/>
          <a:lstStyle/>
          <a:p>
            <a:r>
              <a:rPr lang="tr-TR" sz="3200" b="1" dirty="0"/>
              <a:t>Engelliler:</a:t>
            </a:r>
            <a:r>
              <a:rPr lang="tr-TR" sz="3200" dirty="0"/>
              <a:t> Her Bireye Engellere Rağmen Sevgiyle ve Saygıyla Yaklaşabiliyor muyuz?</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547659"/>
            <a:ext cx="6408712" cy="4570147"/>
          </a:xfrm>
        </p:spPr>
      </p:pic>
    </p:spTree>
    <p:extLst>
      <p:ext uri="{BB962C8B-B14F-4D97-AF65-F5344CB8AC3E}">
        <p14:creationId xmlns:p14="http://schemas.microsoft.com/office/powerpoint/2010/main" val="939826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b="1" dirty="0"/>
              <a:t>Engelliler:  </a:t>
            </a:r>
            <a:r>
              <a:rPr lang="tr-TR" sz="3600" dirty="0"/>
              <a:t>Engeller Bedende mi Zihinlerde mi?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6398" y="1600200"/>
            <a:ext cx="5841603" cy="4800600"/>
          </a:xfrm>
        </p:spPr>
      </p:pic>
    </p:spTree>
    <p:extLst>
      <p:ext uri="{BB962C8B-B14F-4D97-AF65-F5344CB8AC3E}">
        <p14:creationId xmlns:p14="http://schemas.microsoft.com/office/powerpoint/2010/main" val="2320974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9744" y="908720"/>
            <a:ext cx="4684743" cy="5492080"/>
          </a:xfrm>
        </p:spPr>
      </p:pic>
    </p:spTree>
    <p:extLst>
      <p:ext uri="{BB962C8B-B14F-4D97-AF65-F5344CB8AC3E}">
        <p14:creationId xmlns:p14="http://schemas.microsoft.com/office/powerpoint/2010/main" val="2835888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74638"/>
            <a:ext cx="7537648" cy="778098"/>
          </a:xfrm>
        </p:spPr>
        <p:txBody>
          <a:bodyPr/>
          <a:lstStyle/>
          <a:p>
            <a:r>
              <a:rPr lang="tr-TR" dirty="0"/>
              <a:t>Bu Fotoğraf Size Ne Anlatıyor?</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559437"/>
            <a:ext cx="4953719" cy="4331776"/>
          </a:xfrm>
        </p:spPr>
      </p:pic>
    </p:spTree>
    <p:extLst>
      <p:ext uri="{BB962C8B-B14F-4D97-AF65-F5344CB8AC3E}">
        <p14:creationId xmlns:p14="http://schemas.microsoft.com/office/powerpoint/2010/main" val="1879884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a:t>Diyanet İşleri Başkanlığınca Yürütülen Faaliyetler</a:t>
            </a:r>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r>
              <a:rPr lang="tr-TR" dirty="0"/>
              <a:t>    (2015 Yılı)</a:t>
            </a:r>
          </a:p>
          <a:p>
            <a:pPr marL="114300" indent="0">
              <a:buNone/>
            </a:pPr>
            <a:endParaRPr lang="tr-TR" dirty="0"/>
          </a:p>
        </p:txBody>
      </p:sp>
    </p:spTree>
    <p:extLst>
      <p:ext uri="{BB962C8B-B14F-4D97-AF65-F5344CB8AC3E}">
        <p14:creationId xmlns:p14="http://schemas.microsoft.com/office/powerpoint/2010/main" val="20180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476672"/>
            <a:ext cx="8003232" cy="922114"/>
          </a:xfrm>
        </p:spPr>
        <p:txBody>
          <a:bodyPr>
            <a:normAutofit/>
          </a:bodyPr>
          <a:lstStyle/>
          <a:p>
            <a:r>
              <a:rPr lang="tr-TR" sz="2800" dirty="0"/>
              <a:t>Engelliler İçin Yapılan Faaliyetler (2015)</a:t>
            </a:r>
          </a:p>
        </p:txBody>
      </p:sp>
      <p:pic>
        <p:nvPicPr>
          <p:cNvPr id="1025" name="Picture 1" descr="C:\Users\zaman\YandexDisk\Ekran görüntüleri\2017-04-18_13-22-2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1" y="1700808"/>
            <a:ext cx="5962460" cy="2376264"/>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683568" y="5013176"/>
            <a:ext cx="3888432" cy="1477328"/>
          </a:xfrm>
          <a:prstGeom prst="rect">
            <a:avLst/>
          </a:prstGeom>
        </p:spPr>
        <p:txBody>
          <a:bodyPr wrap="square">
            <a:spAutoFit/>
          </a:bodyPr>
          <a:lstStyle/>
          <a:p>
            <a:pPr algn="just"/>
            <a:r>
              <a:rPr lang="tr-TR" dirty="0"/>
              <a:t>2015 yılı yaz Kur’an kurslarında; 400 görme engelli, 643 işitme engelli, 1068 zihinsel engelli, 1119 bedensel engelli olmak üzere </a:t>
            </a:r>
            <a:r>
              <a:rPr lang="tr-TR" b="1" dirty="0"/>
              <a:t>toplam 3230 engelli </a:t>
            </a:r>
            <a:r>
              <a:rPr lang="tr-TR" dirty="0"/>
              <a:t>öğrenci eğitim görmüştür.</a:t>
            </a:r>
          </a:p>
        </p:txBody>
      </p:sp>
      <p:sp>
        <p:nvSpPr>
          <p:cNvPr id="7" name="Dikdörtgen 6"/>
          <p:cNvSpPr/>
          <p:nvPr/>
        </p:nvSpPr>
        <p:spPr>
          <a:xfrm>
            <a:off x="5220072" y="4955668"/>
            <a:ext cx="3240360" cy="1754326"/>
          </a:xfrm>
          <a:prstGeom prst="rect">
            <a:avLst/>
          </a:prstGeom>
        </p:spPr>
        <p:txBody>
          <a:bodyPr wrap="square">
            <a:spAutoFit/>
          </a:bodyPr>
          <a:lstStyle/>
          <a:p>
            <a:pPr algn="just"/>
            <a:r>
              <a:rPr lang="tr-TR" dirty="0"/>
              <a:t>Müftülükler tarafından engellilere yönelik 11.297 vaaz edilmiş ve 43 hutbe yazılmıştır. Ayrıca ders, sohbet ve çeşitli programlar gibi 1572 farklı etkinlik gerçekleştirilmiştir.</a:t>
            </a:r>
          </a:p>
        </p:txBody>
      </p:sp>
      <p:sp>
        <p:nvSpPr>
          <p:cNvPr id="8" name="Dikdörtgen 7"/>
          <p:cNvSpPr/>
          <p:nvPr/>
        </p:nvSpPr>
        <p:spPr>
          <a:xfrm>
            <a:off x="6372200" y="1628800"/>
            <a:ext cx="2088232" cy="3139321"/>
          </a:xfrm>
          <a:prstGeom prst="rect">
            <a:avLst/>
          </a:prstGeom>
        </p:spPr>
        <p:txBody>
          <a:bodyPr wrap="square">
            <a:spAutoFit/>
          </a:bodyPr>
          <a:lstStyle/>
          <a:p>
            <a:r>
              <a:rPr lang="tr-TR" dirty="0"/>
              <a:t>Türkiye Diyanet Vakfı işbirliği ile </a:t>
            </a:r>
            <a:r>
              <a:rPr lang="tr-TR" b="1" dirty="0"/>
              <a:t>“Başarılı Engelli Öğrencilere Yönelik Umre Programı” </a:t>
            </a:r>
            <a:r>
              <a:rPr lang="tr-TR" dirty="0"/>
              <a:t>kapsamında Türkiye genelinde başarılı olan 100 öğrenciye 11 günlük umre programı düzenlenmiştir.</a:t>
            </a:r>
          </a:p>
        </p:txBody>
      </p:sp>
    </p:spTree>
    <p:extLst>
      <p:ext uri="{BB962C8B-B14F-4D97-AF65-F5344CB8AC3E}">
        <p14:creationId xmlns:p14="http://schemas.microsoft.com/office/powerpoint/2010/main" val="3578599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br>
              <a:rPr lang="tr-TR" sz="3600" dirty="0"/>
            </a:br>
            <a:br>
              <a:rPr lang="tr-TR" sz="3600" dirty="0"/>
            </a:br>
            <a:r>
              <a:rPr lang="tr-TR" sz="3600" dirty="0"/>
              <a:t>Diğer Din Hizmetleri</a:t>
            </a:r>
            <a:br>
              <a:rPr lang="tr-TR" sz="3600" dirty="0"/>
            </a:br>
            <a:br>
              <a:rPr lang="tr-TR" sz="3600" dirty="0"/>
            </a:br>
            <a:endParaRPr lang="tr-TR" sz="36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1880" y="2060848"/>
            <a:ext cx="4572000" cy="3429000"/>
          </a:xfrm>
        </p:spPr>
      </p:pic>
      <p:sp>
        <p:nvSpPr>
          <p:cNvPr id="3" name="Dikdörtgen 2"/>
          <p:cNvSpPr/>
          <p:nvPr/>
        </p:nvSpPr>
        <p:spPr>
          <a:xfrm>
            <a:off x="827584" y="2636912"/>
            <a:ext cx="2286000" cy="2308324"/>
          </a:xfrm>
          <a:prstGeom prst="rect">
            <a:avLst/>
          </a:prstGeom>
        </p:spPr>
        <p:txBody>
          <a:bodyPr>
            <a:spAutoFit/>
          </a:bodyPr>
          <a:lstStyle/>
          <a:p>
            <a:pPr lvl="0">
              <a:spcBef>
                <a:spcPct val="0"/>
              </a:spcBef>
            </a:pPr>
            <a:r>
              <a:rPr lang="tr-TR" sz="3600" spc="-100" dirty="0">
                <a:solidFill>
                  <a:srgbClr val="675E47"/>
                </a:solidFill>
                <a:latin typeface="Cambria"/>
                <a:ea typeface="+mj-ea"/>
                <a:cs typeface="+mj-cs"/>
              </a:rPr>
              <a:t>Bağımlılık Yaşı Daha ne Kadar Düşecek?</a:t>
            </a:r>
          </a:p>
        </p:txBody>
      </p:sp>
    </p:spTree>
    <p:extLst>
      <p:ext uri="{BB962C8B-B14F-4D97-AF65-F5344CB8AC3E}">
        <p14:creationId xmlns:p14="http://schemas.microsoft.com/office/powerpoint/2010/main" val="238596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4638"/>
            <a:ext cx="7609656" cy="850106"/>
          </a:xfrm>
        </p:spPr>
        <p:txBody>
          <a:bodyPr/>
          <a:lstStyle/>
          <a:p>
            <a:r>
              <a:rPr lang="tr-TR" sz="3600" dirty="0"/>
              <a:t>Madde Bağımlılığı</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700808"/>
            <a:ext cx="7260569" cy="3775496"/>
          </a:xfrm>
        </p:spPr>
      </p:pic>
    </p:spTree>
    <p:extLst>
      <p:ext uri="{BB962C8B-B14F-4D97-AF65-F5344CB8AC3E}">
        <p14:creationId xmlns:p14="http://schemas.microsoft.com/office/powerpoint/2010/main" val="429076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dirty="0"/>
              <a:t>Uyuşturucu Bağımlıları Fiziksel Değişim: Peki Ya İçlerinde Neler Değişti?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700386"/>
            <a:ext cx="7366348" cy="4824958"/>
          </a:xfrm>
        </p:spPr>
      </p:pic>
    </p:spTree>
    <p:extLst>
      <p:ext uri="{BB962C8B-B14F-4D97-AF65-F5344CB8AC3E}">
        <p14:creationId xmlns:p14="http://schemas.microsoft.com/office/powerpoint/2010/main" val="3911826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7609656" cy="706090"/>
          </a:xfrm>
        </p:spPr>
        <p:txBody>
          <a:bodyPr/>
          <a:lstStyle/>
          <a:p>
            <a:pPr lvl="0"/>
            <a:r>
              <a:rPr lang="tr-TR" sz="2800" dirty="0"/>
              <a:t>Sosyal ve Kültürel İçerikli Din Hizmetleri </a:t>
            </a:r>
            <a:br>
              <a:rPr lang="tr-TR"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1474729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272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dirty="0"/>
              <a:t>Bir Uyuşturucu Bağımlısı: Fiziksel Olarak Bu Hale Gelen Kişinin Ruhu Nasıldır?</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577134"/>
            <a:ext cx="6408712" cy="4515229"/>
          </a:xfrm>
        </p:spPr>
      </p:pic>
    </p:spTree>
    <p:extLst>
      <p:ext uri="{BB962C8B-B14F-4D97-AF65-F5344CB8AC3E}">
        <p14:creationId xmlns:p14="http://schemas.microsoft.com/office/powerpoint/2010/main" val="3145100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74638"/>
            <a:ext cx="7537648" cy="562074"/>
          </a:xfrm>
        </p:spPr>
        <p:txBody>
          <a:bodyPr/>
          <a:lstStyle/>
          <a:p>
            <a:r>
              <a:rPr lang="tr-TR" sz="3200" dirty="0"/>
              <a:t>Çarpıcı Bir Örnek: Beş Vakit Namazında Uyuşturucu Satıcısı</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220009"/>
            <a:ext cx="4933045" cy="5180791"/>
          </a:xfrm>
        </p:spPr>
      </p:pic>
    </p:spTree>
    <p:extLst>
      <p:ext uri="{BB962C8B-B14F-4D97-AF65-F5344CB8AC3E}">
        <p14:creationId xmlns:p14="http://schemas.microsoft.com/office/powerpoint/2010/main" val="351652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a:t>Diyanet İşleri Başkanlığınca Yürütülen Faaliyetler</a:t>
            </a:r>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r>
              <a:rPr lang="tr-TR" dirty="0"/>
              <a:t>    (2015 Yılı)</a:t>
            </a:r>
          </a:p>
          <a:p>
            <a:pPr marL="114300" indent="0">
              <a:buNone/>
            </a:pPr>
            <a:endParaRPr lang="tr-TR" dirty="0"/>
          </a:p>
        </p:txBody>
      </p:sp>
    </p:spTree>
    <p:extLst>
      <p:ext uri="{BB962C8B-B14F-4D97-AF65-F5344CB8AC3E}">
        <p14:creationId xmlns:p14="http://schemas.microsoft.com/office/powerpoint/2010/main" val="3217617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74638"/>
            <a:ext cx="8147248" cy="778098"/>
          </a:xfrm>
        </p:spPr>
        <p:txBody>
          <a:bodyPr>
            <a:normAutofit/>
          </a:bodyPr>
          <a:lstStyle/>
          <a:p>
            <a:r>
              <a:rPr lang="tr-TR" sz="3200" dirty="0"/>
              <a:t>Bağımlılara Yönelik Hizmetler</a:t>
            </a:r>
          </a:p>
        </p:txBody>
      </p:sp>
      <p:sp>
        <p:nvSpPr>
          <p:cNvPr id="4" name="İçerik Yer Tutucusu 3"/>
          <p:cNvSpPr>
            <a:spLocks noGrp="1"/>
          </p:cNvSpPr>
          <p:nvPr>
            <p:ph idx="1"/>
          </p:nvPr>
        </p:nvSpPr>
        <p:spPr/>
        <p:txBody>
          <a:bodyPr>
            <a:normAutofit fontScale="85000" lnSpcReduction="20000"/>
          </a:bodyPr>
          <a:lstStyle/>
          <a:p>
            <a:pPr algn="just"/>
            <a:r>
              <a:rPr lang="tr-TR" dirty="0"/>
              <a:t>Başkanlık ve Türkiye Diyanet Vakfı işbirliğinde AMATEM (Alkol ve Madde Bağımlılığı Tedavi Merkezi) de madde bağımlılığı tedavisi görmüş, otuz gence on günlük umre programı düzenlenmiştir. </a:t>
            </a:r>
          </a:p>
          <a:p>
            <a:pPr algn="just"/>
            <a:r>
              <a:rPr lang="tr-TR" dirty="0"/>
              <a:t>2015 yılı Ramazan ayı içerisinde AMATEM bulunan Adana, Ankara, Manisa Samsun, Gaziantep, Elazığ, Kayseri ve İzmir illerinde madde bağımlılığı tedavisi gören kişilere yönelik iftar programı gerçekleştirilmiştir. </a:t>
            </a:r>
          </a:p>
          <a:p>
            <a:pPr algn="just"/>
            <a:r>
              <a:rPr lang="tr-TR" dirty="0"/>
              <a:t>Diyanet TV’de “Çığlık” programında madde bağımlısı bir gencin ve ailenin yaşadıkları anlatılmış uzman görüşlere yer verilmiş ve çocuk yetiştirmenin önemine vurgu yapılmıştır. </a:t>
            </a:r>
          </a:p>
          <a:p>
            <a:pPr algn="just"/>
            <a:r>
              <a:rPr lang="tr-TR" dirty="0"/>
              <a:t>Türkiye Yeşilay Cemiyeti ile birlikte din görevlilerine yönelik “Türkiye Bağımlılıkla Mücadele Eğitim Programı” yapılmıştır. Eğitim Programına Vaiz, Din Hizmetleri Uzmanı, Eğitim Uzmanı, İmam Hatiplerin de aralarında bulunduğu 81 ilden 86 din görevlisi katılmıştır. </a:t>
            </a:r>
          </a:p>
          <a:p>
            <a:pPr algn="just"/>
            <a:r>
              <a:rPr lang="tr-TR" dirty="0"/>
              <a:t>Madde bağımlısı gençlere manevi destek hizmeti sunan Ankara Sincan merkezli Hizmet Gönül Erleri Derneğinde görev yapan 150 kişiye Genel Müdürlük personeli tarafından her Pazartesi Hadis Usulü, Fıkıh Usulü ve Kelam dersleri verilmiştir.</a:t>
            </a:r>
          </a:p>
        </p:txBody>
      </p:sp>
    </p:spTree>
    <p:extLst>
      <p:ext uri="{BB962C8B-B14F-4D97-AF65-F5344CB8AC3E}">
        <p14:creationId xmlns:p14="http://schemas.microsoft.com/office/powerpoint/2010/main" val="907253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6633915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304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74638"/>
            <a:ext cx="7465640" cy="490066"/>
          </a:xfrm>
        </p:spPr>
        <p:txBody>
          <a:bodyPr/>
          <a:lstStyle/>
          <a:p>
            <a:r>
              <a:rPr lang="tr-TR" sz="3200" dirty="0"/>
              <a:t>Kadın ve Aile</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185" y="935014"/>
            <a:ext cx="7220176" cy="5465786"/>
          </a:xfrm>
        </p:spPr>
      </p:pic>
    </p:spTree>
    <p:extLst>
      <p:ext uri="{BB962C8B-B14F-4D97-AF65-F5344CB8AC3E}">
        <p14:creationId xmlns:p14="http://schemas.microsoft.com/office/powerpoint/2010/main" val="1860611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dirty="0"/>
              <a:t>2015-2016 ŞİDDET BAŞVURULARI RAPORU</a:t>
            </a:r>
            <a:endParaRPr lang="tr-TR" sz="14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556792"/>
            <a:ext cx="6412890" cy="5177073"/>
          </a:xfrm>
        </p:spPr>
      </p:pic>
      <p:sp>
        <p:nvSpPr>
          <p:cNvPr id="5" name="Dikdörtgen 4"/>
          <p:cNvSpPr/>
          <p:nvPr/>
        </p:nvSpPr>
        <p:spPr>
          <a:xfrm>
            <a:off x="7092280" y="1484784"/>
            <a:ext cx="1224136" cy="4824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(Doğu ve Güneydoğu Anadolu Bölgesi’nde bulunan 22 ilde 2015-2016 yıllarında şiddet gördüğü için Sivil Toplum Kuruluşu KAMER’e başvuran 726 kadın ile görüşülerek hazırlanmıştır)</a:t>
            </a:r>
          </a:p>
        </p:txBody>
      </p:sp>
    </p:spTree>
    <p:extLst>
      <p:ext uri="{BB962C8B-B14F-4D97-AF65-F5344CB8AC3E}">
        <p14:creationId xmlns:p14="http://schemas.microsoft.com/office/powerpoint/2010/main" val="4227699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5865" y="116632"/>
            <a:ext cx="7609656" cy="490066"/>
          </a:xfrm>
        </p:spPr>
        <p:txBody>
          <a:bodyPr/>
          <a:lstStyle/>
          <a:p>
            <a:r>
              <a:rPr lang="tr-TR" sz="2400" dirty="0"/>
              <a:t>2015-2016 ŞİDDET BAŞVURULARI RAPORU (Kamer) </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620688"/>
            <a:ext cx="7229475" cy="3419475"/>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3746892"/>
            <a:ext cx="4953024" cy="2989978"/>
          </a:xfrm>
          <a:prstGeom prst="rect">
            <a:avLst/>
          </a:prstGeom>
        </p:spPr>
      </p:pic>
    </p:spTree>
    <p:extLst>
      <p:ext uri="{BB962C8B-B14F-4D97-AF65-F5344CB8AC3E}">
        <p14:creationId xmlns:p14="http://schemas.microsoft.com/office/powerpoint/2010/main" val="1548017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16632"/>
            <a:ext cx="5718788" cy="6624736"/>
          </a:xfrm>
        </p:spPr>
      </p:pic>
      <p:sp>
        <p:nvSpPr>
          <p:cNvPr id="5" name="Dikdörtgen 4"/>
          <p:cNvSpPr/>
          <p:nvPr/>
        </p:nvSpPr>
        <p:spPr>
          <a:xfrm>
            <a:off x="6372200" y="2060848"/>
            <a:ext cx="1584176"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Türkiye’de Kadına Yönelik Aile İçi Şiddet Araştırması 2015 Hacettepe Üniversitesi</a:t>
            </a:r>
          </a:p>
        </p:txBody>
      </p:sp>
    </p:spTree>
    <p:extLst>
      <p:ext uri="{BB962C8B-B14F-4D97-AF65-F5344CB8AC3E}">
        <p14:creationId xmlns:p14="http://schemas.microsoft.com/office/powerpoint/2010/main" val="3367041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74638"/>
            <a:ext cx="7537648" cy="706090"/>
          </a:xfrm>
        </p:spPr>
        <p:txBody>
          <a:bodyPr/>
          <a:lstStyle/>
          <a:p>
            <a:r>
              <a:rPr lang="tr-TR" sz="2400" dirty="0"/>
              <a:t>Hacettepe Üniversitesi Raporu</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412776"/>
            <a:ext cx="7745706" cy="4818285"/>
          </a:xfrm>
        </p:spPr>
      </p:pic>
    </p:spTree>
    <p:extLst>
      <p:ext uri="{BB962C8B-B14F-4D97-AF65-F5344CB8AC3E}">
        <p14:creationId xmlns:p14="http://schemas.microsoft.com/office/powerpoint/2010/main" val="231272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332656"/>
            <a:ext cx="8147248" cy="634082"/>
          </a:xfrm>
        </p:spPr>
        <p:txBody>
          <a:bodyPr>
            <a:normAutofit/>
          </a:bodyPr>
          <a:lstStyle/>
          <a:p>
            <a:r>
              <a:rPr lang="tr-TR" sz="2400" dirty="0"/>
              <a:t>KURUMSAL İŞBİRLİĞİNİ GELİŞTİRMEYE YÖNELİK PROTOKOLLER </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565186578"/>
              </p:ext>
            </p:extLst>
          </p:nvPr>
        </p:nvGraphicFramePr>
        <p:xfrm>
          <a:off x="323528" y="1124744"/>
          <a:ext cx="808558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231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74638"/>
            <a:ext cx="7681664" cy="706090"/>
          </a:xfrm>
        </p:spPr>
        <p:txBody>
          <a:bodyPr/>
          <a:lstStyle/>
          <a:p>
            <a:r>
              <a:rPr lang="tr-TR" sz="2400" dirty="0"/>
              <a:t>2015-2016 ŞİDDET BAŞVURULARI RAPORU (Kamer)</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975" y="1857375"/>
            <a:ext cx="7410450" cy="4286250"/>
          </a:xfrm>
        </p:spPr>
      </p:pic>
    </p:spTree>
    <p:extLst>
      <p:ext uri="{BB962C8B-B14F-4D97-AF65-F5344CB8AC3E}">
        <p14:creationId xmlns:p14="http://schemas.microsoft.com/office/powerpoint/2010/main" val="147319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74638"/>
            <a:ext cx="7249616" cy="634082"/>
          </a:xfrm>
        </p:spPr>
        <p:txBody>
          <a:bodyPr/>
          <a:lstStyle/>
          <a:p>
            <a:r>
              <a:rPr lang="tr-TR" sz="2800" dirty="0"/>
              <a:t>Şiddet</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700" y="1905000"/>
            <a:ext cx="6477000" cy="4191000"/>
          </a:xfrm>
        </p:spPr>
      </p:pic>
    </p:spTree>
    <p:extLst>
      <p:ext uri="{BB962C8B-B14F-4D97-AF65-F5344CB8AC3E}">
        <p14:creationId xmlns:p14="http://schemas.microsoft.com/office/powerpoint/2010/main" val="3991636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a:t>Diyanet İşleri Başkanlığınca Yürütülen Faaliyetler</a:t>
            </a:r>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r>
              <a:rPr lang="tr-TR" dirty="0"/>
              <a:t>    (2015 Yılı)</a:t>
            </a:r>
          </a:p>
          <a:p>
            <a:pPr marL="114300" indent="0">
              <a:buNone/>
            </a:pPr>
            <a:endParaRPr lang="tr-TR" dirty="0"/>
          </a:p>
        </p:txBody>
      </p:sp>
    </p:spTree>
    <p:extLst>
      <p:ext uri="{BB962C8B-B14F-4D97-AF65-F5344CB8AC3E}">
        <p14:creationId xmlns:p14="http://schemas.microsoft.com/office/powerpoint/2010/main" val="3733503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Kadın Sığınma Evlerine Yönelik Çalışmalar</a:t>
            </a:r>
          </a:p>
        </p:txBody>
      </p:sp>
      <p:sp>
        <p:nvSpPr>
          <p:cNvPr id="3" name="İçerik Yer Tutucusu 2"/>
          <p:cNvSpPr>
            <a:spLocks noGrp="1"/>
          </p:cNvSpPr>
          <p:nvPr>
            <p:ph idx="1"/>
          </p:nvPr>
        </p:nvSpPr>
        <p:spPr/>
        <p:txBody>
          <a:bodyPr>
            <a:normAutofit fontScale="92500" lnSpcReduction="10000"/>
          </a:bodyPr>
          <a:lstStyle/>
          <a:p>
            <a:pPr algn="just"/>
            <a:r>
              <a:rPr lang="tr-TR" dirty="0"/>
              <a:t>Aile ve Dinî Rehberlik Bürolarında görev yapan personelimizin istifadesine sunulmak üzere “Diyanet İşleri Başkanlığının Ailenin Korunması ve Kadına Yönelik Şiddetin Önlenmesi Konusunda </a:t>
            </a:r>
            <a:r>
              <a:rPr lang="tr-TR" dirty="0" err="1"/>
              <a:t>Gö</a:t>
            </a:r>
            <a:r>
              <a:rPr lang="tr-TR" dirty="0"/>
              <a:t>- </a:t>
            </a:r>
            <a:r>
              <a:rPr lang="tr-TR" dirty="0" err="1"/>
              <a:t>rüş</a:t>
            </a:r>
            <a:r>
              <a:rPr lang="tr-TR" dirty="0"/>
              <a:t> ve Uygulamaları” adlı eser basılarak 81 İl Müftülüğüne 4500’er adet gönderilmiştir. </a:t>
            </a:r>
          </a:p>
          <a:p>
            <a:pPr algn="just"/>
            <a:endParaRPr lang="tr-TR" dirty="0"/>
          </a:p>
          <a:p>
            <a:pPr algn="just"/>
            <a:r>
              <a:rPr lang="tr-TR" dirty="0"/>
              <a:t>Aile ve Sosyal Politikalar Bakanlığı ile müştereken yürütülen “Ailenin Korunması ve Kadına Karşı Şiddetin Önlenmesinde Din Görevlilerinin Katkısının Sağlanması” projesi kapsamında Doğu Anadolu Bölgesi’nde görev yapan personele yönelik olarak Ankara’da iki eğitici eğitimi yapılmış;9 İl Müftülüğünden 69 personel katılmıştır. </a:t>
            </a:r>
          </a:p>
          <a:p>
            <a:pPr algn="just"/>
            <a:endParaRPr lang="tr-TR" dirty="0"/>
          </a:p>
          <a:p>
            <a:pPr algn="just"/>
            <a:r>
              <a:rPr lang="tr-TR" dirty="0"/>
              <a:t>Ramazan ayı “Vakit İyilik Vakti-Bu Ramazan ve Her Zaman” teması çerçevesinde, Başkanlık Merkez binasında Sosyal Hizmet İl Müdürlüklerine bağlı konukevlerinde ikamet eden kadın, çocuk ve yöneticilerden oluşan 150 kişilik bir heyete iftar yemeği verilmiştir.</a:t>
            </a:r>
          </a:p>
        </p:txBody>
      </p:sp>
    </p:spTree>
    <p:extLst>
      <p:ext uri="{BB962C8B-B14F-4D97-AF65-F5344CB8AC3E}">
        <p14:creationId xmlns:p14="http://schemas.microsoft.com/office/powerpoint/2010/main" val="3954229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2530624" cy="2088232"/>
          </a:xfrm>
        </p:spPr>
        <p:txBody>
          <a:bodyPr/>
          <a:lstStyle/>
          <a:p>
            <a:r>
              <a:rPr lang="tr-TR" sz="3600" dirty="0"/>
              <a:t>Mülteci Olmak:</a:t>
            </a:r>
            <a:br>
              <a:rPr lang="tr-TR" sz="3600" dirty="0"/>
            </a:br>
            <a:r>
              <a:rPr lang="tr-TR" sz="3600" dirty="0"/>
              <a:t>Vatansız Olmak</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620688"/>
            <a:ext cx="4158406" cy="2463777"/>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212976"/>
            <a:ext cx="6407436" cy="3295253"/>
          </a:xfrm>
          <a:prstGeom prst="rect">
            <a:avLst/>
          </a:prstGeom>
        </p:spPr>
      </p:pic>
    </p:spTree>
    <p:extLst>
      <p:ext uri="{BB962C8B-B14F-4D97-AF65-F5344CB8AC3E}">
        <p14:creationId xmlns:p14="http://schemas.microsoft.com/office/powerpoint/2010/main" val="507383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Mültecilere Yönelik Çalışmalar</a:t>
            </a:r>
          </a:p>
        </p:txBody>
      </p:sp>
      <p:sp>
        <p:nvSpPr>
          <p:cNvPr id="3" name="İçerik Yer Tutucusu 2"/>
          <p:cNvSpPr>
            <a:spLocks noGrp="1"/>
          </p:cNvSpPr>
          <p:nvPr>
            <p:ph idx="1"/>
          </p:nvPr>
        </p:nvSpPr>
        <p:spPr/>
        <p:txBody>
          <a:bodyPr>
            <a:normAutofit/>
          </a:bodyPr>
          <a:lstStyle/>
          <a:p>
            <a:r>
              <a:rPr lang="tr-TR" dirty="0"/>
              <a:t>Din Hizmetleri (Barınma merkezlerinde açılan mescitlere ve camilere görevlendirmeler yapılmaktadır)</a:t>
            </a:r>
          </a:p>
          <a:p>
            <a:r>
              <a:rPr lang="tr-TR" dirty="0"/>
              <a:t>Eğitim Hizmetleri (2015 itibariyle Kur’an kurslarında 1.233 Suriyeli öğrenci eğitim almakta, 437 kişi hafızlık yapmaktadır)</a:t>
            </a:r>
          </a:p>
          <a:p>
            <a:r>
              <a:rPr lang="tr-TR" dirty="0"/>
              <a:t>Yayın Hizmetleri (Dergilerde Özel Dosyalar hazırlanmış, Türkçe ve Arapça Dini Yayınlar dağıtılmıştır.)</a:t>
            </a:r>
          </a:p>
          <a:p>
            <a:r>
              <a:rPr lang="tr-TR" dirty="0"/>
              <a:t>Sosyal ve Kültürel İçerikli Hizmetler (İyilik Sofrası iftarları, Ramazan Buluşmaları, Kurban Dağıtımı)</a:t>
            </a:r>
          </a:p>
          <a:p>
            <a:endParaRPr lang="tr-TR" dirty="0"/>
          </a:p>
        </p:txBody>
      </p:sp>
    </p:spTree>
    <p:extLst>
      <p:ext uri="{BB962C8B-B14F-4D97-AF65-F5344CB8AC3E}">
        <p14:creationId xmlns:p14="http://schemas.microsoft.com/office/powerpoint/2010/main" val="3283866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74638"/>
            <a:ext cx="8003232" cy="706090"/>
          </a:xfrm>
        </p:spPr>
        <p:txBody>
          <a:bodyPr>
            <a:normAutofit fontScale="90000"/>
          </a:bodyPr>
          <a:lstStyle/>
          <a:p>
            <a:r>
              <a:rPr lang="tr-TR" dirty="0"/>
              <a:t>Gençlere Yönelik Çalışmalar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149080"/>
            <a:ext cx="3377154" cy="2232954"/>
          </a:xfrm>
          <a:prstGeom prst="rect">
            <a:avLst/>
          </a:prstGeom>
        </p:spPr>
      </p:pic>
      <p:sp>
        <p:nvSpPr>
          <p:cNvPr id="3" name="İçerik Yer Tutucusu 2"/>
          <p:cNvSpPr>
            <a:spLocks noGrp="1"/>
          </p:cNvSpPr>
          <p:nvPr>
            <p:ph idx="1"/>
          </p:nvPr>
        </p:nvSpPr>
        <p:spPr/>
        <p:txBody>
          <a:bodyPr>
            <a:normAutofit/>
          </a:bodyPr>
          <a:lstStyle/>
          <a:p>
            <a:r>
              <a:rPr lang="tr-TR" dirty="0"/>
              <a:t>22 ilde “Gençlik Kutlu Doğumda Buluşuyor” programları</a:t>
            </a:r>
          </a:p>
          <a:p>
            <a:r>
              <a:rPr lang="tr-TR" dirty="0"/>
              <a:t>Gençlik için Ramazan kampları</a:t>
            </a:r>
          </a:p>
          <a:p>
            <a:r>
              <a:rPr lang="tr-TR" dirty="0"/>
              <a:t>“Gençlik Huzurda Buluşuyor” başlığıyla sabah namazı etkinliği</a:t>
            </a:r>
          </a:p>
          <a:p>
            <a:r>
              <a:rPr lang="tr-TR" dirty="0"/>
              <a:t>“Gençlik Huzurda Buluşuyor” başlığıyla 79 KYK yurdunda namaz konulu konferans</a:t>
            </a:r>
          </a:p>
          <a:p>
            <a:pPr marL="0" indent="0">
              <a:buNone/>
            </a:pPr>
            <a:r>
              <a:rPr lang="tr-TR" dirty="0"/>
              <a:t>                           </a:t>
            </a:r>
          </a:p>
          <a:p>
            <a:pPr marL="0" indent="0">
              <a:buNone/>
            </a:pPr>
            <a:endParaRPr lang="tr-TR" dirty="0"/>
          </a:p>
          <a:p>
            <a:pPr marL="0" indent="0">
              <a:buNone/>
            </a:pPr>
            <a:r>
              <a:rPr lang="tr-TR" dirty="0"/>
              <a:t>	   </a:t>
            </a:r>
          </a:p>
          <a:p>
            <a:pPr marL="0" indent="0">
              <a:buNone/>
            </a:pPr>
            <a:r>
              <a:rPr lang="tr-TR" dirty="0"/>
              <a:t>				</a:t>
            </a:r>
          </a:p>
        </p:txBody>
      </p:sp>
      <p:sp>
        <p:nvSpPr>
          <p:cNvPr id="8" name="Yuvarlatılmış Dikdörtgen 7"/>
          <p:cNvSpPr/>
          <p:nvPr/>
        </p:nvSpPr>
        <p:spPr>
          <a:xfrm>
            <a:off x="5148064" y="4229243"/>
            <a:ext cx="2880320" cy="216024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rPr>
              <a:t>Sizlerin Önerileri Neler Olurdu?</a:t>
            </a:r>
          </a:p>
        </p:txBody>
      </p:sp>
    </p:spTree>
    <p:extLst>
      <p:ext uri="{BB962C8B-B14F-4D97-AF65-F5344CB8AC3E}">
        <p14:creationId xmlns:p14="http://schemas.microsoft.com/office/powerpoint/2010/main" val="750282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60648"/>
            <a:ext cx="7620000" cy="1143000"/>
          </a:xfrm>
        </p:spPr>
        <p:txBody>
          <a:bodyPr/>
          <a:lstStyle/>
          <a:p>
            <a:r>
              <a:rPr lang="tr-TR" sz="3200" dirty="0"/>
              <a:t>Diğer Toplumsal Faaliyetler</a:t>
            </a:r>
          </a:p>
        </p:txBody>
      </p:sp>
      <p:pic>
        <p:nvPicPr>
          <p:cNvPr id="10242" name="Picture 2" descr="C:\Users\zaman\YandexDisk\Ekran görüntüleri\2017-04-18_13-45-53.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1600200"/>
            <a:ext cx="6400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849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t>Diğer Toplumsal Faaliyetler</a:t>
            </a:r>
          </a:p>
        </p:txBody>
      </p:sp>
      <p:sp>
        <p:nvSpPr>
          <p:cNvPr id="3" name="İçerik Yer Tutucusu 2"/>
          <p:cNvSpPr>
            <a:spLocks noGrp="1"/>
          </p:cNvSpPr>
          <p:nvPr>
            <p:ph idx="1"/>
          </p:nvPr>
        </p:nvSpPr>
        <p:spPr/>
        <p:txBody>
          <a:bodyPr>
            <a:normAutofit/>
          </a:bodyPr>
          <a:lstStyle/>
          <a:p>
            <a:r>
              <a:rPr lang="tr-TR" dirty="0"/>
              <a:t>Eğitimler</a:t>
            </a:r>
          </a:p>
          <a:p>
            <a:pPr lvl="1"/>
            <a:r>
              <a:rPr lang="tr-TR" dirty="0"/>
              <a:t>Hutbe Okulu Eğitim Programı</a:t>
            </a:r>
          </a:p>
          <a:p>
            <a:pPr lvl="1"/>
            <a:r>
              <a:rPr lang="tr-TR" dirty="0"/>
              <a:t>Türkiye Bağımlılıkla Mücadele Eğitim Programı</a:t>
            </a:r>
          </a:p>
          <a:p>
            <a:pPr lvl="1"/>
            <a:r>
              <a:rPr lang="tr-TR" dirty="0"/>
              <a:t>Sağlık Tesislerinde Manevi Destek Eğitim Programı</a:t>
            </a:r>
          </a:p>
          <a:p>
            <a:pPr marL="457200" lvl="1" indent="0">
              <a:buNone/>
            </a:pPr>
            <a:endParaRPr lang="tr-TR" dirty="0"/>
          </a:p>
          <a:p>
            <a:pPr marL="457200" lvl="1" indent="0">
              <a:buNone/>
            </a:pPr>
            <a:r>
              <a:rPr lang="tr-TR" sz="3500" dirty="0"/>
              <a:t>Topluma Yönelik Çalışmalar</a:t>
            </a:r>
          </a:p>
          <a:p>
            <a:pPr lvl="1">
              <a:buFontTx/>
              <a:buChar char="-"/>
            </a:pPr>
            <a:r>
              <a:rPr lang="tr-TR" dirty="0"/>
              <a:t>Tek Ebeveynli Ailelere Yönelik Manevi Destek Eğitimi</a:t>
            </a:r>
          </a:p>
          <a:p>
            <a:pPr lvl="1">
              <a:buFontTx/>
              <a:buChar char="-"/>
            </a:pPr>
            <a:r>
              <a:rPr lang="tr-TR" dirty="0"/>
              <a:t>Aile Okulu</a:t>
            </a:r>
          </a:p>
          <a:p>
            <a:pPr lvl="1">
              <a:buFontTx/>
              <a:buChar char="-"/>
            </a:pPr>
            <a:r>
              <a:rPr lang="tr-TR" dirty="0"/>
              <a:t>Kardeş Aile Uygulaması</a:t>
            </a:r>
          </a:p>
          <a:p>
            <a:pPr lvl="1">
              <a:buFontTx/>
              <a:buChar char="-"/>
            </a:pPr>
            <a:r>
              <a:rPr lang="tr-TR" dirty="0"/>
              <a:t>Trafik Dedektifleri Projesi</a:t>
            </a:r>
          </a:p>
        </p:txBody>
      </p:sp>
    </p:spTree>
    <p:extLst>
      <p:ext uri="{BB962C8B-B14F-4D97-AF65-F5344CB8AC3E}">
        <p14:creationId xmlns:p14="http://schemas.microsoft.com/office/powerpoint/2010/main" val="216497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268760"/>
            <a:ext cx="1691670" cy="360040"/>
          </a:xfrm>
        </p:spPr>
        <p:txBody>
          <a:bodyPr/>
          <a:lstStyle/>
          <a:p>
            <a:r>
              <a:rPr lang="tr-TR" dirty="0"/>
              <a:t>Sevgi Evleri </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293096"/>
            <a:ext cx="4391453" cy="2376264"/>
          </a:xfrm>
          <a:prstGeom prst="rect">
            <a:avLst/>
          </a:prstGeom>
        </p:spPr>
      </p:pic>
      <p:pic>
        <p:nvPicPr>
          <p:cNvPr id="9" name="İçerik Yer Tutucusu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11760" y="15185"/>
            <a:ext cx="5599587" cy="3809586"/>
          </a:xfrm>
        </p:spPr>
      </p:pic>
      <p:sp>
        <p:nvSpPr>
          <p:cNvPr id="3" name="Dikdörtgen 2"/>
          <p:cNvSpPr/>
          <p:nvPr/>
        </p:nvSpPr>
        <p:spPr>
          <a:xfrm>
            <a:off x="4932040" y="4509120"/>
            <a:ext cx="2664296"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Yetiştirme Yurtları/ Çocuk Evleri</a:t>
            </a:r>
          </a:p>
        </p:txBody>
      </p:sp>
    </p:spTree>
    <p:extLst>
      <p:ext uri="{BB962C8B-B14F-4D97-AF65-F5344CB8AC3E}">
        <p14:creationId xmlns:p14="http://schemas.microsoft.com/office/powerpoint/2010/main" val="330751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18996129"/>
              </p:ext>
            </p:extLst>
          </p:nvPr>
        </p:nvGraphicFramePr>
        <p:xfrm>
          <a:off x="467544" y="260648"/>
          <a:ext cx="7321624" cy="3625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7864" y="4149080"/>
            <a:ext cx="4926335" cy="2556368"/>
          </a:xfrm>
          <a:prstGeom prst="rect">
            <a:avLst/>
          </a:prstGeom>
        </p:spPr>
      </p:pic>
      <p:sp>
        <p:nvSpPr>
          <p:cNvPr id="3" name="Oval 2"/>
          <p:cNvSpPr/>
          <p:nvPr/>
        </p:nvSpPr>
        <p:spPr>
          <a:xfrm>
            <a:off x="467544" y="4725144"/>
            <a:ext cx="2232248" cy="1980304"/>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Yetiştirme Yurtları/ Çocuk Evleri</a:t>
            </a:r>
          </a:p>
        </p:txBody>
      </p:sp>
    </p:spTree>
    <p:extLst>
      <p:ext uri="{BB962C8B-B14F-4D97-AF65-F5344CB8AC3E}">
        <p14:creationId xmlns:p14="http://schemas.microsoft.com/office/powerpoint/2010/main" val="276388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4624"/>
            <a:ext cx="7393632" cy="360040"/>
          </a:xfrm>
        </p:spPr>
        <p:txBody>
          <a:bodyPr/>
          <a:lstStyle/>
          <a:p>
            <a:r>
              <a:rPr lang="tr-TR" sz="3200" dirty="0"/>
              <a:t>Sevgi Evi Çocukları</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7" y="601216"/>
            <a:ext cx="5906174" cy="5852120"/>
          </a:xfrm>
        </p:spPr>
      </p:pic>
    </p:spTree>
    <p:extLst>
      <p:ext uri="{BB962C8B-B14F-4D97-AF65-F5344CB8AC3E}">
        <p14:creationId xmlns:p14="http://schemas.microsoft.com/office/powerpoint/2010/main" val="100927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2060848"/>
            <a:ext cx="7620000" cy="1143000"/>
          </a:xfrm>
        </p:spPr>
        <p:txBody>
          <a:bodyPr/>
          <a:lstStyle/>
          <a:p>
            <a:r>
              <a:rPr lang="tr-TR" dirty="0"/>
              <a:t>Diyanet İşleri Başkanlığınca Yürütülen Faaliyetler</a:t>
            </a:r>
          </a:p>
        </p:txBody>
      </p:sp>
      <p:sp>
        <p:nvSpPr>
          <p:cNvPr id="3" name="İçerik Yer Tutucusu 2"/>
          <p:cNvSpPr>
            <a:spLocks noGrp="1"/>
          </p:cNvSpPr>
          <p:nvPr>
            <p:ph idx="1"/>
          </p:nvPr>
        </p:nvSpPr>
        <p:spPr>
          <a:xfrm>
            <a:off x="467544" y="1600200"/>
            <a:ext cx="7609656" cy="4133056"/>
          </a:xfrm>
        </p:spPr>
        <p:txBody>
          <a:bodyPr/>
          <a:lstStyle/>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endParaRPr lang="tr-TR" dirty="0"/>
          </a:p>
          <a:p>
            <a:pPr marL="114300" indent="0">
              <a:buNone/>
            </a:pPr>
            <a:r>
              <a:rPr lang="tr-TR" dirty="0"/>
              <a:t>    (2015 Yılı)</a:t>
            </a:r>
          </a:p>
          <a:p>
            <a:pPr marL="114300" indent="0">
              <a:buNone/>
            </a:pPr>
            <a:endParaRPr lang="tr-TR" dirty="0"/>
          </a:p>
        </p:txBody>
      </p:sp>
    </p:spTree>
    <p:extLst>
      <p:ext uri="{BB962C8B-B14F-4D97-AF65-F5344CB8AC3E}">
        <p14:creationId xmlns:p14="http://schemas.microsoft.com/office/powerpoint/2010/main" val="417547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Sevgi Evlerine Yönelik Çalışmalar</a:t>
            </a:r>
          </a:p>
        </p:txBody>
      </p:sp>
      <p:sp>
        <p:nvSpPr>
          <p:cNvPr id="3" name="İçerik Yer Tutucusu 2"/>
          <p:cNvSpPr>
            <a:spLocks noGrp="1"/>
          </p:cNvSpPr>
          <p:nvPr>
            <p:ph idx="1"/>
          </p:nvPr>
        </p:nvSpPr>
        <p:spPr/>
        <p:txBody>
          <a:bodyPr>
            <a:normAutofit/>
          </a:bodyPr>
          <a:lstStyle/>
          <a:p>
            <a:r>
              <a:rPr lang="tr-TR" dirty="0"/>
              <a:t>2015 yılında sosyal hizmet kurumlarında 4401 faaliyet icra edilmiştir. 2014 yılında 5061 olan bu rakam, 2015 yılında kısmen düşmüş olsa da nicelikten ziyade niteliğin ön plana çıkarılması amacını taşımaktadır.</a:t>
            </a:r>
          </a:p>
          <a:p>
            <a:r>
              <a:rPr lang="tr-TR" dirty="0"/>
              <a:t>Çocuk Destek Merkezlerinde barınan 50 kız ve 50 erkek olmak üzere toplam 100 çocuk için Bursa ve Karabük’te değerler eğitimi yaz kampları düzenlenmiştir.</a:t>
            </a:r>
          </a:p>
        </p:txBody>
      </p:sp>
    </p:spTree>
    <p:extLst>
      <p:ext uri="{BB962C8B-B14F-4D97-AF65-F5344CB8AC3E}">
        <p14:creationId xmlns:p14="http://schemas.microsoft.com/office/powerpoint/2010/main" val="27500857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487</TotalTime>
  <Words>1845</Words>
  <Application>Microsoft Office PowerPoint</Application>
  <PresentationFormat>Ekran Gösterisi (4:3)</PresentationFormat>
  <Paragraphs>169</Paragraphs>
  <Slides>48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48</vt:i4>
      </vt:variant>
    </vt:vector>
  </HeadingPairs>
  <TitlesOfParts>
    <vt:vector size="52" baseType="lpstr">
      <vt:lpstr>Arial</vt:lpstr>
      <vt:lpstr>Calibri</vt:lpstr>
      <vt:lpstr>Cambria</vt:lpstr>
      <vt:lpstr>Bitişiklik</vt:lpstr>
      <vt:lpstr>Cami Dışında Din Hizmetleri</vt:lpstr>
      <vt:lpstr>Sosyal ve Kültürel İçerikli Din Hizmetleri</vt:lpstr>
      <vt:lpstr>Sosyal ve Kültürel İçerikli Din Hizmetleri  </vt:lpstr>
      <vt:lpstr>KURUMSAL İŞBİRLİĞİNİ GELİŞTİRMEYE YÖNELİK PROTOKOLLER </vt:lpstr>
      <vt:lpstr>Sevgi Evleri </vt:lpstr>
      <vt:lpstr>PowerPoint Sunusu</vt:lpstr>
      <vt:lpstr>Sevgi Evi Çocukları</vt:lpstr>
      <vt:lpstr>Diyanet İşleri Başkanlığınca Yürütülen Faaliyetler</vt:lpstr>
      <vt:lpstr>Sevgi Evlerine Yönelik Çalışmalar</vt:lpstr>
      <vt:lpstr>PowerPoint Sunusu</vt:lpstr>
      <vt:lpstr>Diyanet İşleri Başkanlığınca Yürütülen Faaliyetler</vt:lpstr>
      <vt:lpstr>Cezaevlerinde Din Hizmetleri</vt:lpstr>
      <vt:lpstr>PowerPoint Sunusu</vt:lpstr>
      <vt:lpstr>PowerPoint Sunusu</vt:lpstr>
      <vt:lpstr>Maddi, Manevi ve Ruhsal Hastalıklar</vt:lpstr>
      <vt:lpstr>Diyanet İşleri Başkanlığınca Yürütülen Faaliyetler</vt:lpstr>
      <vt:lpstr>Hastanede Din Hizmetleri</vt:lpstr>
      <vt:lpstr>  Yaşlılık.. Yalnızlık.. Bi Yandan Gel Bi Yandan Git.. Ölüveririm Diyon Bakıyon Sabah Olmuş..</vt:lpstr>
      <vt:lpstr>Diyanet İşleri Başkanlığınca Yürütülen Faaliyetler</vt:lpstr>
      <vt:lpstr>Huzurevlerinde Din Hizmetleri</vt:lpstr>
      <vt:lpstr>Engelliler: Her Bireye Engellere Rağmen Sevgiyle ve Saygıyla Yaklaşabiliyor muyuz?</vt:lpstr>
      <vt:lpstr>Engelliler:  Engeller Bedende mi Zihinlerde mi?</vt:lpstr>
      <vt:lpstr>PowerPoint Sunusu</vt:lpstr>
      <vt:lpstr>Bu Fotoğraf Size Ne Anlatıyor?</vt:lpstr>
      <vt:lpstr>Diyanet İşleri Başkanlığınca Yürütülen Faaliyetler</vt:lpstr>
      <vt:lpstr>Engelliler İçin Yapılan Faaliyetler (2015)</vt:lpstr>
      <vt:lpstr>  Diğer Din Hizmetleri  </vt:lpstr>
      <vt:lpstr>Madde Bağımlılığı</vt:lpstr>
      <vt:lpstr>Uyuşturucu Bağımlıları Fiziksel Değişim: Peki Ya İçlerinde Neler Değişti?</vt:lpstr>
      <vt:lpstr>Bir Uyuşturucu Bağımlısı: Fiziksel Olarak Bu Hale Gelen Kişinin Ruhu Nasıldır?</vt:lpstr>
      <vt:lpstr>Çarpıcı Bir Örnek: Beş Vakit Namazında Uyuşturucu Satıcısı</vt:lpstr>
      <vt:lpstr>Diyanet İşleri Başkanlığınca Yürütülen Faaliyetler</vt:lpstr>
      <vt:lpstr>Bağımlılara Yönelik Hizmetler</vt:lpstr>
      <vt:lpstr>PowerPoint Sunusu</vt:lpstr>
      <vt:lpstr>Kadın ve Aile</vt:lpstr>
      <vt:lpstr>2015-2016 ŞİDDET BAŞVURULARI RAPORU</vt:lpstr>
      <vt:lpstr>2015-2016 ŞİDDET BAŞVURULARI RAPORU (Kamer) </vt:lpstr>
      <vt:lpstr>PowerPoint Sunusu</vt:lpstr>
      <vt:lpstr>Hacettepe Üniversitesi Raporu</vt:lpstr>
      <vt:lpstr>2015-2016 ŞİDDET BAŞVURULARI RAPORU (Kamer)</vt:lpstr>
      <vt:lpstr>Şiddet</vt:lpstr>
      <vt:lpstr>Diyanet İşleri Başkanlığınca Yürütülen Faaliyetler</vt:lpstr>
      <vt:lpstr>Kadın Sığınma Evlerine Yönelik Çalışmalar</vt:lpstr>
      <vt:lpstr>Mülteci Olmak: Vatansız Olmak</vt:lpstr>
      <vt:lpstr>Mültecilere Yönelik Çalışmalar</vt:lpstr>
      <vt:lpstr>Gençlere Yönelik Çalışmalar</vt:lpstr>
      <vt:lpstr>Diğer Toplumsal Faaliyetler</vt:lpstr>
      <vt:lpstr>Diğer Toplumsal Faaliyetler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Cami Dışında Din Hizmetleri</dc:title>
  <dc:creator>SÜMEYRA</dc:creator>
  <cp:lastModifiedBy>Recai.Dogan</cp:lastModifiedBy>
  <cp:revision>123</cp:revision>
  <dcterms:created xsi:type="dcterms:W3CDTF">2017-04-18T09:35:51Z</dcterms:created>
  <dcterms:modified xsi:type="dcterms:W3CDTF">2020-04-25T15:25:21Z</dcterms:modified>
</cp:coreProperties>
</file>