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7" d="100"/>
          <a:sy n="107" d="100"/>
        </p:scale>
        <p:origin x="339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MİLLİYETÇİLİK VE FAŞİZM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ROBERT PAXTON</a:t>
            </a:r>
            <a:r>
              <a:rPr lang="tr-TR" dirty="0" smtClean="0"/>
              <a:t>:</a:t>
            </a:r>
            <a:br>
              <a:rPr lang="tr-TR" dirty="0" smtClean="0"/>
            </a:br>
            <a:r>
              <a:rPr lang="tr-TR" dirty="0" smtClean="0"/>
              <a:t> Tartışılacak Önermeler</a:t>
            </a:r>
            <a:endParaRPr lang="tr-TR" dirty="0"/>
          </a:p>
        </p:txBody>
      </p:sp>
      <p:sp>
        <p:nvSpPr>
          <p:cNvPr id="15" name="İçerik Yer Tutucusu 1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Robert </a:t>
            </a:r>
            <a:r>
              <a:rPr lang="tr-TR" dirty="0" err="1" smtClean="0"/>
              <a:t>Paxton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Anatomy</a:t>
            </a:r>
            <a:r>
              <a:rPr lang="tr-TR" dirty="0" smtClean="0"/>
              <a:t> of </a:t>
            </a:r>
            <a:r>
              <a:rPr lang="tr-TR" dirty="0" err="1" smtClean="0"/>
              <a:t>Fascism</a:t>
            </a:r>
            <a:r>
              <a:rPr lang="tr-TR" dirty="0" smtClean="0"/>
              <a:t>, </a:t>
            </a:r>
            <a:r>
              <a:rPr lang="tr-TR" dirty="0" err="1" smtClean="0"/>
              <a:t>Vintage</a:t>
            </a:r>
            <a:r>
              <a:rPr lang="tr-TR" dirty="0" smtClean="0"/>
              <a:t>: NY, 2017.</a:t>
            </a:r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en-US" dirty="0" smtClean="0"/>
              <a:t>Everyone </a:t>
            </a:r>
            <a:r>
              <a:rPr lang="en-US" dirty="0"/>
              <a:t>is sure they know what fascism is. The most </a:t>
            </a:r>
            <a:r>
              <a:rPr lang="en-US" dirty="0" smtClean="0"/>
              <a:t>self-consciously</a:t>
            </a:r>
            <a:r>
              <a:rPr lang="tr-TR" dirty="0" smtClean="0"/>
              <a:t> </a:t>
            </a:r>
            <a:r>
              <a:rPr lang="en-US" dirty="0" smtClean="0"/>
              <a:t>visual </a:t>
            </a:r>
            <a:r>
              <a:rPr lang="en-US" dirty="0"/>
              <a:t>of all political forms, fascism presents itself to us in vivid </a:t>
            </a:r>
            <a:r>
              <a:rPr lang="en-US" dirty="0" smtClean="0"/>
              <a:t>primary</a:t>
            </a:r>
            <a:r>
              <a:rPr lang="tr-TR" dirty="0" smtClean="0"/>
              <a:t> </a:t>
            </a:r>
            <a:r>
              <a:rPr lang="en-US" dirty="0" smtClean="0"/>
              <a:t>images</a:t>
            </a:r>
            <a:r>
              <a:rPr lang="en-US" dirty="0"/>
              <a:t>: a chauvinist demagogue haranguing an ecstatic crowd; </a:t>
            </a:r>
            <a:r>
              <a:rPr lang="en-US" dirty="0" smtClean="0"/>
              <a:t>disciplined</a:t>
            </a:r>
            <a:r>
              <a:rPr lang="tr-TR" dirty="0" smtClean="0"/>
              <a:t> </a:t>
            </a:r>
            <a:r>
              <a:rPr lang="en-US" dirty="0" smtClean="0"/>
              <a:t>ranks </a:t>
            </a:r>
            <a:r>
              <a:rPr lang="en-US" dirty="0"/>
              <a:t>of marching youths; colored-shirted militants beating </a:t>
            </a:r>
            <a:r>
              <a:rPr lang="en-US" dirty="0" smtClean="0"/>
              <a:t>up</a:t>
            </a:r>
            <a:r>
              <a:rPr lang="tr-TR" dirty="0" smtClean="0"/>
              <a:t> </a:t>
            </a:r>
            <a:r>
              <a:rPr lang="en-US" dirty="0" smtClean="0"/>
              <a:t>members </a:t>
            </a:r>
            <a:r>
              <a:rPr lang="en-US" dirty="0"/>
              <a:t>of some demonized minority; surprise invasions at dawn; and </a:t>
            </a:r>
            <a:r>
              <a:rPr lang="en-US" dirty="0" smtClean="0"/>
              <a:t>fit</a:t>
            </a:r>
            <a:r>
              <a:rPr lang="tr-TR" dirty="0" smtClean="0"/>
              <a:t> </a:t>
            </a:r>
            <a:r>
              <a:rPr lang="en-US" dirty="0" smtClean="0"/>
              <a:t>soldiers </a:t>
            </a:r>
            <a:r>
              <a:rPr lang="en-US" dirty="0"/>
              <a:t>parading through a captured </a:t>
            </a:r>
            <a:r>
              <a:rPr lang="en-US" dirty="0" smtClean="0"/>
              <a:t>city</a:t>
            </a:r>
            <a:r>
              <a:rPr lang="tr-TR" dirty="0" smtClean="0"/>
              <a:t>»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Paxton</a:t>
            </a:r>
            <a:r>
              <a:rPr lang="tr-TR" dirty="0" smtClean="0"/>
              <a:t> : Tartışılacak Önermeler</a:t>
            </a:r>
            <a:endParaRPr lang="tr-TR" dirty="0"/>
          </a:p>
        </p:txBody>
      </p:sp>
      <p:sp>
        <p:nvSpPr>
          <p:cNvPr id="11" name="İçerik Yer Tutucusu 10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dirty="0"/>
              <a:t>Whenever fascist parties acquired power, however, they did nothing</a:t>
            </a:r>
          </a:p>
          <a:p>
            <a:pPr marL="0" indent="0" algn="ctr">
              <a:buNone/>
            </a:pPr>
            <a:r>
              <a:rPr lang="en-US" dirty="0"/>
              <a:t>to carry out these </a:t>
            </a:r>
            <a:r>
              <a:rPr lang="en-US" dirty="0" err="1"/>
              <a:t>anticapitalist</a:t>
            </a:r>
            <a:r>
              <a:rPr lang="en-US" dirty="0"/>
              <a:t> threats. By contrast, they enforced with the</a:t>
            </a:r>
          </a:p>
          <a:p>
            <a:pPr marL="0" indent="0" algn="ctr">
              <a:buNone/>
            </a:pPr>
            <a:r>
              <a:rPr lang="en-US" dirty="0"/>
              <a:t>utmost violence and thoroughness their threats against socialism. Street</a:t>
            </a:r>
          </a:p>
          <a:p>
            <a:pPr marL="0" indent="0" algn="ctr">
              <a:buNone/>
            </a:pPr>
            <a:r>
              <a:rPr lang="en-US" dirty="0"/>
              <a:t>fights over turf with young communists were among their most powerful</a:t>
            </a:r>
          </a:p>
          <a:p>
            <a:pPr marL="0" indent="0" algn="ctr">
              <a:buNone/>
            </a:pPr>
            <a:r>
              <a:rPr lang="en-US" dirty="0"/>
              <a:t>propaganda images.38 Once in power, fascist regimes banned strikes, dissolved</a:t>
            </a:r>
          </a:p>
          <a:p>
            <a:pPr marL="0" indent="0" algn="ctr">
              <a:buNone/>
            </a:pPr>
            <a:r>
              <a:rPr lang="en-US" dirty="0"/>
              <a:t>independent labor unions, lowered wage earners’ purchasing power,</a:t>
            </a:r>
          </a:p>
          <a:p>
            <a:pPr marL="0" indent="0" algn="ctr">
              <a:buNone/>
            </a:pPr>
            <a:r>
              <a:rPr lang="en-US" dirty="0"/>
              <a:t>and showered money on armaments industries, to the immense satisfaction</a:t>
            </a:r>
          </a:p>
          <a:p>
            <a:pPr marL="0" indent="0" algn="ctr">
              <a:buNone/>
            </a:pPr>
            <a:r>
              <a:rPr lang="en-US" dirty="0"/>
              <a:t>of employers. Faced with these conflicts between words and actions</a:t>
            </a:r>
          </a:p>
          <a:p>
            <a:pPr marL="0" indent="0" algn="ctr">
              <a:buNone/>
            </a:pPr>
            <a:r>
              <a:rPr lang="en-US" dirty="0"/>
              <a:t>concerning capitalism, scholars have drawn opposite conclusions. Some,</a:t>
            </a:r>
          </a:p>
          <a:p>
            <a:pPr marL="0" indent="0" algn="ctr">
              <a:buNone/>
            </a:pPr>
            <a:r>
              <a:rPr lang="en-US" dirty="0"/>
              <a:t>taking the words literally, consider fascism a form of radical </a:t>
            </a:r>
            <a:r>
              <a:rPr lang="en-US" dirty="0" err="1"/>
              <a:t>anticapitalism</a:t>
            </a:r>
            <a:r>
              <a:rPr lang="en-US" dirty="0"/>
              <a:t>.</a:t>
            </a:r>
          </a:p>
          <a:p>
            <a:pPr marL="0" indent="0" algn="ctr">
              <a:buNone/>
            </a:pPr>
            <a:r>
              <a:rPr lang="en-US" dirty="0"/>
              <a:t>39 Others, and not only Marxists, take the diametrically opposite position</a:t>
            </a:r>
          </a:p>
          <a:p>
            <a:pPr marL="0" indent="0" algn="ctr">
              <a:buNone/>
            </a:pPr>
            <a:r>
              <a:rPr lang="en-US" dirty="0"/>
              <a:t>that fascists came to the aid of capitalism in trouble, and propped up</a:t>
            </a:r>
          </a:p>
          <a:p>
            <a:pPr marL="0" indent="0" algn="ctr">
              <a:buNone/>
            </a:pPr>
            <a:r>
              <a:rPr lang="en-US" dirty="0"/>
              <a:t>by emergency means the existing system of property distribution and</a:t>
            </a:r>
          </a:p>
          <a:p>
            <a:pPr marL="0" indent="0" algn="ctr">
              <a:buNone/>
            </a:pP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hierarchy</a:t>
            </a:r>
            <a:endParaRPr lang="tr-TR" dirty="0"/>
          </a:p>
        </p:txBody>
      </p:sp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Paxton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n-US" dirty="0"/>
              <a:t>Yet fascism in power did carry out some changes profound enough to</a:t>
            </a:r>
          </a:p>
          <a:p>
            <a:pPr marL="0" indent="0" algn="ctr">
              <a:buNone/>
            </a:pPr>
            <a:r>
              <a:rPr lang="en-US" dirty="0"/>
              <a:t>be called “revolutionary,” if we are willing to give that word a different</a:t>
            </a:r>
          </a:p>
          <a:p>
            <a:pPr marL="0" indent="0" algn="ctr">
              <a:buNone/>
            </a:pPr>
            <a:r>
              <a:rPr lang="en-US" dirty="0"/>
              <a:t>meaning. At its fullest development, fascism redrew the frontiers between</a:t>
            </a:r>
          </a:p>
          <a:p>
            <a:pPr marL="0" indent="0" algn="ctr">
              <a:buNone/>
            </a:pPr>
            <a:r>
              <a:rPr lang="en-US" dirty="0"/>
              <a:t>private and public, sharply diminishing what had once been untouchably</a:t>
            </a:r>
          </a:p>
          <a:p>
            <a:pPr marL="0" indent="0" algn="ctr">
              <a:buNone/>
            </a:pPr>
            <a:r>
              <a:rPr lang="en-US" dirty="0"/>
              <a:t>private. It changed the practice of citizenship from the enjoyment of constitutional</a:t>
            </a:r>
          </a:p>
          <a:p>
            <a:pPr marL="0" indent="0" algn="ctr">
              <a:buNone/>
            </a:pPr>
            <a:r>
              <a:rPr lang="en-US" dirty="0"/>
              <a:t>rights and duties to participation in mass ceremonies of affirmation</a:t>
            </a:r>
          </a:p>
          <a:p>
            <a:pPr marL="0" indent="0" algn="ctr">
              <a:buNone/>
            </a:pPr>
            <a:r>
              <a:rPr lang="en-US" dirty="0"/>
              <a:t>and conformity. It reconfigured relations between the individual</a:t>
            </a:r>
          </a:p>
          <a:p>
            <a:pPr marL="0" indent="0" algn="ctr">
              <a:buNone/>
            </a:pPr>
            <a:r>
              <a:rPr lang="en-US" dirty="0"/>
              <a:t>and the collectivity, so that an individual had no rights outside community</a:t>
            </a:r>
          </a:p>
          <a:p>
            <a:pPr marL="0" indent="0" algn="ctr">
              <a:buNone/>
            </a:pPr>
            <a:r>
              <a:rPr lang="en-US" dirty="0"/>
              <a:t>interest. It expanded the powers of the executive—party and state—in</a:t>
            </a:r>
          </a:p>
          <a:p>
            <a:pPr marL="0" indent="0" algn="ctr">
              <a:buNone/>
            </a:pPr>
            <a:r>
              <a:rPr lang="en-US" dirty="0"/>
              <a:t>a bid for total control. Finally, it unleashed aggressive emotions hitherto</a:t>
            </a:r>
          </a:p>
          <a:p>
            <a:pPr marL="0" indent="0" algn="ctr">
              <a:buNone/>
            </a:pPr>
            <a:r>
              <a:rPr lang="en-US" dirty="0"/>
              <a:t>known in Europe only during war or social revolution. These transformations</a:t>
            </a:r>
          </a:p>
          <a:p>
            <a:pPr marL="0" indent="0" algn="ctr">
              <a:buNone/>
            </a:pPr>
            <a:r>
              <a:rPr lang="en-US" dirty="0"/>
              <a:t>often set fascists into conflict with conservatives rooted in families,</a:t>
            </a:r>
          </a:p>
          <a:p>
            <a:pPr marL="0" indent="0" algn="ctr">
              <a:buNone/>
            </a:pPr>
            <a:r>
              <a:rPr lang="en-US" dirty="0"/>
              <a:t>churches, social rank, and property. We will see below43 when we examine</a:t>
            </a:r>
          </a:p>
          <a:p>
            <a:pPr marL="0" indent="0" algn="ctr">
              <a:buNone/>
            </a:pPr>
            <a:r>
              <a:rPr lang="en-US" dirty="0"/>
              <a:t>more fully the complex relationship of complicity, accommodation,</a:t>
            </a:r>
          </a:p>
          <a:p>
            <a:pPr marL="0" indent="0" algn="ctr">
              <a:buNone/>
            </a:pPr>
            <a:r>
              <a:rPr lang="en-US" dirty="0"/>
              <a:t>and occasional opposition that linked capitalists with fascists in power,</a:t>
            </a:r>
          </a:p>
          <a:p>
            <a:pPr marL="0" indent="0" algn="ctr">
              <a:buNone/>
            </a:pPr>
            <a:r>
              <a:rPr lang="en-US" dirty="0"/>
              <a:t>that one cannot consider fascism simply a more muscular form of conservatism,</a:t>
            </a:r>
          </a:p>
          <a:p>
            <a:pPr marL="0" indent="0" algn="ctr">
              <a:buNone/>
            </a:pPr>
            <a:r>
              <a:rPr lang="en-US" dirty="0"/>
              <a:t>even if it maintained the existing regime of property and social</a:t>
            </a:r>
          </a:p>
          <a:p>
            <a:pPr marL="0" indent="0" algn="ctr">
              <a:buNone/>
            </a:pPr>
            <a:r>
              <a:rPr lang="tr-TR" dirty="0" err="1"/>
              <a:t>hierarchy</a:t>
            </a:r>
            <a:r>
              <a:rPr lang="tr-TR" dirty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Paxton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Fascism rested not upon the truth of its doctrine but upon the leader’s</a:t>
            </a:r>
          </a:p>
          <a:p>
            <a:pPr marL="0" indent="0">
              <a:buNone/>
            </a:pPr>
            <a:r>
              <a:rPr lang="en-US" dirty="0"/>
              <a:t>mystical union with the historic destiny of his people, a notion related to</a:t>
            </a:r>
          </a:p>
          <a:p>
            <a:pPr marL="0" indent="0">
              <a:buNone/>
            </a:pPr>
            <a:r>
              <a:rPr lang="en-US" dirty="0"/>
              <a:t>romanticist ideas of national historic flowering and of individual artistic or</a:t>
            </a:r>
          </a:p>
          <a:p>
            <a:pPr marL="0" indent="0">
              <a:buNone/>
            </a:pPr>
            <a:r>
              <a:rPr lang="en-US" dirty="0"/>
              <a:t>spiritual genius, though fascism otherwise denied romanticism’s exaltation</a:t>
            </a:r>
          </a:p>
          <a:p>
            <a:pPr marL="0" indent="0">
              <a:buNone/>
            </a:pPr>
            <a:r>
              <a:rPr lang="en-US" dirty="0"/>
              <a:t>of unfettered personal creativity.</a:t>
            </a:r>
            <a:r>
              <a:rPr lang="en-US" sz="800" dirty="0"/>
              <a:t>71 </a:t>
            </a:r>
            <a:r>
              <a:rPr lang="en-US" dirty="0"/>
              <a:t>The fascist leader wanted to bring</a:t>
            </a:r>
          </a:p>
          <a:p>
            <a:pPr marL="0" indent="0">
              <a:buNone/>
            </a:pPr>
            <a:r>
              <a:rPr lang="en-US" dirty="0"/>
              <a:t>his people into a higher realm of politics that they would experience sensually:</a:t>
            </a:r>
          </a:p>
          <a:p>
            <a:pPr marL="0" indent="0">
              <a:buNone/>
            </a:pPr>
            <a:r>
              <a:rPr lang="en-US" dirty="0"/>
              <a:t>the warmth of belonging to a race now fully aware of its identity,</a:t>
            </a:r>
          </a:p>
          <a:p>
            <a:pPr marL="0" indent="0">
              <a:buNone/>
            </a:pPr>
            <a:r>
              <a:rPr lang="en-US" dirty="0"/>
              <a:t>historic destiny, and power; the excitement of participating in a vast collective</a:t>
            </a:r>
          </a:p>
          <a:p>
            <a:pPr marL="0" indent="0">
              <a:buNone/>
            </a:pPr>
            <a:r>
              <a:rPr lang="en-US" dirty="0"/>
              <a:t>enterprise; the gratification of submerging oneself in a wave of</a:t>
            </a:r>
          </a:p>
          <a:p>
            <a:pPr marL="0" indent="0">
              <a:buNone/>
            </a:pPr>
            <a:r>
              <a:rPr lang="en-US" dirty="0"/>
              <a:t>shared feelings, and of sacrificing one’s petty concerns for the group’s</a:t>
            </a:r>
          </a:p>
          <a:p>
            <a:pPr marL="0" indent="0">
              <a:buNone/>
            </a:pPr>
            <a:r>
              <a:rPr lang="en-US" dirty="0"/>
              <a:t>good; and the thrill of domination. Fascism’s deliberate replacement of</a:t>
            </a:r>
          </a:p>
          <a:p>
            <a:pPr marL="0" indent="0">
              <a:buNone/>
            </a:pPr>
            <a:r>
              <a:rPr lang="en-US" dirty="0"/>
              <a:t>reasoned debate with immediate sensual experience transformed politics,</a:t>
            </a:r>
          </a:p>
          <a:p>
            <a:pPr marL="0" indent="0">
              <a:buNone/>
            </a:pPr>
            <a:r>
              <a:rPr lang="en-US" dirty="0"/>
              <a:t>as the exiled German cultural critic Walter Benjamin was the first to point</a:t>
            </a:r>
          </a:p>
          <a:p>
            <a:pPr marL="0" indent="0">
              <a:buNone/>
            </a:pPr>
            <a:r>
              <a:rPr lang="tr-TR" dirty="0" err="1"/>
              <a:t>out</a:t>
            </a:r>
            <a:r>
              <a:rPr lang="tr-TR" dirty="0"/>
              <a:t>,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aesthetics</a:t>
            </a:r>
            <a:endParaRPr lang="tr-TR" dirty="0" smtClean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05664" y="-3843809"/>
            <a:ext cx="8934450" cy="360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Paxton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11" name="İçerik Yer Tutucusu 10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n-US" dirty="0"/>
              <a:t>The fascisms we have known have come into power with the help of</a:t>
            </a:r>
          </a:p>
          <a:p>
            <a:pPr marL="0" indent="0" algn="ctr">
              <a:buNone/>
            </a:pPr>
            <a:r>
              <a:rPr lang="en-US" dirty="0"/>
              <a:t>frightened ex-liberals and opportunist technocrats and ex-conservatives,</a:t>
            </a:r>
          </a:p>
          <a:p>
            <a:pPr marL="0" indent="0" algn="ctr">
              <a:buNone/>
            </a:pPr>
            <a:r>
              <a:rPr lang="en-US" dirty="0"/>
              <a:t>and governed in more or less awkward tandem with them. Following</a:t>
            </a:r>
          </a:p>
          <a:p>
            <a:pPr marL="0" indent="0" algn="ctr">
              <a:buNone/>
            </a:pPr>
            <a:r>
              <a:rPr lang="en-US" dirty="0"/>
              <a:t>these coalitions vertically through time, as movements turned into regimes,</a:t>
            </a:r>
          </a:p>
          <a:p>
            <a:pPr marL="0" indent="0" algn="ctr">
              <a:buNone/>
            </a:pPr>
            <a:r>
              <a:rPr lang="en-US" dirty="0"/>
              <a:t>and horizontally in space, as they adapted to the peculiarities of national</a:t>
            </a:r>
          </a:p>
          <a:p>
            <a:pPr marL="0" indent="0" algn="ctr">
              <a:buNone/>
            </a:pPr>
            <a:r>
              <a:rPr lang="en-US" dirty="0"/>
              <a:t>settings and momentary opportunities, requires something more elaborate</a:t>
            </a:r>
          </a:p>
          <a:p>
            <a:pPr marL="0" indent="0" algn="ctr">
              <a:buNone/>
            </a:pPr>
            <a:r>
              <a:rPr lang="en-US" dirty="0"/>
              <a:t>than the traditional movement/regime dichotomy. I propose to examine</a:t>
            </a:r>
          </a:p>
          <a:p>
            <a:pPr marL="0" indent="0" algn="ctr">
              <a:buNone/>
            </a:pPr>
            <a:r>
              <a:rPr lang="en-US" dirty="0"/>
              <a:t>fascism in a cycle of five stages: (1) the creation of movements; (2)</a:t>
            </a:r>
          </a:p>
          <a:p>
            <a:pPr marL="0" indent="0" algn="ctr">
              <a:buNone/>
            </a:pPr>
            <a:r>
              <a:rPr lang="en-US" dirty="0"/>
              <a:t>their rooting in the political system; (3) their seizure of power; (4) the exercise</a:t>
            </a:r>
          </a:p>
          <a:p>
            <a:pPr marL="0" indent="0" algn="ctr">
              <a:buNone/>
            </a:pPr>
            <a:r>
              <a:rPr lang="en-US" dirty="0"/>
              <a:t>of power; (5) and, finally, the long duration, during which the fascist</a:t>
            </a:r>
          </a:p>
          <a:p>
            <a:pPr marL="0" indent="0" algn="ctr">
              <a:buNone/>
            </a:pPr>
            <a:r>
              <a:rPr lang="en-US" dirty="0"/>
              <a:t>regime chooses either radicalization or entropy. Though each stage is</a:t>
            </a:r>
          </a:p>
          <a:p>
            <a:pPr marL="0" indent="0" algn="ctr">
              <a:buNone/>
            </a:pPr>
            <a:r>
              <a:rPr lang="en-US" dirty="0"/>
              <a:t>a prerequisite for the next, nothing requires a fascist movement to complete</a:t>
            </a:r>
          </a:p>
          <a:p>
            <a:pPr marL="0" indent="0" algn="ctr">
              <a:buNone/>
            </a:pPr>
            <a:r>
              <a:rPr lang="en-US" dirty="0"/>
              <a:t>all of them, or even to move in only one direction. Most fascisms</a:t>
            </a:r>
          </a:p>
          <a:p>
            <a:pPr marL="0" indent="0" algn="ctr">
              <a:buNone/>
            </a:pPr>
            <a:r>
              <a:rPr lang="en-US" dirty="0"/>
              <a:t>stopped short, some slipped back, and sometimes features of several stages</a:t>
            </a:r>
          </a:p>
          <a:p>
            <a:pPr marL="0" indent="0" algn="ctr">
              <a:buNone/>
            </a:pPr>
            <a:r>
              <a:rPr lang="en-US" dirty="0"/>
              <a:t>remained operative at once. Whereas most modern societies spawned fascist</a:t>
            </a:r>
          </a:p>
          <a:p>
            <a:pPr marL="0" indent="0" algn="ctr">
              <a:buNone/>
            </a:pPr>
            <a:r>
              <a:rPr lang="en-US" dirty="0"/>
              <a:t>movements in the twentieth century, only a few had fascist regimes.</a:t>
            </a:r>
          </a:p>
          <a:p>
            <a:pPr marL="0" indent="0" algn="ctr">
              <a:buNone/>
            </a:pPr>
            <a:r>
              <a:rPr lang="en-US" dirty="0"/>
              <a:t>Only in Nazi Germany did a fascist regime approach the outer horizons</a:t>
            </a:r>
          </a:p>
          <a:p>
            <a:pPr marL="0" indent="0" algn="ctr">
              <a:buNone/>
            </a:pPr>
            <a:r>
              <a:rPr lang="tr-TR" dirty="0"/>
              <a:t>of </a:t>
            </a:r>
            <a:r>
              <a:rPr lang="tr-TR" dirty="0" err="1"/>
              <a:t>radicalization</a:t>
            </a:r>
            <a:r>
              <a:rPr lang="tr-TR" dirty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847</Words>
  <Application>Microsoft Office PowerPoint</Application>
  <PresentationFormat>Ekran Gösterisi (4:3)</PresentationFormat>
  <Paragraphs>73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MİLLİYETÇİLİK VE FAŞİZM</vt:lpstr>
      <vt:lpstr>ROBERT PAXTON:  Tartışılacak Önermeler</vt:lpstr>
      <vt:lpstr>Paxton : Tartışılacak Önermeler</vt:lpstr>
      <vt:lpstr>Paxton: Tartışılacak Önermeler</vt:lpstr>
      <vt:lpstr>Paxton: Tartışılacak Önermeler</vt:lpstr>
      <vt:lpstr>Paxton: Tartışılacak Önermeler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43</cp:revision>
  <dcterms:created xsi:type="dcterms:W3CDTF">2014-02-18T21:50:20Z</dcterms:created>
  <dcterms:modified xsi:type="dcterms:W3CDTF">2019-11-19T12:27:46Z</dcterms:modified>
</cp:coreProperties>
</file>