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.0wikipedia.org/index.php?q=aHR0cHM6Ly90ci53aWtpcGVkaWEub3JnL3dpa2kvTWluZXJhbA" TargetMode="External"/><Relationship Id="rId2" Type="http://schemas.openxmlformats.org/officeDocument/2006/relationships/hyperlink" Target="https://tr.0wikipedia.org/index.php?q=aHR0cHM6Ly90ci53aWtpcGVkaWEub3JnL3dpa2kvTWlrY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Savunma Sanayinde kullanılan </a:t>
            </a:r>
            <a:r>
              <a:rPr lang="tr-TR" b="1" dirty="0" smtClean="0"/>
              <a:t>mineraller</a:t>
            </a: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 smtClean="0"/>
              <a:t>Apatit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Kuvars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Hematit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Magnetit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Kromit</a:t>
            </a:r>
            <a:endParaRPr lang="en-US" b="1" dirty="0" smtClean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tr-TR" b="1" dirty="0" err="1"/>
              <a:t>Vermikülit</a:t>
            </a:r>
            <a:r>
              <a:rPr lang="tr-TR" dirty="0"/>
              <a:t>: </a:t>
            </a:r>
            <a:r>
              <a:rPr lang="tr-TR" b="1" dirty="0" err="1"/>
              <a:t>Vermikülit</a:t>
            </a:r>
            <a:r>
              <a:rPr lang="tr-TR" dirty="0"/>
              <a:t>, </a:t>
            </a:r>
            <a:r>
              <a:rPr lang="tr-TR" u="sng" dirty="0">
                <a:hlinkClick r:id="rId2" tooltip="Mika"/>
              </a:rPr>
              <a:t>mikanın</a:t>
            </a:r>
            <a:r>
              <a:rPr lang="tr-TR" dirty="0"/>
              <a:t> doğal aşınmasıyla oluşmuş magnezyum </a:t>
            </a:r>
            <a:r>
              <a:rPr lang="tr-TR" dirty="0" err="1"/>
              <a:t>alümino</a:t>
            </a:r>
            <a:r>
              <a:rPr lang="tr-TR" dirty="0"/>
              <a:t> </a:t>
            </a:r>
            <a:r>
              <a:rPr lang="tr-TR" dirty="0" err="1"/>
              <a:t>slikat</a:t>
            </a:r>
            <a:r>
              <a:rPr lang="tr-TR" dirty="0"/>
              <a:t> kil </a:t>
            </a:r>
            <a:r>
              <a:rPr lang="tr-TR" u="sng" dirty="0">
                <a:hlinkClick r:id="rId3" tooltip="Mineral"/>
              </a:rPr>
              <a:t>mineralidir</a:t>
            </a:r>
            <a:r>
              <a:rPr lang="tr-TR" dirty="0"/>
              <a:t>. Uzun süre bir çeşit </a:t>
            </a:r>
            <a:r>
              <a:rPr lang="tr-TR" dirty="0" err="1"/>
              <a:t>trioktahedral</a:t>
            </a:r>
            <a:r>
              <a:rPr lang="tr-TR" dirty="0"/>
              <a:t> mika minerali olarak bilinen </a:t>
            </a:r>
            <a:r>
              <a:rPr lang="tr-TR" dirty="0" err="1"/>
              <a:t>vermikülit</a:t>
            </a:r>
            <a:r>
              <a:rPr lang="tr-TR" dirty="0"/>
              <a:t>, hızlı ısıtma ile yapraklara ayrılır ve küçük kurtçuklara benzeyen bir şekil alır. </a:t>
            </a:r>
            <a:r>
              <a:rPr lang="tr-TR" dirty="0" err="1"/>
              <a:t>Vermikülit</a:t>
            </a:r>
            <a:r>
              <a:rPr lang="tr-TR" dirty="0"/>
              <a:t> terimi, bu özelliği kullanılarak Latince </a:t>
            </a:r>
            <a:r>
              <a:rPr lang="tr-TR" dirty="0" err="1"/>
              <a:t>vermıculareden</a:t>
            </a:r>
            <a:r>
              <a:rPr lang="tr-TR" dirty="0"/>
              <a:t> türetilmiş ve 2:1 genleşebilen, tabaka yükü </a:t>
            </a:r>
            <a:r>
              <a:rPr lang="tr-TR" dirty="0" err="1"/>
              <a:t>simektikinden</a:t>
            </a:r>
            <a:r>
              <a:rPr lang="tr-TR" dirty="0"/>
              <a:t> büyük olan ve mikaya benzeyen mineraller için kullanılmıştır. Doğada; oluşumuna ve bulunduğu ortamlara göre, toprak, </a:t>
            </a:r>
            <a:r>
              <a:rPr lang="tr-TR" dirty="0" err="1"/>
              <a:t>otojenik</a:t>
            </a:r>
            <a:r>
              <a:rPr lang="tr-TR" dirty="0"/>
              <a:t>, metamorfik </a:t>
            </a:r>
            <a:r>
              <a:rPr lang="tr-TR" dirty="0" err="1"/>
              <a:t>ve'makroskopik</a:t>
            </a:r>
            <a:r>
              <a:rPr lang="tr-TR" dirty="0"/>
              <a:t> olmak üzere dört tipine rastlanmıştır.</a:t>
            </a:r>
          </a:p>
          <a:p>
            <a:pPr fontAlgn="base"/>
            <a:r>
              <a:rPr lang="tr-TR" dirty="0"/>
              <a:t> </a:t>
            </a:r>
          </a:p>
          <a:p>
            <a:pPr fontAlgn="base"/>
            <a:r>
              <a:rPr lang="tr-TR" dirty="0"/>
              <a:t>Çeşitleri;</a:t>
            </a:r>
          </a:p>
          <a:p>
            <a:pPr lvl="0"/>
            <a:r>
              <a:rPr lang="tr-TR" dirty="0"/>
              <a:t>Kil </a:t>
            </a:r>
            <a:r>
              <a:rPr lang="tr-TR" dirty="0" err="1"/>
              <a:t>Vermikülitleri</a:t>
            </a:r>
            <a:endParaRPr lang="tr-TR" dirty="0"/>
          </a:p>
          <a:p>
            <a:pPr lvl="0"/>
            <a:r>
              <a:rPr lang="tr-TR" dirty="0" err="1"/>
              <a:t>Otijenik</a:t>
            </a:r>
            <a:r>
              <a:rPr lang="tr-TR" dirty="0"/>
              <a:t> </a:t>
            </a:r>
            <a:r>
              <a:rPr lang="tr-TR" dirty="0" err="1"/>
              <a:t>Vermikülit</a:t>
            </a:r>
            <a:endParaRPr lang="tr-TR" dirty="0"/>
          </a:p>
          <a:p>
            <a:pPr lvl="0"/>
            <a:r>
              <a:rPr lang="tr-TR" dirty="0" err="1"/>
              <a:t>Metamorflk</a:t>
            </a:r>
            <a:r>
              <a:rPr lang="tr-TR" dirty="0"/>
              <a:t> </a:t>
            </a:r>
            <a:r>
              <a:rPr lang="tr-TR" dirty="0" err="1"/>
              <a:t>Vermikülit</a:t>
            </a:r>
            <a:endParaRPr lang="tr-TR" dirty="0"/>
          </a:p>
          <a:p>
            <a:r>
              <a:rPr lang="tr-TR" dirty="0" err="1"/>
              <a:t>Makroskopik</a:t>
            </a:r>
            <a:r>
              <a:rPr lang="tr-TR" dirty="0"/>
              <a:t> </a:t>
            </a:r>
            <a:r>
              <a:rPr lang="tr-TR" dirty="0" err="1"/>
              <a:t>Vermikülit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9</cp:revision>
  <dcterms:created xsi:type="dcterms:W3CDTF">2018-02-08T13:34:19Z</dcterms:created>
  <dcterms:modified xsi:type="dcterms:W3CDTF">2018-02-08T15:56:29Z</dcterms:modified>
</cp:coreProperties>
</file>