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30644-3D6E-413D-8626-F78B52882D60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001AF-1AFD-48F3-98DC-8A36BDAAF5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788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30644-3D6E-413D-8626-F78B52882D60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001AF-1AFD-48F3-98DC-8A36BDAAF5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9236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30644-3D6E-413D-8626-F78B52882D60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001AF-1AFD-48F3-98DC-8A36BDAAF5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5416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30644-3D6E-413D-8626-F78B52882D60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001AF-1AFD-48F3-98DC-8A36BDAAF5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6399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30644-3D6E-413D-8626-F78B52882D60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001AF-1AFD-48F3-98DC-8A36BDAAF5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7558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30644-3D6E-413D-8626-F78B52882D60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001AF-1AFD-48F3-98DC-8A36BDAAF5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3536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30644-3D6E-413D-8626-F78B52882D60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001AF-1AFD-48F3-98DC-8A36BDAAF5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7313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30644-3D6E-413D-8626-F78B52882D60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001AF-1AFD-48F3-98DC-8A36BDAAF5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4753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30644-3D6E-413D-8626-F78B52882D60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001AF-1AFD-48F3-98DC-8A36BDAAF5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0227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30644-3D6E-413D-8626-F78B52882D60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001AF-1AFD-48F3-98DC-8A36BDAAF5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5634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30644-3D6E-413D-8626-F78B52882D60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001AF-1AFD-48F3-98DC-8A36BDAAF5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4223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30644-3D6E-413D-8626-F78B52882D60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001AF-1AFD-48F3-98DC-8A36BDAAF5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0407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Dünya genelinde </a:t>
            </a:r>
            <a:r>
              <a:rPr lang="tr-TR" dirty="0" err="1" smtClean="0"/>
              <a:t>ekoturizm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3087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Yeryüzünün tümüne bakıldığında </a:t>
            </a:r>
            <a:r>
              <a:rPr lang="tr-TR" dirty="0" err="1" smtClean="0"/>
              <a:t>ekoturizm</a:t>
            </a:r>
            <a:r>
              <a:rPr lang="tr-TR" dirty="0" smtClean="0"/>
              <a:t> adına sayısız potansiyel vardır. Bu hem turizm açısından hem de kültürel anlamda büyük katkılar sağlamaktadır.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3440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Amerika’daki milli parklar</a:t>
            </a:r>
          </a:p>
          <a:p>
            <a:r>
              <a:rPr lang="tr-TR" dirty="0" err="1" smtClean="0"/>
              <a:t>Karayip</a:t>
            </a:r>
            <a:r>
              <a:rPr lang="tr-TR" dirty="0" smtClean="0"/>
              <a:t> Adaları’ndaki resif ziyaretleri</a:t>
            </a:r>
          </a:p>
          <a:p>
            <a:r>
              <a:rPr lang="tr-TR" dirty="0" smtClean="0"/>
              <a:t>Ürdün’deki </a:t>
            </a:r>
            <a:r>
              <a:rPr lang="tr-TR" dirty="0" err="1" smtClean="0"/>
              <a:t>ekoturizm</a:t>
            </a:r>
            <a:r>
              <a:rPr lang="tr-TR" dirty="0" smtClean="0"/>
              <a:t> etkinlikleri sayesinde yerel nüfusun artması, ters göç yaşanması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1293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• Kosta Rika </a:t>
            </a:r>
            <a:r>
              <a:rPr lang="tr-TR" dirty="0" err="1" smtClean="0"/>
              <a:t>ekoturizmde</a:t>
            </a:r>
            <a:r>
              <a:rPr lang="tr-TR" dirty="0" smtClean="0"/>
              <a:t> öncü ülkelerden biri olmasının yanında </a:t>
            </a:r>
            <a:r>
              <a:rPr lang="tr-TR" dirty="0" err="1" smtClean="0"/>
              <a:t>ekoturizm</a:t>
            </a:r>
            <a:r>
              <a:rPr lang="tr-TR" dirty="0" smtClean="0"/>
              <a:t> faaliyetlerinin tanımına uygun sürdürülebilir şekilde uygulandığı az sayıdaki ülkelerden biridir.</a:t>
            </a:r>
          </a:p>
          <a:p>
            <a:r>
              <a:rPr lang="tr-TR" dirty="0" smtClean="0"/>
              <a:t>Kamboçya 2007 yılında 1,3 milyon </a:t>
            </a:r>
            <a:r>
              <a:rPr lang="tr-TR" dirty="0" err="1" smtClean="0"/>
              <a:t>ekoturist</a:t>
            </a:r>
            <a:r>
              <a:rPr lang="tr-TR" dirty="0" smtClean="0"/>
              <a:t> ağırlamış ve önemli bir gelir elde etmiştir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7221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GMS ülkeleri (Kamboçya, Laos, Myanmar, Tayland, Vietnam, Çin Halk Cumhuriyeti </a:t>
            </a:r>
            <a:r>
              <a:rPr lang="tr-TR" dirty="0" err="1" smtClean="0"/>
              <a:t>Yunnan</a:t>
            </a:r>
            <a:r>
              <a:rPr lang="tr-TR" dirty="0" smtClean="0"/>
              <a:t> Eyaleti) GMS Ekonomik </a:t>
            </a:r>
            <a:r>
              <a:rPr lang="tr-TR" dirty="0" err="1" smtClean="0"/>
              <a:t>Kooperasyon</a:t>
            </a:r>
            <a:r>
              <a:rPr lang="tr-TR" dirty="0" smtClean="0"/>
              <a:t> Programı kapsamında </a:t>
            </a:r>
            <a:r>
              <a:rPr lang="tr-TR" dirty="0" err="1" smtClean="0"/>
              <a:t>ekoturizm</a:t>
            </a:r>
            <a:r>
              <a:rPr lang="tr-TR" dirty="0" smtClean="0"/>
              <a:t> ile ilgili ortak strateji planına sahip olup 2018 yılında GMS Bölgesinin </a:t>
            </a:r>
            <a:r>
              <a:rPr lang="tr-TR" dirty="0" err="1" smtClean="0"/>
              <a:t>ekoturizmde</a:t>
            </a:r>
            <a:r>
              <a:rPr lang="tr-TR" dirty="0" smtClean="0"/>
              <a:t> birinci destinasyon olmasını he  deflemektedir.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2703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Norveç, Ekvator, Hollanda ve Beliz’deki etkin </a:t>
            </a:r>
            <a:r>
              <a:rPr lang="tr-TR" dirty="0" err="1" smtClean="0"/>
              <a:t>ekoturizm</a:t>
            </a:r>
            <a:r>
              <a:rPr lang="tr-TR" dirty="0" smtClean="0"/>
              <a:t> faaliyetleri sayesinde olumlu ekonomik etkiler gözlenmiştir. Doğal alanlara sahip olmaları, vahşi hayatı ve doğal manzarayı gözlemek için ziyaretçiler katılım göstermektedir.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8386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Avustralya’da bulunan, 345.950 km2’lik alanı kaplayan Dünya Mirasları Listesi’ndeki Great </a:t>
            </a:r>
            <a:r>
              <a:rPr lang="tr-TR" dirty="0" err="1" smtClean="0"/>
              <a:t>Barrier</a:t>
            </a:r>
            <a:r>
              <a:rPr lang="tr-TR" dirty="0" smtClean="0"/>
              <a:t> </a:t>
            </a:r>
            <a:r>
              <a:rPr lang="tr-TR" dirty="0" err="1" smtClean="0"/>
              <a:t>Reef</a:t>
            </a:r>
            <a:r>
              <a:rPr lang="tr-TR" dirty="0" smtClean="0"/>
              <a:t> Marine Park’ı 1,6 milyon turist ziyaret etmektedir</a:t>
            </a:r>
          </a:p>
          <a:p>
            <a:r>
              <a:rPr lang="tr-TR" dirty="0" smtClean="0"/>
              <a:t>Peru’yu ziyaret eden turistlerin tahmini olarak %10,3’ü doğal alanlarda kuş gözlemciliğini tercih ediyorlar.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4581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Kenya turizmi de sahip olduğu doğal vahşi hayat sayesinde </a:t>
            </a:r>
            <a:r>
              <a:rPr lang="tr-TR" dirty="0" err="1" smtClean="0"/>
              <a:t>ekoturizm</a:t>
            </a:r>
            <a:r>
              <a:rPr lang="tr-TR" dirty="0" smtClean="0"/>
              <a:t> bünyesinde gelişme göstermektedir</a:t>
            </a:r>
          </a:p>
          <a:p>
            <a:r>
              <a:rPr lang="tr-TR" dirty="0" smtClean="0"/>
              <a:t>Nepal’deki trekking alanları </a:t>
            </a:r>
            <a:r>
              <a:rPr lang="tr-TR" dirty="0" err="1" smtClean="0"/>
              <a:t>ekoturizm</a:t>
            </a:r>
            <a:r>
              <a:rPr lang="tr-TR" dirty="0" smtClean="0"/>
              <a:t> için potansiyeli yüksek </a:t>
            </a:r>
            <a:r>
              <a:rPr lang="tr-TR" smtClean="0"/>
              <a:t>yerlerden birisidir.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177617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209</Words>
  <Application>Microsoft Office PowerPoint</Application>
  <PresentationFormat>Ekran Gösterisi (4:3)</PresentationFormat>
  <Paragraphs>13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Dünya genelinde ekoturizm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EDA</dc:creator>
  <cp:lastModifiedBy>EDA</cp:lastModifiedBy>
  <cp:revision>10</cp:revision>
  <dcterms:created xsi:type="dcterms:W3CDTF">2020-03-06T20:21:50Z</dcterms:created>
  <dcterms:modified xsi:type="dcterms:W3CDTF">2020-03-06T20:31:40Z</dcterms:modified>
</cp:coreProperties>
</file>