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6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1308544"/>
            <a:ext cx="7438644" cy="10953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" y="2403919"/>
            <a:ext cx="8160449" cy="32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2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4" y="1375600"/>
            <a:ext cx="8381238" cy="44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488376"/>
            <a:ext cx="8349805" cy="42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23" y="1275968"/>
            <a:ext cx="7825549" cy="45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" y="1294066"/>
            <a:ext cx="7286435" cy="46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0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252"/>
            <a:ext cx="8753856" cy="44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7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344930"/>
            <a:ext cx="7849933" cy="45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" y="1194815"/>
            <a:ext cx="7566470" cy="45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7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81" y="1596770"/>
            <a:ext cx="8955550" cy="42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243"/>
            <a:ext cx="8987294" cy="38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5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Kuvvet Serileri, Taylor Serileri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90" y="1134808"/>
            <a:ext cx="7595997" cy="47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12631</TotalTime>
  <Words>76</Words>
  <Application>Microsoft Office PowerPoint</Application>
  <PresentationFormat>Ekran Gösterisi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Kuvvet Serileri, Taylor Serileri</vt:lpstr>
      <vt:lpstr>Kuvvet Serileri, Taylor Serileri</vt:lpstr>
      <vt:lpstr>Kuvvet Serileri, Taylor Serileri</vt:lpstr>
      <vt:lpstr>Kuvvet Serileri, Taylor Serileri</vt:lpstr>
      <vt:lpstr>Kuvvet Serileri, Taylor Serileri</vt:lpstr>
      <vt:lpstr>Kuvvet Serileri, Taylor Serileri</vt:lpstr>
      <vt:lpstr>Kuvvet Serileri, Taylor Serileri</vt:lpstr>
      <vt:lpstr>Kuvvet Serileri, Taylor Serileri</vt:lpstr>
      <vt:lpstr>Kuvvet Serileri, Taylor Serileri</vt:lpstr>
      <vt:lpstr>Kuvvet Serileri, Taylor Serileri</vt:lpstr>
      <vt:lpstr>Kuvvet Serileri, Taylor Serileri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828</cp:revision>
  <cp:lastPrinted>2016-10-24T07:53:35Z</cp:lastPrinted>
  <dcterms:created xsi:type="dcterms:W3CDTF">2016-09-18T09:35:24Z</dcterms:created>
  <dcterms:modified xsi:type="dcterms:W3CDTF">2020-03-30T09:47:03Z</dcterms:modified>
</cp:coreProperties>
</file>