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6"/>
  </p:notesMasterIdLst>
  <p:sldIdLst>
    <p:sldId id="1082" r:id="rId4"/>
    <p:sldId id="1083" r:id="rId5"/>
    <p:sldId id="1084" r:id="rId6"/>
    <p:sldId id="1085" r:id="rId7"/>
    <p:sldId id="1086" r:id="rId8"/>
    <p:sldId id="1087" r:id="rId9"/>
    <p:sldId id="1088" r:id="rId10"/>
    <p:sldId id="1089" r:id="rId11"/>
    <p:sldId id="1090" r:id="rId12"/>
    <p:sldId id="1091" r:id="rId13"/>
    <p:sldId id="1092" r:id="rId14"/>
    <p:sldId id="1093" r:id="rId15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79" d="100"/>
          <a:sy n="79" d="100"/>
        </p:scale>
        <p:origin x="1128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3/30/2020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3/30/2020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3/30/2020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3/30/2020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3/30/2020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21960" y="1940434"/>
            <a:ext cx="3700081" cy="1522729"/>
          </a:xfrm>
          <a:prstGeom prst="rect">
            <a:avLst/>
          </a:prstGeom>
        </p:spPr>
        <p:txBody>
          <a:bodyPr lIns="0" tIns="0" rIns="0" bIns="0"/>
          <a:lstStyle>
            <a:lvl1pPr>
              <a:defRPr sz="405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21960" y="1940434"/>
            <a:ext cx="3700081" cy="1522729"/>
          </a:xfrm>
          <a:prstGeom prst="rect">
            <a:avLst/>
          </a:prstGeom>
        </p:spPr>
        <p:txBody>
          <a:bodyPr lIns="0" tIns="0" rIns="0" bIns="0"/>
          <a:lstStyle>
            <a:lvl1pPr>
              <a:defRPr sz="405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89255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Matematik II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(2-2)4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Öğr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Üyes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 İbrahim ERDAL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527684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Kuvvet Serileri, Taylor Serileri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540" y="1308544"/>
            <a:ext cx="7438644" cy="109537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" y="2403919"/>
            <a:ext cx="8160449" cy="3265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6256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527684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Kuvvet Serileri, Taylor Serileri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274" y="1375600"/>
            <a:ext cx="8381238" cy="4420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3403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527684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Kuvvet Serileri, Taylor Serileri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051" y="1488376"/>
            <a:ext cx="8349805" cy="4213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980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527684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Kuvvet Serileri, Taylor Serileri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923" y="1275968"/>
            <a:ext cx="7825549" cy="4597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27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527684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Kuvvet Serileri, Taylor Serileri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397" y="1294066"/>
            <a:ext cx="7286435" cy="4602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003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527684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Kuvvet Serileri, Taylor Serileri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58252"/>
            <a:ext cx="8753856" cy="444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974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527684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Kuvvet Serileri, Taylor Serileri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051" y="1344930"/>
            <a:ext cx="7849933" cy="4548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456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527684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Kuvvet Serileri, Taylor Serileri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282" y="1194815"/>
            <a:ext cx="7566470" cy="4577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771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527684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Kuvvet Serileri, Taylor Serileri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681" y="1596770"/>
            <a:ext cx="8955550" cy="4255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203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527684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Kuvvet Serileri, Taylor Serileri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67243"/>
            <a:ext cx="8987294" cy="3809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957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527684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Kuvvet Serileri, Taylor Serileri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290" y="1134808"/>
            <a:ext cx="7595997" cy="4744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475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12631</TotalTime>
  <Words>76</Words>
  <Application>Microsoft Office PowerPoint</Application>
  <PresentationFormat>Ekran Gösterisi (4:3)</PresentationFormat>
  <Paragraphs>16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12</vt:i4>
      </vt:variant>
    </vt:vector>
  </HeadingPairs>
  <TitlesOfParts>
    <vt:vector size="19" baseType="lpstr">
      <vt:lpstr>ＭＳ Ｐゴシック</vt:lpstr>
      <vt:lpstr>Arial</vt:lpstr>
      <vt:lpstr>Calibri</vt:lpstr>
      <vt:lpstr>Times New Roman</vt:lpstr>
      <vt:lpstr>ekonomi</vt:lpstr>
      <vt:lpstr>1_Rics</vt:lpstr>
      <vt:lpstr>h.t.</vt:lpstr>
      <vt:lpstr>PowerPoint Sunusu</vt:lpstr>
      <vt:lpstr>Kuvvet Serileri, Taylor Serileri</vt:lpstr>
      <vt:lpstr>Kuvvet Serileri, Taylor Serileri</vt:lpstr>
      <vt:lpstr>Kuvvet Serileri, Taylor Serileri</vt:lpstr>
      <vt:lpstr>Kuvvet Serileri, Taylor Serileri</vt:lpstr>
      <vt:lpstr>Kuvvet Serileri, Taylor Serileri</vt:lpstr>
      <vt:lpstr>Kuvvet Serileri, Taylor Serileri</vt:lpstr>
      <vt:lpstr>Kuvvet Serileri, Taylor Serileri</vt:lpstr>
      <vt:lpstr>Kuvvet Serileri, Taylor Serileri</vt:lpstr>
      <vt:lpstr>Kuvvet Serileri, Taylor Serileri</vt:lpstr>
      <vt:lpstr>Kuvvet Serileri, Taylor Serileri</vt:lpstr>
      <vt:lpstr>Kuvvet Serileri, Taylor Serileri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user</cp:lastModifiedBy>
  <cp:revision>828</cp:revision>
  <cp:lastPrinted>2016-10-24T07:53:35Z</cp:lastPrinted>
  <dcterms:created xsi:type="dcterms:W3CDTF">2016-09-18T09:35:24Z</dcterms:created>
  <dcterms:modified xsi:type="dcterms:W3CDTF">2020-03-30T09:47:03Z</dcterms:modified>
</cp:coreProperties>
</file>