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9" r:id="rId9"/>
    <p:sldId id="288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40249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31285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85957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28065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93746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05371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6754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16664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81409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8358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17692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87086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440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89009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4451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78776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489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8841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559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6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EEE0115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7</a:t>
            </a:r>
            <a:r>
              <a:rPr lang="tr-TR" dirty="0" smtClean="0"/>
              <a:t>: C Pointers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Passing Arguments to Functions by Reference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Call functions by reference using pointer arguments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pass address of an argument, &amp; operator will be used.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Using * operator in function, you can modify the original value.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Arrays are not passed with &amp; operator: array name is already an address.</a:t>
            </a:r>
          </a:p>
        </p:txBody>
      </p:sp>
    </p:spTree>
    <p:extLst>
      <p:ext uri="{BB962C8B-B14F-4D97-AF65-F5344CB8AC3E}">
        <p14:creationId xmlns:p14="http://schemas.microsoft.com/office/powerpoint/2010/main" val="199776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Passing Arguments to Functions by Reference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422741"/>
              </p:ext>
            </p:extLst>
          </p:nvPr>
        </p:nvGraphicFramePr>
        <p:xfrm>
          <a:off x="1371600" y="1333500"/>
          <a:ext cx="6248400" cy="487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0" name="Document" r:id="rId4" imgW="7062810" imgH="6571335" progId="Word.Document.8">
                  <p:embed/>
                </p:oleObj>
              </mc:Choice>
              <mc:Fallback>
                <p:oleObj name="Document" r:id="rId4" imgW="7062810" imgH="657133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333500"/>
                        <a:ext cx="6248400" cy="487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92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Using </a:t>
            </a:r>
            <a:r>
              <a:rPr lang="en-US" sz="2400" b="1" dirty="0" err="1"/>
              <a:t>const</a:t>
            </a:r>
            <a:r>
              <a:rPr lang="en-US" sz="2400" b="1" dirty="0"/>
              <a:t> Qualifier with Pointers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onst qualifier is used if you do not need to modify a variable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Any attemp to change a const variable causes a syntax error.</a:t>
            </a:r>
          </a:p>
          <a:p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onst pointers must be initialized when declared.</a:t>
            </a:r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Can not be changed to point another location during program execution.</a:t>
            </a:r>
          </a:p>
        </p:txBody>
      </p:sp>
    </p:spTree>
    <p:extLst>
      <p:ext uri="{BB962C8B-B14F-4D97-AF65-F5344CB8AC3E}">
        <p14:creationId xmlns:p14="http://schemas.microsoft.com/office/powerpoint/2010/main" val="237199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Using </a:t>
            </a:r>
            <a:r>
              <a:rPr lang="en-US" sz="2400" b="1" dirty="0" err="1"/>
              <a:t>const</a:t>
            </a:r>
            <a:r>
              <a:rPr lang="en-US" sz="2400" b="1" dirty="0"/>
              <a:t> Qualifier with Pointers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*const ptr = &amp;a;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Constant pointer to an integer</a:t>
            </a:r>
          </a:p>
          <a:p>
            <a:r>
              <a:rPr lang="tr-TR" b="1" dirty="0">
                <a:solidFill>
                  <a:srgbClr val="3E3D2D"/>
                </a:solidFill>
              </a:rPr>
              <a:t>c</a:t>
            </a:r>
            <a:r>
              <a:rPr lang="tr-TR" b="1" dirty="0" smtClean="0">
                <a:solidFill>
                  <a:srgbClr val="3E3D2D"/>
                </a:solidFill>
              </a:rPr>
              <a:t>onst int *ptr = &amp;a;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Modifiable pointer to a constant integer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const int *const ptr = &amp;a;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Constant pointer to a constant integer. </a:t>
            </a:r>
          </a:p>
        </p:txBody>
      </p:sp>
    </p:spTree>
    <p:extLst>
      <p:ext uri="{BB962C8B-B14F-4D97-AF65-F5344CB8AC3E}">
        <p14:creationId xmlns:p14="http://schemas.microsoft.com/office/powerpoint/2010/main" val="414218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s</a:t>
            </a:r>
            <a:r>
              <a:rPr lang="tr-TR" sz="2400" b="1" dirty="0" smtClean="0"/>
              <a:t>izeof Operator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sizeof returns the size of operand in bytes.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Sizeof can be used variable names and type names.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Examples: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x=5;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izeof(int) and sizeof(x) return the same value that is the number of bytes allocated for integers.</a:t>
            </a:r>
          </a:p>
        </p:txBody>
      </p:sp>
    </p:spTree>
    <p:extLst>
      <p:ext uri="{BB962C8B-B14F-4D97-AF65-F5344CB8AC3E}">
        <p14:creationId xmlns:p14="http://schemas.microsoft.com/office/powerpoint/2010/main" val="377688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Pointer </a:t>
            </a:r>
            <a:r>
              <a:rPr lang="en-US" sz="2400" b="1" dirty="0"/>
              <a:t>Expressions and Pointer </a:t>
            </a:r>
            <a:r>
              <a:rPr lang="en-US" sz="2400" b="1" dirty="0" smtClean="0"/>
              <a:t>Arithmetic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Arithmetic operations on pointers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Increment/decrement pointer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Add an integer to a pointer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pointer can be subtracted from each other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5 element array: 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ar[5];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*ptr=&amp;ar[0];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if the address of ar[0] is 2000, ptr+=2; sets 	ptr to 2008.</a:t>
            </a:r>
          </a:p>
        </p:txBody>
      </p:sp>
    </p:spTree>
    <p:extLst>
      <p:ext uri="{BB962C8B-B14F-4D97-AF65-F5344CB8AC3E}">
        <p14:creationId xmlns:p14="http://schemas.microsoft.com/office/powerpoint/2010/main" val="53583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Pointer </a:t>
            </a:r>
            <a:r>
              <a:rPr lang="en-US" sz="2400" b="1" dirty="0"/>
              <a:t>Expressions and Pointer </a:t>
            </a:r>
            <a:r>
              <a:rPr lang="en-US" sz="2400" b="1" dirty="0" smtClean="0"/>
              <a:t>Arithmetic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5 element array: (subtraction)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ar[5];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*ptr1=&amp;ar[1];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int *</a:t>
            </a:r>
            <a:r>
              <a:rPr lang="tr-TR" b="1" dirty="0" smtClean="0">
                <a:solidFill>
                  <a:srgbClr val="3E3D2D"/>
                </a:solidFill>
              </a:rPr>
              <a:t>ptr2=&amp;ar[3];</a:t>
            </a:r>
            <a:endParaRPr 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ptr2-ptr1 returns 2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 comparison (&lt;, ==, &gt;)</a:t>
            </a:r>
            <a:endParaRPr lang="tr-TR" b="1" dirty="0">
              <a:solidFill>
                <a:srgbClr val="3E3D2D"/>
              </a:solidFill>
            </a:endParaRP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Used to find which pointer points to greater numbered array element.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Pointers of the same type can be assigned to each other.</a:t>
            </a:r>
          </a:p>
        </p:txBody>
      </p:sp>
    </p:spTree>
    <p:extLst>
      <p:ext uri="{BB962C8B-B14F-4D97-AF65-F5344CB8AC3E}">
        <p14:creationId xmlns:p14="http://schemas.microsoft.com/office/powerpoint/2010/main" val="20366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Array names are constant pointers.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int ar[5]; 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*ptr;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ptr=ar; or ptr=&amp;ar[0]  assigns the address of 	first element on integer array ar to ptr.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75876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Array element ar[2] can be accessed: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*(ptr+2) pointer/offset notation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tr[2] pointer/subscript notation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Also can be accessed using pointer arithmetic on the array itself *(ar+3)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You can not modify an array name with pointer arithmetic.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val="386521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777951"/>
              </p:ext>
            </p:extLst>
          </p:nvPr>
        </p:nvGraphicFramePr>
        <p:xfrm>
          <a:off x="1814529" y="1528109"/>
          <a:ext cx="4890998" cy="434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67" name="Document" r:id="rId4" imgW="7062810" imgH="6272229" progId="Word.Document.8">
                  <p:embed/>
                </p:oleObj>
              </mc:Choice>
              <mc:Fallback>
                <p:oleObj name="Document" r:id="rId4" imgW="7062810" imgH="6272229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4529" y="1528109"/>
                        <a:ext cx="4890998" cy="434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441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Pointer Variable Definitions and Initialization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Pointer Operators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Passing Arguments to Functions by Reference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Using const Qualifier with Pointers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sizeof operator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Pointer Expressions and Pointer Arithmetic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Relationship between Pointers and 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Arrays of Pointers 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0259816"/>
              </p:ext>
            </p:extLst>
          </p:nvPr>
        </p:nvGraphicFramePr>
        <p:xfrm>
          <a:off x="1600200" y="1528109"/>
          <a:ext cx="5562600" cy="4533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1" name="Document" r:id="rId4" imgW="7062810" imgH="5756082" progId="Word.Document.8">
                  <p:embed/>
                </p:oleObj>
              </mc:Choice>
              <mc:Fallback>
                <p:oleObj name="Document" r:id="rId4" imgW="7062810" imgH="575608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528109"/>
                        <a:ext cx="5562600" cy="45333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965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between Pointers and Arrays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172877"/>
              </p:ext>
            </p:extLst>
          </p:nvPr>
        </p:nvGraphicFramePr>
        <p:xfrm>
          <a:off x="1123258" y="1686011"/>
          <a:ext cx="7051675" cy="424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5" name="Document" r:id="rId4" imgW="7053456" imgH="4242555" progId="Word.Document.8">
                  <p:embed/>
                </p:oleObj>
              </mc:Choice>
              <mc:Fallback>
                <p:oleObj name="Document" r:id="rId4" imgW="7053456" imgH="424255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258" y="1686011"/>
                        <a:ext cx="7051675" cy="424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888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 of Pointers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Arrays can contains pointers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 an array of strings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en-US" altLang="tr-TR" b="1" dirty="0">
                <a:solidFill>
                  <a:srgbClr val="3E3D2D"/>
                </a:solidFill>
              </a:rPr>
              <a:t>char *suit[ 4 ] = { "Hearts", "Diamonds",</a:t>
            </a:r>
            <a:r>
              <a:rPr lang="tr-TR" altLang="tr-TR" b="1" dirty="0">
                <a:solidFill>
                  <a:srgbClr val="3E3D2D"/>
                </a:solidFill>
              </a:rPr>
              <a:t> </a:t>
            </a:r>
            <a:r>
              <a:rPr lang="en-US" altLang="tr-TR" b="1" dirty="0">
                <a:solidFill>
                  <a:srgbClr val="3E3D2D"/>
                </a:solidFill>
              </a:rPr>
              <a:t>"Clubs", "Spades" };</a:t>
            </a:r>
          </a:p>
          <a:p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An important issue here is the strings are not actually placed in the array. </a:t>
            </a:r>
            <a:r>
              <a:rPr lang="tr-TR" b="1" smtClean="0">
                <a:solidFill>
                  <a:srgbClr val="3E3D2D"/>
                </a:solidFill>
              </a:rPr>
              <a:t>Only pointers to first character of strings are stored.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88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Variable Definitions and Initialization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Pointer variables store memory addresses as their values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 variables contain an address of a variable that has a specific value (indirect reference).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Variable Definitions and Initialization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 descr="AAEMZIQ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62" y="2252663"/>
            <a:ext cx="7615238" cy="232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558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Variable Definitions and Initialization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Pointer variables store memory addresses as their values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 variables contain an address of a variable that has a specific value (indirect reference).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 definition: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*myptr; statement defines a pointer of type int.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You may initialize pointers to 0, NULL or an address.</a:t>
            </a:r>
          </a:p>
        </p:txBody>
      </p:sp>
    </p:spTree>
    <p:extLst>
      <p:ext uri="{BB962C8B-B14F-4D97-AF65-F5344CB8AC3E}">
        <p14:creationId xmlns:p14="http://schemas.microsoft.com/office/powerpoint/2010/main" val="19895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</a:t>
            </a:r>
            <a:r>
              <a:rPr lang="tr-TR" sz="2400" b="1" dirty="0" smtClean="0"/>
              <a:t>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&amp; (address operator)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r</a:t>
            </a:r>
            <a:r>
              <a:rPr lang="tr-TR" b="1" dirty="0" smtClean="0">
                <a:solidFill>
                  <a:srgbClr val="3E3D2D"/>
                </a:solidFill>
              </a:rPr>
              <a:t>eturns memory address of operand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int a=3;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int ptr;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tr=&amp;a;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  With these declarations and assignments, ptr points to a.</a:t>
            </a:r>
          </a:p>
        </p:txBody>
      </p:sp>
    </p:spTree>
    <p:extLst>
      <p:ext uri="{BB962C8B-B14F-4D97-AF65-F5344CB8AC3E}">
        <p14:creationId xmlns:p14="http://schemas.microsoft.com/office/powerpoint/2010/main" val="296101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</a:t>
            </a:r>
            <a:r>
              <a:rPr lang="tr-TR" sz="2400" b="1" dirty="0" smtClean="0"/>
              <a:t>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* (dereferencing operator)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Returns an alias of what its operand points to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* ptr returns a in our example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* can be used for assignment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*ptr= 10 modifies the value of a to 10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Dereferenced pointer must be a left value.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* and &amp; are inverses</a:t>
            </a:r>
          </a:p>
        </p:txBody>
      </p:sp>
    </p:spTree>
    <p:extLst>
      <p:ext uri="{BB962C8B-B14F-4D97-AF65-F5344CB8AC3E}">
        <p14:creationId xmlns:p14="http://schemas.microsoft.com/office/powerpoint/2010/main" val="163668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</a:t>
            </a:r>
            <a:r>
              <a:rPr lang="tr-TR" sz="2400" b="1" dirty="0" smtClean="0"/>
              <a:t>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3457327"/>
              </p:ext>
            </p:extLst>
          </p:nvPr>
        </p:nvGraphicFramePr>
        <p:xfrm>
          <a:off x="1601096" y="1429709"/>
          <a:ext cx="6096000" cy="4684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3" name="Document" r:id="rId4" imgW="7062810" imgH="5428541" progId="Word.Document.8">
                  <p:embed/>
                </p:oleObj>
              </mc:Choice>
              <mc:Fallback>
                <p:oleObj name="Document" r:id="rId4" imgW="7062810" imgH="542854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1096" y="1429709"/>
                        <a:ext cx="6096000" cy="46843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131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Pointer </a:t>
            </a:r>
            <a:r>
              <a:rPr lang="tr-TR" sz="2400" b="1" dirty="0" smtClean="0"/>
              <a:t>Operators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453788"/>
              </p:ext>
            </p:extLst>
          </p:nvPr>
        </p:nvGraphicFramePr>
        <p:xfrm>
          <a:off x="1123258" y="1600200"/>
          <a:ext cx="7051675" cy="2430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7" name="Document" r:id="rId4" imgW="7053456" imgH="2431362" progId="Word.Document.8">
                  <p:embed/>
                </p:oleObj>
              </mc:Choice>
              <mc:Fallback>
                <p:oleObj name="Document" r:id="rId4" imgW="7053456" imgH="243136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258" y="1600200"/>
                        <a:ext cx="7051675" cy="2430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017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10487</TotalTime>
  <Words>603</Words>
  <Application>Microsoft Office PowerPoint</Application>
  <PresentationFormat>On-screen Show (4:3)</PresentationFormat>
  <Paragraphs>144</Paragraphs>
  <Slides>22</Slides>
  <Notes>20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Austin</vt:lpstr>
      <vt:lpstr>Document</vt:lpstr>
      <vt:lpstr>EEE0115</vt:lpstr>
      <vt:lpstr>Outline</vt:lpstr>
      <vt:lpstr>Pointer Variable Definitions and Initialization</vt:lpstr>
      <vt:lpstr>Pointer Variable Definitions and Initialization</vt:lpstr>
      <vt:lpstr>Pointer Variable Definitions and Initialization</vt:lpstr>
      <vt:lpstr>Pointer Operators</vt:lpstr>
      <vt:lpstr>Pointer Operators</vt:lpstr>
      <vt:lpstr>Pointer Operators</vt:lpstr>
      <vt:lpstr>Pointer Operators</vt:lpstr>
      <vt:lpstr>Passing Arguments to Functions by Reference</vt:lpstr>
      <vt:lpstr>Passing Arguments to Functions by Reference</vt:lpstr>
      <vt:lpstr>Using const Qualifier with Pointers</vt:lpstr>
      <vt:lpstr>Using const Qualifier with Pointers</vt:lpstr>
      <vt:lpstr>sizeof Operator</vt:lpstr>
      <vt:lpstr>Pointer Expressions and Pointer Arithmetic</vt:lpstr>
      <vt:lpstr>Pointer Expressions and Pointer Arithmetic</vt:lpstr>
      <vt:lpstr>Relationship between Pointers and Arrays</vt:lpstr>
      <vt:lpstr>Relationship between Pointers and Arrays</vt:lpstr>
      <vt:lpstr>Relationship between Pointers and Arrays</vt:lpstr>
      <vt:lpstr>Relationship between Pointers and Arrays</vt:lpstr>
      <vt:lpstr>Relationship between Pointers and Arrays</vt:lpstr>
      <vt:lpstr>Arrays of Pointers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535</cp:revision>
  <dcterms:created xsi:type="dcterms:W3CDTF">2006-08-16T00:00:00Z</dcterms:created>
  <dcterms:modified xsi:type="dcterms:W3CDTF">2019-12-04T06:23:49Z</dcterms:modified>
</cp:coreProperties>
</file>