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6" autoAdjust="0"/>
    <p:restoredTop sz="94660"/>
  </p:normalViewPr>
  <p:slideViewPr>
    <p:cSldViewPr snapToGrid="0">
      <p:cViewPr varScale="1">
        <p:scale>
          <a:sx n="50" d="100"/>
          <a:sy n="50" d="100"/>
        </p:scale>
        <p:origin x="65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EA47-E0B4-40A3-A7F6-2BF6053683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494B-7367-4A95-85D8-B53A3F28AE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052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EA47-E0B4-40A3-A7F6-2BF6053683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494B-7367-4A95-85D8-B53A3F28AE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8304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EA47-E0B4-40A3-A7F6-2BF6053683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494B-7367-4A95-85D8-B53A3F28AE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680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EA47-E0B4-40A3-A7F6-2BF6053683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494B-7367-4A95-85D8-B53A3F28AE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9623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EA47-E0B4-40A3-A7F6-2BF6053683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494B-7367-4A95-85D8-B53A3F28AE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6858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EA47-E0B4-40A3-A7F6-2BF6053683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494B-7367-4A95-85D8-B53A3F28AE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88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EA47-E0B4-40A3-A7F6-2BF6053683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494B-7367-4A95-85D8-B53A3F28AE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4722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EA47-E0B4-40A3-A7F6-2BF6053683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494B-7367-4A95-85D8-B53A3F28AE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8639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EA47-E0B4-40A3-A7F6-2BF6053683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494B-7367-4A95-85D8-B53A3F28AE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9860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EA47-E0B4-40A3-A7F6-2BF6053683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494B-7367-4A95-85D8-B53A3F28AE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1732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EA47-E0B4-40A3-A7F6-2BF6053683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494B-7367-4A95-85D8-B53A3F28AE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7603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AEA47-E0B4-40A3-A7F6-2BF6053683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1494B-7367-4A95-85D8-B53A3F28AE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650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Vize 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7639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Vize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Vize </dc:title>
  <dc:creator>Kullanıcı</dc:creator>
  <cp:lastModifiedBy>Kullanıcı</cp:lastModifiedBy>
  <cp:revision>1</cp:revision>
  <dcterms:created xsi:type="dcterms:W3CDTF">2018-02-21T19:57:54Z</dcterms:created>
  <dcterms:modified xsi:type="dcterms:W3CDTF">2018-02-21T19:58:31Z</dcterms:modified>
</cp:coreProperties>
</file>