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94660"/>
  </p:normalViewPr>
  <p:slideViewPr>
    <p:cSldViewPr snapToGrid="0">
      <p:cViewPr varScale="1">
        <p:scale>
          <a:sx n="50" d="100"/>
          <a:sy n="50" d="100"/>
        </p:scale>
        <p:origin x="6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52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30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68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62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85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88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72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63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86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73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60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EA47-E0B4-40A3-A7F6-2BF60536836D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494B-7367-4A95-85D8-B53A3F28AE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50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Vize 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63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Vize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Vize </dc:title>
  <dc:creator>Kullanıcı</dc:creator>
  <cp:lastModifiedBy>Kullanıcı</cp:lastModifiedBy>
  <cp:revision>1</cp:revision>
  <dcterms:created xsi:type="dcterms:W3CDTF">2018-02-21T19:57:54Z</dcterms:created>
  <dcterms:modified xsi:type="dcterms:W3CDTF">2018-02-21T19:58:31Z</dcterms:modified>
</cp:coreProperties>
</file>