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sldIdLst>
    <p:sldId id="256" r:id="rId2"/>
    <p:sldId id="258" r:id="rId3"/>
    <p:sldId id="267" r:id="rId4"/>
    <p:sldId id="259" r:id="rId5"/>
    <p:sldId id="260" r:id="rId6"/>
    <p:sldId id="261" r:id="rId7"/>
    <p:sldId id="262" r:id="rId8"/>
    <p:sldId id="263" r:id="rId9"/>
    <p:sldId id="266" r:id="rId10"/>
    <p:sldId id="25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varScale="1">
        <p:scale>
          <a:sx n="111" d="100"/>
          <a:sy n="111" d="100"/>
        </p:scale>
        <p:origin x="55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tr-TR"/>
              <a:t>Asıl başlık stilini düzenlemek için tıklayın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7/7/21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1947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BC48EC7-AF6A-48D3-8284-14BACBEBDD84}" type="datetimeFigureOut">
              <a:rPr lang="en-US" smtClean="0"/>
              <a:t>7/7/21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012116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7/7/21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9744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7/7/21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8137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BC48EC7-AF6A-48D3-8284-14BACBEBDD84}" type="datetimeFigureOut">
              <a:rPr lang="en-US" smtClean="0"/>
              <a:t>7/7/21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11733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7/7/21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68241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447191" y="2824269"/>
            <a:ext cx="4645152" cy="264445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412362" y="2821491"/>
            <a:ext cx="4645152" cy="263737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7/7/21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618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7/7/21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170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7/7/21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06923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CF131DD-A141-4471-BCF9-C6073EDD7E20}" type="datetimeFigureOut">
              <a:rPr lang="en-US" smtClean="0"/>
              <a:t>7/7/21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7494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B334A90-EB03-42F3-8859-2C2B2724C058}" type="datetimeFigureOut">
              <a:rPr lang="en-US" smtClean="0"/>
              <a:t>7/7/21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558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BC48EC7-AF6A-48D3-8284-14BACBEBDD84}" type="datetimeFigureOut">
              <a:rPr lang="en-US" smtClean="0"/>
              <a:t>7/7/21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FAB73BC-B049-4115-A692-8D63A059BFB8}"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66498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r>
              <a:rPr lang="tr-TR" dirty="0"/>
              <a:t>MBT-303</a:t>
            </a:r>
            <a:br>
              <a:rPr lang="tr-TR" dirty="0"/>
            </a:br>
            <a:r>
              <a:rPr lang="tr-TR" dirty="0"/>
              <a:t>özel öğretim yöntemleri-ı</a:t>
            </a:r>
          </a:p>
        </p:txBody>
      </p:sp>
      <p:sp>
        <p:nvSpPr>
          <p:cNvPr id="3" name="Alt Başlık 2"/>
          <p:cNvSpPr>
            <a:spLocks noGrp="1"/>
          </p:cNvSpPr>
          <p:nvPr>
            <p:ph type="subTitle" idx="1"/>
          </p:nvPr>
        </p:nvSpPr>
        <p:spPr/>
        <p:txBody>
          <a:bodyPr/>
          <a:lstStyle/>
          <a:p>
            <a:r>
              <a:rPr lang="tr-TR" dirty="0"/>
              <a:t>Bilişim Teknolojileri Ders Kitapları ve Öğretim Etkinlikleri</a:t>
            </a:r>
          </a:p>
        </p:txBody>
      </p:sp>
    </p:spTree>
    <p:extLst>
      <p:ext uri="{BB962C8B-B14F-4D97-AF65-F5344CB8AC3E}">
        <p14:creationId xmlns:p14="http://schemas.microsoft.com/office/powerpoint/2010/main" val="1593273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6800" y="642594"/>
            <a:ext cx="10058400" cy="1100145"/>
          </a:xfrm>
        </p:spPr>
        <p:txBody>
          <a:bodyPr>
            <a:normAutofit/>
          </a:bodyPr>
          <a:lstStyle/>
          <a:p>
            <a:r>
              <a:rPr lang="tr-TR" sz="2000" b="1" dirty="0"/>
              <a:t>MEB’in </a:t>
            </a:r>
            <a:r>
              <a:rPr lang="tr-TR" sz="2000" b="1" i="1" dirty="0"/>
              <a:t>Bilişim Teknolojileri ve Yazılım </a:t>
            </a:r>
            <a:r>
              <a:rPr lang="tr-TR" sz="2000" b="1" dirty="0"/>
              <a:t>Dersi İçin Hazırladığı Ders Materyalleri ve Öğretmen Kılavuzuna Aşağıdaki Web adreslerinden Erişebilirsiniz.</a:t>
            </a:r>
          </a:p>
        </p:txBody>
      </p:sp>
      <p:sp>
        <p:nvSpPr>
          <p:cNvPr id="3" name="İçerik Yer Tutucusu 2"/>
          <p:cNvSpPr>
            <a:spLocks noGrp="1"/>
          </p:cNvSpPr>
          <p:nvPr>
            <p:ph idx="1"/>
          </p:nvPr>
        </p:nvSpPr>
        <p:spPr>
          <a:xfrm>
            <a:off x="656216" y="2103120"/>
            <a:ext cx="11166438" cy="3931920"/>
          </a:xfrm>
        </p:spPr>
        <p:txBody>
          <a:bodyPr/>
          <a:lstStyle/>
          <a:p>
            <a:r>
              <a:rPr lang="tr-TR" dirty="0"/>
              <a:t>http://tegm.meb.gov.tr/meb_iys_dosyalar/2017_10/03110826_1.Donem-Materyalleri-.pdf</a:t>
            </a:r>
          </a:p>
          <a:p>
            <a:endParaRPr lang="tr-TR" dirty="0"/>
          </a:p>
          <a:p>
            <a:r>
              <a:rPr lang="tr-TR" dirty="0"/>
              <a:t>http://tegm.meb.gov.tr/meb_iys_dosyalar/2017_10/03110826_1.Donem-Materyalleri-.pdf</a:t>
            </a:r>
          </a:p>
          <a:p>
            <a:endParaRPr lang="tr-TR" dirty="0"/>
          </a:p>
          <a:p>
            <a:r>
              <a:rPr lang="tr-TR" dirty="0"/>
              <a:t>http://tegm.meb.gov.tr/meb_iys_dosyalar/2017_10/03105825_Ogretmen-Rehberi_compressed.pdf</a:t>
            </a:r>
          </a:p>
          <a:p>
            <a:endParaRPr lang="tr-TR" dirty="0"/>
          </a:p>
          <a:p>
            <a:r>
              <a:rPr lang="tr-TR" dirty="0"/>
              <a:t>http://www.eba.gov.tr/dokuman?icerik-id=3819be7b8c2946fbc4f5aa146fd89bc480aa268f2a003</a:t>
            </a:r>
          </a:p>
        </p:txBody>
      </p:sp>
    </p:spTree>
    <p:extLst>
      <p:ext uri="{BB962C8B-B14F-4D97-AF65-F5344CB8AC3E}">
        <p14:creationId xmlns:p14="http://schemas.microsoft.com/office/powerpoint/2010/main" val="1858718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733" y="516758"/>
            <a:ext cx="5142154" cy="591280"/>
          </a:xfrm>
        </p:spPr>
        <p:txBody>
          <a:bodyPr>
            <a:normAutofit/>
          </a:bodyPr>
          <a:lstStyle/>
          <a:p>
            <a:r>
              <a:rPr lang="tr-TR" dirty="0"/>
              <a:t>Ders Kitapları</a:t>
            </a:r>
          </a:p>
        </p:txBody>
      </p:sp>
      <p:sp>
        <p:nvSpPr>
          <p:cNvPr id="3" name="İçerik Yer Tutucusu 2"/>
          <p:cNvSpPr>
            <a:spLocks noGrp="1"/>
          </p:cNvSpPr>
          <p:nvPr>
            <p:ph idx="1"/>
          </p:nvPr>
        </p:nvSpPr>
        <p:spPr>
          <a:xfrm>
            <a:off x="505609" y="1742739"/>
            <a:ext cx="5593977" cy="4453666"/>
          </a:xfrm>
        </p:spPr>
        <p:txBody>
          <a:bodyPr>
            <a:normAutofit/>
          </a:bodyPr>
          <a:lstStyle/>
          <a:p>
            <a:pPr>
              <a:lnSpc>
                <a:spcPct val="150000"/>
              </a:lnSpc>
            </a:pPr>
            <a:r>
              <a:rPr lang="tr-TR" sz="2000" b="1" dirty="0"/>
              <a:t>İnceleyelim !</a:t>
            </a:r>
          </a:p>
          <a:p>
            <a:pPr>
              <a:lnSpc>
                <a:spcPct val="150000"/>
              </a:lnSpc>
            </a:pPr>
            <a:endParaRPr lang="tr-TR" sz="2000" dirty="0"/>
          </a:p>
          <a:p>
            <a:pPr>
              <a:lnSpc>
                <a:spcPct val="150000"/>
              </a:lnSpc>
            </a:pPr>
            <a:r>
              <a:rPr lang="tr-TR" sz="2000" dirty="0"/>
              <a:t>İlköğretim Bilişim Teknolojileri ve Yazılım dersi ders kitapları, Milli Eğitim Bakanlığı,  Eğitim Bilişim Ağı (EBA) üzerinden erişilebilir materyaller arasındadır.</a:t>
            </a:r>
          </a:p>
          <a:p>
            <a:pPr>
              <a:lnSpc>
                <a:spcPct val="150000"/>
              </a:lnSpc>
            </a:pPr>
            <a:endParaRPr lang="tr-TR" sz="2000" dirty="0"/>
          </a:p>
        </p:txBody>
      </p:sp>
      <p:pic>
        <p:nvPicPr>
          <p:cNvPr id="4" name="Resim 3"/>
          <p:cNvPicPr>
            <a:picLocks noChangeAspect="1"/>
          </p:cNvPicPr>
          <p:nvPr/>
        </p:nvPicPr>
        <p:blipFill>
          <a:blip r:embed="rId2"/>
          <a:stretch>
            <a:fillRect/>
          </a:stretch>
        </p:blipFill>
        <p:spPr>
          <a:xfrm>
            <a:off x="6720840" y="516758"/>
            <a:ext cx="4953000" cy="6034649"/>
          </a:xfrm>
          <a:prstGeom prst="rect">
            <a:avLst/>
          </a:prstGeom>
        </p:spPr>
      </p:pic>
    </p:spTree>
    <p:extLst>
      <p:ext uri="{BB962C8B-B14F-4D97-AF65-F5344CB8AC3E}">
        <p14:creationId xmlns:p14="http://schemas.microsoft.com/office/powerpoint/2010/main" val="1209382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6800" y="462578"/>
            <a:ext cx="4839148" cy="623944"/>
          </a:xfrm>
        </p:spPr>
        <p:txBody>
          <a:bodyPr>
            <a:normAutofit/>
          </a:bodyPr>
          <a:lstStyle/>
          <a:p>
            <a:r>
              <a:rPr lang="tr-TR" dirty="0"/>
              <a:t>Ders Kitapları</a:t>
            </a:r>
          </a:p>
        </p:txBody>
      </p:sp>
      <p:sp>
        <p:nvSpPr>
          <p:cNvPr id="3" name="İçerik Yer Tutucusu 2"/>
          <p:cNvSpPr>
            <a:spLocks noGrp="1"/>
          </p:cNvSpPr>
          <p:nvPr>
            <p:ph idx="1"/>
          </p:nvPr>
        </p:nvSpPr>
        <p:spPr>
          <a:xfrm>
            <a:off x="462579" y="1785769"/>
            <a:ext cx="5561703" cy="4249271"/>
          </a:xfrm>
        </p:spPr>
        <p:txBody>
          <a:bodyPr/>
          <a:lstStyle/>
          <a:p>
            <a:pPr>
              <a:lnSpc>
                <a:spcPct val="150000"/>
              </a:lnSpc>
            </a:pPr>
            <a:r>
              <a:rPr lang="tr-TR" sz="2000" b="1" dirty="0"/>
              <a:t>İnceleyelim !</a:t>
            </a:r>
          </a:p>
          <a:p>
            <a:pPr marL="0" indent="0">
              <a:lnSpc>
                <a:spcPct val="150000"/>
              </a:lnSpc>
              <a:buNone/>
            </a:pPr>
            <a:endParaRPr lang="tr-TR" sz="2000" dirty="0"/>
          </a:p>
          <a:p>
            <a:pPr>
              <a:lnSpc>
                <a:spcPct val="150000"/>
              </a:lnSpc>
            </a:pPr>
            <a:r>
              <a:rPr lang="tr-TR" sz="2000" dirty="0"/>
              <a:t>Ortaöğretim Bilgisayar Bilimi dersi ders kitabı, Milli Eğitim Bakanlığı,  Eğitim Bilişim Ağı (EBA) üzerinden erişilebilir materyaller arasındadır.</a:t>
            </a:r>
          </a:p>
          <a:p>
            <a:endParaRPr lang="tr-TR" dirty="0"/>
          </a:p>
        </p:txBody>
      </p:sp>
      <p:pic>
        <p:nvPicPr>
          <p:cNvPr id="4" name="Resim 3"/>
          <p:cNvPicPr>
            <a:picLocks noChangeAspect="1"/>
          </p:cNvPicPr>
          <p:nvPr/>
        </p:nvPicPr>
        <p:blipFill>
          <a:blip r:embed="rId2"/>
          <a:stretch>
            <a:fillRect/>
          </a:stretch>
        </p:blipFill>
        <p:spPr>
          <a:xfrm>
            <a:off x="6371104" y="462578"/>
            <a:ext cx="5193367" cy="6002767"/>
          </a:xfrm>
          <a:prstGeom prst="rect">
            <a:avLst/>
          </a:prstGeom>
        </p:spPr>
      </p:pic>
    </p:spTree>
    <p:extLst>
      <p:ext uri="{BB962C8B-B14F-4D97-AF65-F5344CB8AC3E}">
        <p14:creationId xmlns:p14="http://schemas.microsoft.com/office/powerpoint/2010/main" val="1686777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5609" y="642594"/>
            <a:ext cx="10619591" cy="1014084"/>
          </a:xfrm>
        </p:spPr>
        <p:txBody>
          <a:bodyPr>
            <a:normAutofit/>
          </a:bodyPr>
          <a:lstStyle/>
          <a:p>
            <a:r>
              <a:rPr lang="tr-TR" sz="4000" dirty="0"/>
              <a:t>Öğretim Yöntemlerinin Bileşenleri</a:t>
            </a:r>
          </a:p>
        </p:txBody>
      </p:sp>
      <p:sp>
        <p:nvSpPr>
          <p:cNvPr id="3" name="İçerik Yer Tutucusu 2"/>
          <p:cNvSpPr>
            <a:spLocks noGrp="1"/>
          </p:cNvSpPr>
          <p:nvPr>
            <p:ph idx="1"/>
          </p:nvPr>
        </p:nvSpPr>
        <p:spPr>
          <a:xfrm>
            <a:off x="710005" y="1656678"/>
            <a:ext cx="10415195" cy="580913"/>
          </a:xfrm>
        </p:spPr>
        <p:txBody>
          <a:bodyPr>
            <a:normAutofit/>
          </a:bodyPr>
          <a:lstStyle/>
          <a:p>
            <a:r>
              <a:rPr lang="tr-TR" sz="2000" b="1" dirty="0"/>
              <a:t>Hedefler / Amaçlar / Kazanımlar</a:t>
            </a:r>
          </a:p>
          <a:p>
            <a:endParaRPr lang="tr-TR" sz="2000" b="1" dirty="0"/>
          </a:p>
          <a:p>
            <a:endParaRPr lang="tr-TR" sz="2000" b="1" dirty="0"/>
          </a:p>
          <a:p>
            <a:endParaRPr lang="tr-TR" sz="2000" dirty="0"/>
          </a:p>
          <a:p>
            <a:endParaRPr lang="tr-TR" sz="2000" dirty="0"/>
          </a:p>
        </p:txBody>
      </p:sp>
      <p:pic>
        <p:nvPicPr>
          <p:cNvPr id="4" name="Resim 3"/>
          <p:cNvPicPr>
            <a:picLocks noChangeAspect="1"/>
          </p:cNvPicPr>
          <p:nvPr/>
        </p:nvPicPr>
        <p:blipFill>
          <a:blip r:embed="rId2"/>
          <a:stretch>
            <a:fillRect/>
          </a:stretch>
        </p:blipFill>
        <p:spPr>
          <a:xfrm>
            <a:off x="710005" y="2237591"/>
            <a:ext cx="10628556" cy="4020334"/>
          </a:xfrm>
          <a:prstGeom prst="rect">
            <a:avLst/>
          </a:prstGeom>
        </p:spPr>
      </p:pic>
    </p:spTree>
    <p:extLst>
      <p:ext uri="{BB962C8B-B14F-4D97-AF65-F5344CB8AC3E}">
        <p14:creationId xmlns:p14="http://schemas.microsoft.com/office/powerpoint/2010/main" val="4153525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3313" y="362895"/>
            <a:ext cx="10058400" cy="734385"/>
          </a:xfrm>
        </p:spPr>
        <p:txBody>
          <a:bodyPr>
            <a:normAutofit/>
          </a:bodyPr>
          <a:lstStyle/>
          <a:p>
            <a:r>
              <a:rPr lang="tr-TR" sz="4000" dirty="0"/>
              <a:t>Öğretim Yöntemlerinin Bileşenleri</a:t>
            </a:r>
          </a:p>
        </p:txBody>
      </p:sp>
      <p:sp>
        <p:nvSpPr>
          <p:cNvPr id="3" name="İçerik Yer Tutucusu 2"/>
          <p:cNvSpPr>
            <a:spLocks noGrp="1"/>
          </p:cNvSpPr>
          <p:nvPr>
            <p:ph idx="1"/>
          </p:nvPr>
        </p:nvSpPr>
        <p:spPr>
          <a:xfrm>
            <a:off x="656216" y="1097281"/>
            <a:ext cx="2743200" cy="505608"/>
          </a:xfrm>
        </p:spPr>
        <p:txBody>
          <a:bodyPr>
            <a:normAutofit/>
          </a:bodyPr>
          <a:lstStyle/>
          <a:p>
            <a:r>
              <a:rPr lang="tr-TR" sz="2000" b="1" dirty="0"/>
              <a:t>İçerik Bilgisi</a:t>
            </a:r>
          </a:p>
          <a:p>
            <a:endParaRPr lang="tr-TR" sz="2000" b="1" dirty="0"/>
          </a:p>
          <a:p>
            <a:endParaRPr lang="tr-TR" sz="2000" dirty="0"/>
          </a:p>
        </p:txBody>
      </p:sp>
      <p:pic>
        <p:nvPicPr>
          <p:cNvPr id="4" name="Resim 3"/>
          <p:cNvPicPr>
            <a:picLocks noChangeAspect="1"/>
          </p:cNvPicPr>
          <p:nvPr/>
        </p:nvPicPr>
        <p:blipFill>
          <a:blip r:embed="rId2"/>
          <a:stretch>
            <a:fillRect/>
          </a:stretch>
        </p:blipFill>
        <p:spPr>
          <a:xfrm>
            <a:off x="570155" y="1602890"/>
            <a:ext cx="11123407" cy="4885228"/>
          </a:xfrm>
          <a:prstGeom prst="rect">
            <a:avLst/>
          </a:prstGeom>
        </p:spPr>
      </p:pic>
    </p:spTree>
    <p:extLst>
      <p:ext uri="{BB962C8B-B14F-4D97-AF65-F5344CB8AC3E}">
        <p14:creationId xmlns:p14="http://schemas.microsoft.com/office/powerpoint/2010/main" val="1951828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5285" y="524260"/>
            <a:ext cx="10058400" cy="820446"/>
          </a:xfrm>
        </p:spPr>
        <p:txBody>
          <a:bodyPr>
            <a:normAutofit/>
          </a:bodyPr>
          <a:lstStyle/>
          <a:p>
            <a:r>
              <a:rPr lang="tr-TR" sz="4000" dirty="0"/>
              <a:t>Öğretim Yöntemlerinin Bileşenleri</a:t>
            </a:r>
          </a:p>
        </p:txBody>
      </p:sp>
      <p:pic>
        <p:nvPicPr>
          <p:cNvPr id="4" name="İçerik Yer Tutucusu 3"/>
          <p:cNvPicPr>
            <a:picLocks noGrp="1" noChangeAspect="1"/>
          </p:cNvPicPr>
          <p:nvPr>
            <p:ph sz="half" idx="1"/>
          </p:nvPr>
        </p:nvPicPr>
        <p:blipFill>
          <a:blip r:embed="rId2"/>
          <a:stretch>
            <a:fillRect/>
          </a:stretch>
        </p:blipFill>
        <p:spPr>
          <a:xfrm>
            <a:off x="1447800" y="2709916"/>
            <a:ext cx="4645025" cy="2050944"/>
          </a:xfrm>
          <a:prstGeom prst="rect">
            <a:avLst/>
          </a:prstGeom>
        </p:spPr>
      </p:pic>
      <p:sp>
        <p:nvSpPr>
          <p:cNvPr id="5" name="İçerik Yer Tutucusu 4"/>
          <p:cNvSpPr>
            <a:spLocks noGrp="1"/>
          </p:cNvSpPr>
          <p:nvPr>
            <p:ph sz="half" idx="2"/>
          </p:nvPr>
        </p:nvSpPr>
        <p:spPr>
          <a:xfrm>
            <a:off x="722555" y="1463040"/>
            <a:ext cx="4754880" cy="376518"/>
          </a:xfrm>
        </p:spPr>
        <p:txBody>
          <a:bodyPr>
            <a:normAutofit fontScale="85000" lnSpcReduction="10000"/>
          </a:bodyPr>
          <a:lstStyle/>
          <a:p>
            <a:r>
              <a:rPr lang="tr-TR" sz="2000" b="1" dirty="0"/>
              <a:t>Öğretim Etkinlikleri</a:t>
            </a:r>
          </a:p>
        </p:txBody>
      </p:sp>
    </p:spTree>
    <p:extLst>
      <p:ext uri="{BB962C8B-B14F-4D97-AF65-F5344CB8AC3E}">
        <p14:creationId xmlns:p14="http://schemas.microsoft.com/office/powerpoint/2010/main" val="48111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6800" y="387275"/>
            <a:ext cx="10058400" cy="763793"/>
          </a:xfrm>
        </p:spPr>
        <p:txBody>
          <a:bodyPr>
            <a:normAutofit/>
          </a:bodyPr>
          <a:lstStyle/>
          <a:p>
            <a:r>
              <a:rPr lang="tr-TR" sz="4000" dirty="0"/>
              <a:t>Öğretim Yöntemlerinin Bileşenleri</a:t>
            </a:r>
          </a:p>
        </p:txBody>
      </p:sp>
      <p:pic>
        <p:nvPicPr>
          <p:cNvPr id="4" name="İçerik Yer Tutucusu 3"/>
          <p:cNvPicPr>
            <a:picLocks noGrp="1" noChangeAspect="1"/>
          </p:cNvPicPr>
          <p:nvPr>
            <p:ph idx="1"/>
          </p:nvPr>
        </p:nvPicPr>
        <p:blipFill>
          <a:blip r:embed="rId2"/>
          <a:stretch>
            <a:fillRect/>
          </a:stretch>
        </p:blipFill>
        <p:spPr>
          <a:xfrm>
            <a:off x="925158" y="1290918"/>
            <a:ext cx="10101430" cy="5217458"/>
          </a:xfrm>
          <a:prstGeom prst="rect">
            <a:avLst/>
          </a:prstGeom>
        </p:spPr>
      </p:pic>
    </p:spTree>
    <p:extLst>
      <p:ext uri="{BB962C8B-B14F-4D97-AF65-F5344CB8AC3E}">
        <p14:creationId xmlns:p14="http://schemas.microsoft.com/office/powerpoint/2010/main" val="4290112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6800" y="408792"/>
            <a:ext cx="10058400" cy="656215"/>
          </a:xfrm>
        </p:spPr>
        <p:txBody>
          <a:bodyPr>
            <a:normAutofit/>
          </a:bodyPr>
          <a:lstStyle/>
          <a:p>
            <a:r>
              <a:rPr lang="tr-TR" sz="4000" dirty="0"/>
              <a:t>Öğretim Yöntemlerinin Bileşenleri</a:t>
            </a:r>
          </a:p>
        </p:txBody>
      </p:sp>
      <p:sp>
        <p:nvSpPr>
          <p:cNvPr id="3" name="İçerik Yer Tutucusu 2"/>
          <p:cNvSpPr>
            <a:spLocks noGrp="1"/>
          </p:cNvSpPr>
          <p:nvPr>
            <p:ph idx="1"/>
          </p:nvPr>
        </p:nvSpPr>
        <p:spPr>
          <a:xfrm>
            <a:off x="1066800" y="1065007"/>
            <a:ext cx="10058400" cy="408791"/>
          </a:xfrm>
        </p:spPr>
        <p:txBody>
          <a:bodyPr>
            <a:normAutofit fontScale="92500" lnSpcReduction="20000"/>
          </a:bodyPr>
          <a:lstStyle/>
          <a:p>
            <a:r>
              <a:rPr lang="tr-TR" b="1" dirty="0"/>
              <a:t>Değerlendirme</a:t>
            </a:r>
          </a:p>
          <a:p>
            <a:endParaRPr lang="tr-TR" b="1" dirty="0"/>
          </a:p>
          <a:p>
            <a:endParaRPr lang="tr-TR" b="1" dirty="0"/>
          </a:p>
        </p:txBody>
      </p:sp>
      <p:pic>
        <p:nvPicPr>
          <p:cNvPr id="4" name="Resim 3"/>
          <p:cNvPicPr>
            <a:picLocks noChangeAspect="1"/>
          </p:cNvPicPr>
          <p:nvPr/>
        </p:nvPicPr>
        <p:blipFill>
          <a:blip r:embed="rId2"/>
          <a:stretch>
            <a:fillRect/>
          </a:stretch>
        </p:blipFill>
        <p:spPr>
          <a:xfrm>
            <a:off x="1312432" y="1613648"/>
            <a:ext cx="9812767" cy="4894728"/>
          </a:xfrm>
          <a:prstGeom prst="rect">
            <a:avLst/>
          </a:prstGeom>
        </p:spPr>
      </p:pic>
    </p:spTree>
    <p:extLst>
      <p:ext uri="{BB962C8B-B14F-4D97-AF65-F5344CB8AC3E}">
        <p14:creationId xmlns:p14="http://schemas.microsoft.com/office/powerpoint/2010/main" val="1208014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1671" y="559398"/>
            <a:ext cx="10533529" cy="753035"/>
          </a:xfrm>
        </p:spPr>
        <p:txBody>
          <a:bodyPr>
            <a:normAutofit/>
          </a:bodyPr>
          <a:lstStyle/>
          <a:p>
            <a:r>
              <a:rPr lang="tr-TR" dirty="0"/>
              <a:t>İnceleyelim !</a:t>
            </a:r>
          </a:p>
        </p:txBody>
      </p:sp>
      <p:pic>
        <p:nvPicPr>
          <p:cNvPr id="4" name="İçerik Yer Tutucusu 3"/>
          <p:cNvPicPr>
            <a:picLocks noGrp="1" noChangeAspect="1"/>
          </p:cNvPicPr>
          <p:nvPr>
            <p:ph sz="half" idx="2"/>
          </p:nvPr>
        </p:nvPicPr>
        <p:blipFill>
          <a:blip r:embed="rId2"/>
          <a:stretch>
            <a:fillRect/>
          </a:stretch>
        </p:blipFill>
        <p:spPr>
          <a:xfrm>
            <a:off x="5959736" y="935914"/>
            <a:ext cx="5798373" cy="5346551"/>
          </a:xfrm>
          <a:prstGeom prst="rect">
            <a:avLst/>
          </a:prstGeom>
        </p:spPr>
      </p:pic>
      <p:sp>
        <p:nvSpPr>
          <p:cNvPr id="7" name="İçerik Yer Tutucusu 6"/>
          <p:cNvSpPr>
            <a:spLocks noGrp="1"/>
          </p:cNvSpPr>
          <p:nvPr>
            <p:ph sz="quarter" idx="4"/>
          </p:nvPr>
        </p:nvSpPr>
        <p:spPr>
          <a:xfrm>
            <a:off x="376517" y="1731981"/>
            <a:ext cx="5142155" cy="4225000"/>
          </a:xfrm>
        </p:spPr>
        <p:txBody>
          <a:bodyPr>
            <a:normAutofit/>
          </a:bodyPr>
          <a:lstStyle/>
          <a:p>
            <a:pPr>
              <a:lnSpc>
                <a:spcPct val="150000"/>
              </a:lnSpc>
            </a:pPr>
            <a:r>
              <a:rPr lang="tr-TR" sz="2000" dirty="0"/>
              <a:t>Yanda verilen etkinliği (Milli Eğitim Bakanlığı, Eğitim Bilişim Ağı (EBA) üzerinden erişebilirsiniz) Bilişim Teknolojileri ve Yazılım dersi öğretim programındaki kazanımları dikkate alarak inceleyiniz, etkinliği kazanımlara ve öğrenci yaş grubuna uygunluğu açısından değerlendiriniz.</a:t>
            </a:r>
          </a:p>
        </p:txBody>
      </p:sp>
    </p:spTree>
    <p:extLst>
      <p:ext uri="{BB962C8B-B14F-4D97-AF65-F5344CB8AC3E}">
        <p14:creationId xmlns:p14="http://schemas.microsoft.com/office/powerpoint/2010/main" val="3873810316"/>
      </p:ext>
    </p:extLst>
  </p:cSld>
  <p:clrMapOvr>
    <a:masterClrMapping/>
  </p:clrMapOvr>
</p:sld>
</file>

<file path=ppt/theme/theme1.xml><?xml version="1.0" encoding="utf-8"?>
<a:theme xmlns:a="http://schemas.openxmlformats.org/drawingml/2006/main" name="Galeri">
  <a:themeElements>
    <a:clrScheme name="Ga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{446960A5-1623-CF46-A7A4-809D00B0565D}tf10001119</Template>
  <TotalTime>73</TotalTime>
  <Words>230</Words>
  <Application>Microsoft Macintosh PowerPoint</Application>
  <PresentationFormat>Geniş ekran</PresentationFormat>
  <Paragraphs>31</Paragraphs>
  <Slides>10</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10</vt:i4>
      </vt:variant>
    </vt:vector>
  </HeadingPairs>
  <TitlesOfParts>
    <vt:vector size="13" baseType="lpstr">
      <vt:lpstr>Arial</vt:lpstr>
      <vt:lpstr>Gill Sans MT</vt:lpstr>
      <vt:lpstr>Galeri</vt:lpstr>
      <vt:lpstr>MBT-303 özel öğretim yöntemleri-ı</vt:lpstr>
      <vt:lpstr>Ders Kitapları</vt:lpstr>
      <vt:lpstr>Ders Kitapları</vt:lpstr>
      <vt:lpstr>Öğretim Yöntemlerinin Bileşenleri</vt:lpstr>
      <vt:lpstr>Öğretim Yöntemlerinin Bileşenleri</vt:lpstr>
      <vt:lpstr>Öğretim Yöntemlerinin Bileşenleri</vt:lpstr>
      <vt:lpstr>Öğretim Yöntemlerinin Bileşenleri</vt:lpstr>
      <vt:lpstr>Öğretim Yöntemlerinin Bileşenleri</vt:lpstr>
      <vt:lpstr>İnceleyelim !</vt:lpstr>
      <vt:lpstr>MEB’in Bilişim Teknolojileri ve Yazılım Dersi İçin Hazırladığı Ders Materyalleri ve Öğretmen Kılavuzuna Aşağıdaki Web adreslerinden Erişebilirsiniz.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MBT-303 özel öğretim yöntemleri-ı</dc:title>
  <dc:creator>Deniz</dc:creator>
  <cp:lastModifiedBy>Deniz.Atal</cp:lastModifiedBy>
  <cp:revision>21</cp:revision>
  <dcterms:created xsi:type="dcterms:W3CDTF">2017-11-27T12:20:33Z</dcterms:created>
  <dcterms:modified xsi:type="dcterms:W3CDTF">2021-07-07T11:06:26Z</dcterms:modified>
</cp:coreProperties>
</file>