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58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83" d="100"/>
          <a:sy n="83" d="100"/>
        </p:scale>
        <p:origin x="643" y="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php/php_file.asp" TargetMode="External"/><Relationship Id="rId2" Type="http://schemas.openxmlformats.org/officeDocument/2006/relationships/hyperlink" Target="https://www.w3schools.com/php/php_file_open.as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3schools.com/php/php_file_upload.asp" TargetMode="External"/><Relationship Id="rId4" Type="http://schemas.openxmlformats.org/officeDocument/2006/relationships/hyperlink" Target="https://www.w3schools.com/php/php_file_create.asp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php/php_file_open.as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İleri PHP Uygulamaları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NBP238 İleri Web Programlama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dirty="0"/>
              <a:t>Öğr.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Dosyası Oluştur / Yaz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PHP Dosya Oluştur - </a:t>
            </a:r>
            <a:r>
              <a:rPr lang="tr-TR" dirty="0" err="1" smtClean="0"/>
              <a:t>fopen</a:t>
            </a:r>
            <a:r>
              <a:rPr lang="tr-TR" dirty="0" smtClean="0"/>
              <a:t>()</a:t>
            </a:r>
          </a:p>
          <a:p>
            <a:r>
              <a:rPr lang="tr-TR" dirty="0" err="1"/>
              <a:t>f</a:t>
            </a:r>
            <a:r>
              <a:rPr lang="tr-TR" dirty="0" err="1" smtClean="0"/>
              <a:t>open</a:t>
            </a:r>
            <a:r>
              <a:rPr lang="tr-TR" dirty="0" smtClean="0"/>
              <a:t>() </a:t>
            </a:r>
            <a:r>
              <a:rPr lang="tr-TR" dirty="0"/>
              <a:t>işlevi bir dosya oluşturmak için de kullanılır. Belki biraz kafa karıştırıcı, ancak </a:t>
            </a:r>
            <a:r>
              <a:rPr lang="tr-TR" dirty="0" err="1"/>
              <a:t>PHP'de</a:t>
            </a:r>
            <a:r>
              <a:rPr lang="tr-TR" dirty="0"/>
              <a:t> dosyaları açmak için kullanılan aynı işlevi kullanarak bir dosya oluşturulur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/>
              <a:t>Var olmayan bir dosyada </a:t>
            </a:r>
            <a:r>
              <a:rPr lang="tr-TR" dirty="0" err="1" smtClean="0"/>
              <a:t>fopen</a:t>
            </a:r>
            <a:r>
              <a:rPr lang="tr-TR" dirty="0" smtClean="0"/>
              <a:t>() </a:t>
            </a:r>
            <a:r>
              <a:rPr lang="tr-TR" dirty="0"/>
              <a:t>kullanırsanız, dosya yazma (w) veya ekleme (a) için açılmış olması kaydıyla dosya oluşturulur.</a:t>
            </a:r>
          </a:p>
          <a:p>
            <a:r>
              <a:rPr lang="tr-TR" dirty="0" smtClean="0"/>
              <a:t>Aşağıdaki </a:t>
            </a:r>
            <a:r>
              <a:rPr lang="tr-TR" dirty="0"/>
              <a:t>örnek "testfile.txt" adlı yeni bir dosya oluşturur. Dosya, PHP kodunun bulunduğu </a:t>
            </a:r>
            <a:r>
              <a:rPr lang="tr-TR" dirty="0" smtClean="0"/>
              <a:t>dizinde </a:t>
            </a:r>
            <a:r>
              <a:rPr lang="tr-TR" dirty="0"/>
              <a:t>oluşturulur</a:t>
            </a:r>
            <a:r>
              <a:rPr lang="tr-TR" dirty="0" smtClean="0"/>
              <a:t>:</a:t>
            </a:r>
          </a:p>
          <a:p>
            <a:r>
              <a:rPr lang="tr-TR" dirty="0"/>
              <a:t> $</a:t>
            </a:r>
            <a:r>
              <a:rPr lang="tr-TR" dirty="0" err="1"/>
              <a:t>myfile</a:t>
            </a:r>
            <a:r>
              <a:rPr lang="tr-TR" dirty="0"/>
              <a:t> = </a:t>
            </a:r>
            <a:r>
              <a:rPr lang="tr-TR" dirty="0" err="1"/>
              <a:t>fopen</a:t>
            </a:r>
            <a:r>
              <a:rPr lang="tr-TR" dirty="0"/>
              <a:t>("</a:t>
            </a:r>
            <a:r>
              <a:rPr lang="tr-TR" dirty="0" smtClean="0"/>
              <a:t>testfile.txt</a:t>
            </a:r>
            <a:r>
              <a:rPr lang="tr-TR" dirty="0"/>
              <a:t>", "w") </a:t>
            </a:r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Not:</a:t>
            </a:r>
            <a:r>
              <a:rPr lang="tr-TR" dirty="0" smtClean="0"/>
              <a:t> </a:t>
            </a:r>
            <a:r>
              <a:rPr lang="tr-TR" dirty="0"/>
              <a:t>Bu kodu çalıştırmaya çalışırken hatalarla karşılaşıyorsanız, sabit sürücüye bilgi yazmak için PHP dosya erişiminize izin verdiğinizi kontrol edin.</a:t>
            </a:r>
          </a:p>
        </p:txBody>
      </p:sp>
    </p:spTree>
    <p:extLst>
      <p:ext uri="{BB962C8B-B14F-4D97-AF65-F5344CB8AC3E}">
        <p14:creationId xmlns:p14="http://schemas.microsoft.com/office/powerpoint/2010/main" val="1228017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Dosyası Oluştur / Yaz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PHP Dosyaya Yaz - </a:t>
            </a:r>
            <a:r>
              <a:rPr lang="tr-TR" dirty="0" err="1" smtClean="0"/>
              <a:t>fwrite</a:t>
            </a:r>
            <a:r>
              <a:rPr lang="tr-TR" dirty="0" smtClean="0"/>
              <a:t>()</a:t>
            </a:r>
          </a:p>
          <a:p>
            <a:r>
              <a:rPr lang="tr-TR" dirty="0" err="1"/>
              <a:t>f</a:t>
            </a:r>
            <a:r>
              <a:rPr lang="tr-TR" dirty="0" err="1" smtClean="0"/>
              <a:t>write</a:t>
            </a:r>
            <a:r>
              <a:rPr lang="tr-TR" dirty="0" smtClean="0"/>
              <a:t>() </a:t>
            </a:r>
            <a:r>
              <a:rPr lang="tr-TR" dirty="0"/>
              <a:t>işlevi bir dosyaya yazmak için kullanılır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 err="1"/>
              <a:t>f</a:t>
            </a:r>
            <a:r>
              <a:rPr lang="tr-TR" dirty="0" err="1" smtClean="0"/>
              <a:t>write</a:t>
            </a:r>
            <a:r>
              <a:rPr lang="tr-TR" dirty="0" smtClean="0"/>
              <a:t>() </a:t>
            </a:r>
            <a:r>
              <a:rPr lang="tr-TR" dirty="0"/>
              <a:t>öğesinin ilk parametresi, yazılacak dosyanın adını ve ikinci parametre de yazılacak dizeyi içerir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/>
              <a:t>Aşağıdaki örnek, "newfile.txt" adlı yeni bir dosyaya birkaç ad yazar</a:t>
            </a:r>
            <a:r>
              <a:rPr lang="tr-TR" dirty="0" smtClean="0"/>
              <a:t>:</a:t>
            </a:r>
          </a:p>
          <a:p>
            <a:r>
              <a:rPr lang="tr-TR" dirty="0"/>
              <a:t> &lt;?</a:t>
            </a:r>
            <a:r>
              <a:rPr lang="tr-TR" dirty="0" err="1"/>
              <a:t>php</a:t>
            </a:r>
            <a:endParaRPr lang="tr-TR" dirty="0"/>
          </a:p>
          <a:p>
            <a:r>
              <a:rPr lang="tr-TR" dirty="0"/>
              <a:t>$</a:t>
            </a:r>
            <a:r>
              <a:rPr lang="tr-TR" dirty="0" err="1"/>
              <a:t>myfile</a:t>
            </a:r>
            <a:r>
              <a:rPr lang="tr-TR" dirty="0"/>
              <a:t> = </a:t>
            </a:r>
            <a:r>
              <a:rPr lang="tr-TR" dirty="0" err="1"/>
              <a:t>fopen</a:t>
            </a:r>
            <a:r>
              <a:rPr lang="tr-TR" dirty="0"/>
              <a:t>("newfile.txt", "w")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die</a:t>
            </a:r>
            <a:r>
              <a:rPr lang="tr-TR" dirty="0" smtClean="0"/>
              <a:t>("Dosya açma işlemi başarısız!");</a:t>
            </a:r>
            <a:endParaRPr lang="tr-TR" dirty="0"/>
          </a:p>
          <a:p>
            <a:r>
              <a:rPr lang="tr-TR" dirty="0"/>
              <a:t>$</a:t>
            </a:r>
            <a:r>
              <a:rPr lang="tr-TR" dirty="0" err="1"/>
              <a:t>txt</a:t>
            </a:r>
            <a:r>
              <a:rPr lang="tr-TR" dirty="0"/>
              <a:t> = </a:t>
            </a:r>
            <a:r>
              <a:rPr lang="tr-TR" dirty="0" smtClean="0"/>
              <a:t>"Ufuk Tanyeri\n</a:t>
            </a:r>
            <a:r>
              <a:rPr lang="tr-TR" dirty="0"/>
              <a:t>";</a:t>
            </a:r>
          </a:p>
          <a:p>
            <a:r>
              <a:rPr lang="tr-TR" dirty="0" err="1"/>
              <a:t>fwrite</a:t>
            </a:r>
            <a:r>
              <a:rPr lang="tr-TR" dirty="0"/>
              <a:t>($</a:t>
            </a:r>
            <a:r>
              <a:rPr lang="tr-TR" dirty="0" err="1"/>
              <a:t>myfile</a:t>
            </a:r>
            <a:r>
              <a:rPr lang="tr-TR" dirty="0"/>
              <a:t>, $</a:t>
            </a:r>
            <a:r>
              <a:rPr lang="tr-TR" dirty="0" err="1"/>
              <a:t>txt</a:t>
            </a:r>
            <a:r>
              <a:rPr lang="tr-TR" dirty="0"/>
              <a:t>);</a:t>
            </a:r>
          </a:p>
          <a:p>
            <a:r>
              <a:rPr lang="tr-TR" dirty="0"/>
              <a:t>$</a:t>
            </a:r>
            <a:r>
              <a:rPr lang="tr-TR" dirty="0" err="1"/>
              <a:t>txt</a:t>
            </a:r>
            <a:r>
              <a:rPr lang="tr-TR" dirty="0"/>
              <a:t> = </a:t>
            </a:r>
            <a:r>
              <a:rPr lang="tr-TR" dirty="0" smtClean="0"/>
              <a:t>"Mahmut Kılıçaslan\n</a:t>
            </a:r>
            <a:r>
              <a:rPr lang="tr-TR" dirty="0"/>
              <a:t>";</a:t>
            </a:r>
          </a:p>
          <a:p>
            <a:r>
              <a:rPr lang="tr-TR" dirty="0" err="1"/>
              <a:t>fwrite</a:t>
            </a:r>
            <a:r>
              <a:rPr lang="tr-TR" dirty="0"/>
              <a:t>($</a:t>
            </a:r>
            <a:r>
              <a:rPr lang="tr-TR" dirty="0" err="1"/>
              <a:t>myfile</a:t>
            </a:r>
            <a:r>
              <a:rPr lang="tr-TR" dirty="0"/>
              <a:t>, $</a:t>
            </a:r>
            <a:r>
              <a:rPr lang="tr-TR" dirty="0" err="1"/>
              <a:t>txt</a:t>
            </a:r>
            <a:r>
              <a:rPr lang="tr-TR" dirty="0"/>
              <a:t>);</a:t>
            </a:r>
          </a:p>
          <a:p>
            <a:r>
              <a:rPr lang="tr-TR" dirty="0" err="1"/>
              <a:t>fclose</a:t>
            </a:r>
            <a:r>
              <a:rPr lang="tr-TR" dirty="0"/>
              <a:t>($</a:t>
            </a:r>
            <a:r>
              <a:rPr lang="tr-TR" dirty="0" err="1"/>
              <a:t>myfile</a:t>
            </a:r>
            <a:r>
              <a:rPr lang="tr-TR" dirty="0"/>
              <a:t>);</a:t>
            </a:r>
          </a:p>
          <a:p>
            <a:r>
              <a:rPr lang="tr-TR" dirty="0"/>
              <a:t>?&gt; </a:t>
            </a:r>
          </a:p>
        </p:txBody>
      </p:sp>
    </p:spTree>
    <p:extLst>
      <p:ext uri="{BB962C8B-B14F-4D97-AF65-F5344CB8AC3E}">
        <p14:creationId xmlns:p14="http://schemas.microsoft.com/office/powerpoint/2010/main" val="3961565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PHP Dosya Yükleme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Not1:</a:t>
            </a:r>
            <a:r>
              <a:rPr lang="tr-TR" dirty="0" smtClean="0"/>
              <a:t> </a:t>
            </a:r>
            <a:r>
              <a:rPr lang="tr-TR" dirty="0"/>
              <a:t>PHP ile dosyaları sunucuya yüklemek kolaydır</a:t>
            </a:r>
            <a:r>
              <a:rPr lang="tr-TR" dirty="0" smtClean="0"/>
              <a:t>. Ancak</a:t>
            </a:r>
            <a:r>
              <a:rPr lang="tr-TR" dirty="0"/>
              <a:t>, </a:t>
            </a:r>
            <a:r>
              <a:rPr lang="tr-TR" dirty="0" smtClean="0"/>
              <a:t>bu işlem tehlikeli olabilir, </a:t>
            </a:r>
            <a:r>
              <a:rPr lang="tr-TR" dirty="0"/>
              <a:t>bu yüzden dosya yüklemelerine izin verirken her zaman dikkatli olun</a:t>
            </a:r>
            <a:r>
              <a:rPr lang="tr-TR" dirty="0" smtClean="0"/>
              <a:t>!</a:t>
            </a:r>
          </a:p>
          <a:p>
            <a:r>
              <a:rPr lang="tr-TR" dirty="0">
                <a:solidFill>
                  <a:srgbClr val="FF0000"/>
                </a:solidFill>
              </a:rPr>
              <a:t>Not2:</a:t>
            </a:r>
            <a:r>
              <a:rPr lang="tr-TR" dirty="0"/>
              <a:t> "Php.ini" Dosyasını </a:t>
            </a:r>
            <a:r>
              <a:rPr lang="tr-TR" dirty="0" smtClean="0"/>
              <a:t>Yapılandırma</a:t>
            </a:r>
            <a:endParaRPr lang="tr-TR" dirty="0"/>
          </a:p>
          <a:p>
            <a:r>
              <a:rPr lang="tr-TR" dirty="0"/>
              <a:t>İlk olarak, </a:t>
            </a:r>
            <a:r>
              <a:rPr lang="tr-TR" dirty="0" err="1"/>
              <a:t>PHP'nin</a:t>
            </a:r>
            <a:r>
              <a:rPr lang="tr-TR" dirty="0"/>
              <a:t> dosya yüklemelerine izin verecek şekilde yapılandırıldığından emin olun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/>
              <a:t>"Php.ini" dosyanızda, </a:t>
            </a:r>
            <a:r>
              <a:rPr lang="tr-TR" dirty="0" err="1" smtClean="0"/>
              <a:t>file_uploads</a:t>
            </a:r>
            <a:r>
              <a:rPr lang="tr-TR" dirty="0" smtClean="0"/>
              <a:t> işlemini </a:t>
            </a:r>
            <a:r>
              <a:rPr lang="tr-TR" dirty="0"/>
              <a:t>arayın ve </a:t>
            </a:r>
            <a:r>
              <a:rPr lang="tr-TR" dirty="0" smtClean="0"/>
              <a:t>açık </a:t>
            </a:r>
            <a:r>
              <a:rPr lang="tr-TR" dirty="0"/>
              <a:t>olarak ayarlayın: </a:t>
            </a:r>
            <a:r>
              <a:rPr lang="tr-TR" dirty="0" err="1" smtClean="0"/>
              <a:t>file_uploads</a:t>
            </a:r>
            <a:r>
              <a:rPr lang="tr-TR" dirty="0" smtClean="0"/>
              <a:t> </a:t>
            </a:r>
            <a:r>
              <a:rPr lang="tr-TR" dirty="0"/>
              <a:t>= </a:t>
            </a:r>
            <a:r>
              <a:rPr lang="tr-TR" dirty="0" smtClean="0"/>
              <a:t>On</a:t>
            </a:r>
          </a:p>
          <a:p>
            <a:r>
              <a:rPr lang="tr-TR" dirty="0"/>
              <a:t>&lt;form </a:t>
            </a:r>
            <a:r>
              <a:rPr lang="tr-TR" dirty="0" err="1"/>
              <a:t>action</a:t>
            </a:r>
            <a:r>
              <a:rPr lang="tr-TR" dirty="0"/>
              <a:t>="</a:t>
            </a:r>
            <a:r>
              <a:rPr lang="tr-TR" dirty="0" err="1"/>
              <a:t>upload.php</a:t>
            </a:r>
            <a:r>
              <a:rPr lang="tr-TR" dirty="0"/>
              <a:t>" </a:t>
            </a:r>
            <a:r>
              <a:rPr lang="tr-TR" dirty="0" err="1"/>
              <a:t>method</a:t>
            </a:r>
            <a:r>
              <a:rPr lang="tr-TR" dirty="0"/>
              <a:t>="post" </a:t>
            </a:r>
            <a:r>
              <a:rPr lang="tr-TR" dirty="0" err="1"/>
              <a:t>enctype</a:t>
            </a:r>
            <a:r>
              <a:rPr lang="tr-TR" dirty="0"/>
              <a:t>="</a:t>
            </a:r>
            <a:r>
              <a:rPr lang="tr-TR" dirty="0" err="1"/>
              <a:t>multipart</a:t>
            </a:r>
            <a:r>
              <a:rPr lang="tr-TR" dirty="0"/>
              <a:t>/form-data"&gt;</a:t>
            </a:r>
          </a:p>
          <a:p>
            <a:r>
              <a:rPr lang="tr-TR" dirty="0" smtClean="0"/>
              <a:t>    Yüklenecek </a:t>
            </a:r>
            <a:r>
              <a:rPr lang="tr-TR" dirty="0"/>
              <a:t>resmi seçin:</a:t>
            </a:r>
            <a:endParaRPr lang="tr-TR" dirty="0" smtClean="0"/>
          </a:p>
          <a:p>
            <a:r>
              <a:rPr lang="tr-TR" dirty="0" smtClean="0"/>
              <a:t>    &lt;</a:t>
            </a:r>
            <a:r>
              <a:rPr lang="tr-TR" dirty="0" err="1" smtClean="0"/>
              <a:t>input</a:t>
            </a:r>
            <a:r>
              <a:rPr lang="tr-TR" dirty="0" smtClean="0"/>
              <a:t> </a:t>
            </a:r>
            <a:r>
              <a:rPr lang="tr-TR" dirty="0" err="1" smtClean="0"/>
              <a:t>type</a:t>
            </a:r>
            <a:r>
              <a:rPr lang="tr-TR" dirty="0" smtClean="0"/>
              <a:t>="file" name="</a:t>
            </a:r>
            <a:r>
              <a:rPr lang="tr-TR" dirty="0" err="1" smtClean="0"/>
              <a:t>fileToUpload</a:t>
            </a:r>
            <a:r>
              <a:rPr lang="tr-TR" dirty="0" smtClean="0"/>
              <a:t>" </a:t>
            </a:r>
            <a:r>
              <a:rPr lang="tr-TR" dirty="0" err="1" smtClean="0"/>
              <a:t>id</a:t>
            </a:r>
            <a:r>
              <a:rPr lang="tr-TR" dirty="0" smtClean="0"/>
              <a:t>="</a:t>
            </a:r>
            <a:r>
              <a:rPr lang="tr-TR" dirty="0" err="1" smtClean="0"/>
              <a:t>fileToUpload</a:t>
            </a:r>
            <a:r>
              <a:rPr lang="tr-TR" dirty="0" smtClean="0"/>
              <a:t>"&gt;</a:t>
            </a:r>
          </a:p>
          <a:p>
            <a:r>
              <a:rPr lang="tr-TR" dirty="0" smtClean="0"/>
              <a:t>    </a:t>
            </a:r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submit</a:t>
            </a:r>
            <a:r>
              <a:rPr lang="tr-TR" dirty="0"/>
              <a:t>" </a:t>
            </a:r>
            <a:r>
              <a:rPr lang="tr-TR" dirty="0" err="1"/>
              <a:t>value</a:t>
            </a:r>
            <a:r>
              <a:rPr lang="tr-TR" dirty="0" smtClean="0"/>
              <a:t>="Resim Yükle" </a:t>
            </a:r>
            <a:r>
              <a:rPr lang="tr-TR" dirty="0"/>
              <a:t>name="</a:t>
            </a:r>
            <a:r>
              <a:rPr lang="tr-TR" dirty="0" err="1"/>
              <a:t>submit</a:t>
            </a:r>
            <a:r>
              <a:rPr lang="tr-TR" dirty="0"/>
              <a:t>"&gt;</a:t>
            </a:r>
          </a:p>
          <a:p>
            <a:r>
              <a:rPr lang="tr-TR" dirty="0"/>
              <a:t>&lt;/form&gt;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2493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PHP Dosya Yükleme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chemeClr val="tx1"/>
                </a:solidFill>
              </a:rPr>
              <a:t>Bir önceki </a:t>
            </a:r>
            <a:r>
              <a:rPr lang="tr-TR" dirty="0">
                <a:solidFill>
                  <a:schemeClr val="tx1"/>
                </a:solidFill>
              </a:rPr>
              <a:t>HTML formu için uyulması gereken bazı kurallar: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- Formun </a:t>
            </a:r>
            <a:r>
              <a:rPr lang="tr-TR" dirty="0" err="1">
                <a:solidFill>
                  <a:schemeClr val="tx1"/>
                </a:solidFill>
              </a:rPr>
              <a:t>method</a:t>
            </a:r>
            <a:r>
              <a:rPr lang="tr-TR" dirty="0">
                <a:solidFill>
                  <a:schemeClr val="tx1"/>
                </a:solidFill>
              </a:rPr>
              <a:t> = "post" kullandığından emin olun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- Formda </a:t>
            </a:r>
            <a:r>
              <a:rPr lang="tr-TR" dirty="0">
                <a:solidFill>
                  <a:schemeClr val="tx1"/>
                </a:solidFill>
              </a:rPr>
              <a:t>ayrıca şu öznitelik gerekir: </a:t>
            </a:r>
            <a:r>
              <a:rPr lang="tr-TR" dirty="0" err="1">
                <a:solidFill>
                  <a:schemeClr val="tx1"/>
                </a:solidFill>
              </a:rPr>
              <a:t>enctype</a:t>
            </a:r>
            <a:r>
              <a:rPr lang="tr-TR" dirty="0">
                <a:solidFill>
                  <a:schemeClr val="tx1"/>
                </a:solidFill>
              </a:rPr>
              <a:t> = "</a:t>
            </a:r>
            <a:r>
              <a:rPr lang="tr-TR" dirty="0" err="1">
                <a:solidFill>
                  <a:schemeClr val="tx1"/>
                </a:solidFill>
              </a:rPr>
              <a:t>multipart</a:t>
            </a:r>
            <a:r>
              <a:rPr lang="tr-TR" dirty="0">
                <a:solidFill>
                  <a:schemeClr val="tx1"/>
                </a:solidFill>
              </a:rPr>
              <a:t> / form-data". Formu gönderirken hangi içerik türünün kullanılacağını </a:t>
            </a:r>
            <a:r>
              <a:rPr lang="tr-TR" dirty="0" smtClean="0">
                <a:solidFill>
                  <a:schemeClr val="tx1"/>
                </a:solidFill>
              </a:rPr>
              <a:t>belirtir. Yukarıdaki </a:t>
            </a:r>
            <a:r>
              <a:rPr lang="tr-TR" dirty="0">
                <a:solidFill>
                  <a:schemeClr val="tx1"/>
                </a:solidFill>
              </a:rPr>
              <a:t>gereksinimler olmadan dosya yüklemesi çalışmaz.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Dikkat </a:t>
            </a:r>
            <a:r>
              <a:rPr lang="tr-TR" dirty="0">
                <a:solidFill>
                  <a:schemeClr val="tx1"/>
                </a:solidFill>
              </a:rPr>
              <a:t>edilecek diğer şeyler: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- &lt;</a:t>
            </a:r>
            <a:r>
              <a:rPr lang="tr-TR" dirty="0" err="1">
                <a:solidFill>
                  <a:schemeClr val="tx1"/>
                </a:solidFill>
              </a:rPr>
              <a:t>input</a:t>
            </a:r>
            <a:r>
              <a:rPr lang="tr-TR" dirty="0">
                <a:solidFill>
                  <a:schemeClr val="tx1"/>
                </a:solidFill>
              </a:rPr>
              <a:t>&gt; etiketinin </a:t>
            </a:r>
            <a:r>
              <a:rPr lang="tr-TR" dirty="0" err="1">
                <a:solidFill>
                  <a:schemeClr val="tx1"/>
                </a:solidFill>
              </a:rPr>
              <a:t>type</a:t>
            </a:r>
            <a:r>
              <a:rPr lang="tr-TR" dirty="0">
                <a:solidFill>
                  <a:schemeClr val="tx1"/>
                </a:solidFill>
              </a:rPr>
              <a:t> = "file" özniteliği, giriş alanını, giriş denetiminin yanında "</a:t>
            </a:r>
            <a:r>
              <a:rPr lang="tr-TR" dirty="0" err="1">
                <a:solidFill>
                  <a:schemeClr val="tx1"/>
                </a:solidFill>
              </a:rPr>
              <a:t>Gözat</a:t>
            </a:r>
            <a:r>
              <a:rPr lang="tr-TR" dirty="0">
                <a:solidFill>
                  <a:schemeClr val="tx1"/>
                </a:solidFill>
              </a:rPr>
              <a:t>" düğmesiyle dosya seçme denetimi olarak </a:t>
            </a:r>
            <a:r>
              <a:rPr lang="tr-TR" dirty="0" smtClean="0">
                <a:solidFill>
                  <a:schemeClr val="tx1"/>
                </a:solidFill>
              </a:rPr>
              <a:t>gösterir.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Bu </a:t>
            </a:r>
            <a:r>
              <a:rPr lang="tr-TR" dirty="0">
                <a:solidFill>
                  <a:schemeClr val="tx1"/>
                </a:solidFill>
              </a:rPr>
              <a:t>form, daha sonra oluşturacağımız "</a:t>
            </a:r>
            <a:r>
              <a:rPr lang="tr-TR" dirty="0" err="1">
                <a:solidFill>
                  <a:schemeClr val="tx1"/>
                </a:solidFill>
              </a:rPr>
              <a:t>upload.php</a:t>
            </a:r>
            <a:r>
              <a:rPr lang="tr-TR" dirty="0">
                <a:solidFill>
                  <a:schemeClr val="tx1"/>
                </a:solidFill>
              </a:rPr>
              <a:t>" adlı bir dosyaya veri gönderir.</a:t>
            </a:r>
          </a:p>
        </p:txBody>
      </p:sp>
    </p:spTree>
    <p:extLst>
      <p:ext uri="{BB962C8B-B14F-4D97-AF65-F5344CB8AC3E}">
        <p14:creationId xmlns:p14="http://schemas.microsoft.com/office/powerpoint/2010/main" val="2273235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Yükleme Dosyası PHP Komut Dosyasını Oluşturma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/>
              <a:t>&lt;?</a:t>
            </a:r>
            <a:r>
              <a:rPr lang="tr-TR" dirty="0" err="1"/>
              <a:t>php</a:t>
            </a: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$</a:t>
            </a:r>
            <a:r>
              <a:rPr lang="tr-TR" dirty="0" err="1"/>
              <a:t>target_dir</a:t>
            </a:r>
            <a:r>
              <a:rPr lang="tr-TR" dirty="0"/>
              <a:t> = "</a:t>
            </a:r>
            <a:r>
              <a:rPr lang="tr-TR" dirty="0" err="1"/>
              <a:t>uploads</a:t>
            </a:r>
            <a:r>
              <a:rPr lang="tr-TR" dirty="0"/>
              <a:t>/";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$</a:t>
            </a:r>
            <a:r>
              <a:rPr lang="tr-TR" dirty="0" err="1"/>
              <a:t>target_file</a:t>
            </a:r>
            <a:r>
              <a:rPr lang="tr-TR" dirty="0"/>
              <a:t> = $</a:t>
            </a:r>
            <a:r>
              <a:rPr lang="tr-TR" dirty="0" err="1"/>
              <a:t>target_dir</a:t>
            </a:r>
            <a:r>
              <a:rPr lang="tr-TR" dirty="0"/>
              <a:t> . </a:t>
            </a:r>
            <a:r>
              <a:rPr lang="tr-TR" dirty="0" err="1"/>
              <a:t>basename</a:t>
            </a:r>
            <a:r>
              <a:rPr lang="tr-TR" dirty="0"/>
              <a:t>($_FILES["</a:t>
            </a:r>
            <a:r>
              <a:rPr lang="tr-TR" dirty="0" err="1"/>
              <a:t>fileToUpload</a:t>
            </a:r>
            <a:r>
              <a:rPr lang="tr-TR" dirty="0"/>
              <a:t>"]["name"]);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$</a:t>
            </a:r>
            <a:r>
              <a:rPr lang="tr-TR" dirty="0" err="1"/>
              <a:t>uploadOk</a:t>
            </a:r>
            <a:r>
              <a:rPr lang="tr-TR" dirty="0"/>
              <a:t> = 1;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$</a:t>
            </a:r>
            <a:r>
              <a:rPr lang="tr-TR" dirty="0" err="1"/>
              <a:t>imageFileType</a:t>
            </a:r>
            <a:r>
              <a:rPr lang="tr-TR" dirty="0"/>
              <a:t> = </a:t>
            </a:r>
            <a:r>
              <a:rPr lang="tr-TR" dirty="0" err="1"/>
              <a:t>strtolower</a:t>
            </a:r>
            <a:r>
              <a:rPr lang="tr-TR" dirty="0"/>
              <a:t>(</a:t>
            </a:r>
            <a:r>
              <a:rPr lang="tr-TR" dirty="0" err="1"/>
              <a:t>pathinfo</a:t>
            </a:r>
            <a:r>
              <a:rPr lang="tr-TR" dirty="0"/>
              <a:t>($</a:t>
            </a:r>
            <a:r>
              <a:rPr lang="tr-TR" dirty="0" err="1"/>
              <a:t>target_file,PATHINFO_EXTENSION</a:t>
            </a:r>
            <a:r>
              <a:rPr lang="tr-TR" dirty="0"/>
              <a:t>));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// Görüntü dosyasının gerçek veya sahte bir görüntü olup olmadığını kontrol edin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/>
              <a:t>if</a:t>
            </a:r>
            <a:r>
              <a:rPr lang="tr-TR" dirty="0"/>
              <a:t>(</a:t>
            </a:r>
            <a:r>
              <a:rPr lang="tr-TR" dirty="0" err="1"/>
              <a:t>isset</a:t>
            </a:r>
            <a:r>
              <a:rPr lang="tr-TR" dirty="0"/>
              <a:t>($_POST["</a:t>
            </a:r>
            <a:r>
              <a:rPr lang="tr-TR" dirty="0" err="1"/>
              <a:t>submit</a:t>
            </a:r>
            <a:r>
              <a:rPr lang="tr-TR" dirty="0"/>
              <a:t>"])) {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$</a:t>
            </a:r>
            <a:r>
              <a:rPr lang="tr-TR" dirty="0" err="1"/>
              <a:t>check</a:t>
            </a:r>
            <a:r>
              <a:rPr lang="tr-TR" dirty="0"/>
              <a:t> = </a:t>
            </a:r>
            <a:r>
              <a:rPr lang="tr-TR" dirty="0" err="1"/>
              <a:t>getimagesize</a:t>
            </a:r>
            <a:r>
              <a:rPr lang="tr-TR" dirty="0"/>
              <a:t>($_FILES["</a:t>
            </a:r>
            <a:r>
              <a:rPr lang="tr-TR" dirty="0" err="1"/>
              <a:t>fileToUpload</a:t>
            </a:r>
            <a:r>
              <a:rPr lang="tr-TR" dirty="0"/>
              <a:t>"]["</a:t>
            </a:r>
            <a:r>
              <a:rPr lang="tr-TR" dirty="0" err="1"/>
              <a:t>tmp_name</a:t>
            </a:r>
            <a:r>
              <a:rPr lang="tr-TR" dirty="0"/>
              <a:t>"]);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</a:t>
            </a:r>
            <a:r>
              <a:rPr lang="tr-TR" dirty="0" err="1"/>
              <a:t>if</a:t>
            </a:r>
            <a:r>
              <a:rPr lang="tr-TR" dirty="0"/>
              <a:t>($</a:t>
            </a:r>
            <a:r>
              <a:rPr lang="tr-TR" dirty="0" err="1"/>
              <a:t>check</a:t>
            </a:r>
            <a:r>
              <a:rPr lang="tr-TR" dirty="0"/>
              <a:t> !== </a:t>
            </a:r>
            <a:r>
              <a:rPr lang="tr-TR" dirty="0" err="1"/>
              <a:t>false</a:t>
            </a:r>
            <a:r>
              <a:rPr lang="tr-TR" dirty="0"/>
              <a:t>) {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</a:t>
            </a:r>
            <a:r>
              <a:rPr lang="tr-TR" dirty="0" err="1"/>
              <a:t>echo</a:t>
            </a:r>
            <a:r>
              <a:rPr lang="tr-TR" dirty="0"/>
              <a:t> "File is an </a:t>
            </a:r>
            <a:r>
              <a:rPr lang="tr-TR" dirty="0" err="1"/>
              <a:t>image</a:t>
            </a:r>
            <a:r>
              <a:rPr lang="tr-TR" dirty="0"/>
              <a:t> - " . $</a:t>
            </a:r>
            <a:r>
              <a:rPr lang="tr-TR" dirty="0" err="1"/>
              <a:t>check</a:t>
            </a:r>
            <a:r>
              <a:rPr lang="tr-TR" dirty="0"/>
              <a:t>["mime"] . ".";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$</a:t>
            </a:r>
            <a:r>
              <a:rPr lang="tr-TR" dirty="0" err="1"/>
              <a:t>uploadOk</a:t>
            </a:r>
            <a:r>
              <a:rPr lang="tr-TR" dirty="0"/>
              <a:t> = 1;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} else {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</a:t>
            </a:r>
            <a:r>
              <a:rPr lang="tr-TR" dirty="0" err="1"/>
              <a:t>echo</a:t>
            </a:r>
            <a:r>
              <a:rPr lang="tr-TR" dirty="0"/>
              <a:t> "Dosya bir resim değil.";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$</a:t>
            </a:r>
            <a:r>
              <a:rPr lang="tr-TR" dirty="0" err="1"/>
              <a:t>uploadOk</a:t>
            </a:r>
            <a:r>
              <a:rPr lang="tr-TR" dirty="0"/>
              <a:t> = 0;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}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/>
              <a:t>}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/>
              <a:t>?&gt;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1542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Yükleme Dosyası PHP Komut Dosyasını Oluşturma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/>
              <a:t>Bir önceki kodun açıklaması</a:t>
            </a: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$ </a:t>
            </a:r>
            <a:r>
              <a:rPr lang="tr-TR" dirty="0" err="1"/>
              <a:t>target_dir</a:t>
            </a:r>
            <a:r>
              <a:rPr lang="tr-TR" dirty="0"/>
              <a:t> = "</a:t>
            </a:r>
            <a:r>
              <a:rPr lang="tr-TR" dirty="0" err="1"/>
              <a:t>uploads</a:t>
            </a:r>
            <a:r>
              <a:rPr lang="tr-TR" dirty="0"/>
              <a:t> /" - dosyanın yerleştirileceği dizini belirtir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$ </a:t>
            </a:r>
            <a:r>
              <a:rPr lang="tr-TR" dirty="0" err="1"/>
              <a:t>target_file</a:t>
            </a:r>
            <a:r>
              <a:rPr lang="tr-TR" dirty="0"/>
              <a:t> yüklenecek dosyanın yolunu belirtir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$ </a:t>
            </a:r>
            <a:r>
              <a:rPr lang="tr-TR" dirty="0" err="1"/>
              <a:t>uploadOk</a:t>
            </a:r>
            <a:r>
              <a:rPr lang="tr-TR" dirty="0"/>
              <a:t> = 1 henüz kullanılmadı (daha sonra kullanılacak)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$ </a:t>
            </a:r>
            <a:r>
              <a:rPr lang="tr-TR" dirty="0" err="1"/>
              <a:t>imageFileType</a:t>
            </a:r>
            <a:r>
              <a:rPr lang="tr-TR" dirty="0"/>
              <a:t>, dosyanın dosya uzantısını tutar (küçük harf)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Ardından, görüntü dosyasının gerçek veya sahte bir görüntü olup olmadığını kontrol edin</a:t>
            </a:r>
          </a:p>
        </p:txBody>
      </p:sp>
    </p:spTree>
    <p:extLst>
      <p:ext uri="{BB962C8B-B14F-4D97-AF65-F5344CB8AC3E}">
        <p14:creationId xmlns:p14="http://schemas.microsoft.com/office/powerpoint/2010/main" val="3692530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Yükleme Dosyası PHP Komut Dosyasını Oluşturma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Şimdi bazı kısıtlamalar ekleyebiliriz</a:t>
            </a:r>
            <a:r>
              <a:rPr lang="tr-TR" dirty="0" smtClean="0"/>
              <a:t>.</a:t>
            </a: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İlk olarak, dosyanın "</a:t>
            </a:r>
            <a:r>
              <a:rPr lang="tr-TR" dirty="0" err="1"/>
              <a:t>uploads</a:t>
            </a:r>
            <a:r>
              <a:rPr lang="tr-TR" dirty="0"/>
              <a:t>" klasöründe olup olmadığını kontrol edeceğiz. Varsa, bir hata mesajı görüntülenir ve $ </a:t>
            </a:r>
            <a:r>
              <a:rPr lang="tr-TR" dirty="0" err="1"/>
              <a:t>uploadOk</a:t>
            </a:r>
            <a:r>
              <a:rPr lang="tr-TR" dirty="0"/>
              <a:t> 0 olarak ayarlanır</a:t>
            </a:r>
            <a:r>
              <a:rPr lang="tr-TR" dirty="0" smtClean="0"/>
              <a:t>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if (</a:t>
            </a:r>
            <a:r>
              <a:rPr lang="en-US" dirty="0" err="1">
                <a:solidFill>
                  <a:srgbClr val="FF0000"/>
                </a:solidFill>
              </a:rPr>
              <a:t>file_exists</a:t>
            </a:r>
            <a:r>
              <a:rPr lang="en-US" dirty="0">
                <a:solidFill>
                  <a:srgbClr val="FF0000"/>
                </a:solidFill>
              </a:rPr>
              <a:t>($</a:t>
            </a:r>
            <a:r>
              <a:rPr lang="en-US" dirty="0" err="1">
                <a:solidFill>
                  <a:srgbClr val="FF0000"/>
                </a:solidFill>
              </a:rPr>
              <a:t>target_file</a:t>
            </a:r>
            <a:r>
              <a:rPr lang="en-US" dirty="0">
                <a:solidFill>
                  <a:srgbClr val="FF0000"/>
                </a:solidFill>
              </a:rPr>
              <a:t>)) {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echo "Sorry, file already exists.";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$</a:t>
            </a:r>
            <a:r>
              <a:rPr lang="en-US" dirty="0" err="1">
                <a:solidFill>
                  <a:srgbClr val="FF0000"/>
                </a:solidFill>
              </a:rPr>
              <a:t>uploadOk</a:t>
            </a:r>
            <a:r>
              <a:rPr lang="en-US" dirty="0">
                <a:solidFill>
                  <a:srgbClr val="FF0000"/>
                </a:solidFill>
              </a:rPr>
              <a:t> = 0;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} </a:t>
            </a:r>
            <a:endParaRPr lang="tr-TR" dirty="0" smtClean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Şimdi, dosyanın boyutunu kontrol etmek istiyoruz. Dosya 500 KB'den büyükse, bir hata mesajı görüntülenir ve $ </a:t>
            </a:r>
            <a:r>
              <a:rPr lang="tr-TR" dirty="0" err="1"/>
              <a:t>uploadOk</a:t>
            </a:r>
            <a:r>
              <a:rPr lang="tr-TR" dirty="0"/>
              <a:t> 0 olarak ayarlanır</a:t>
            </a:r>
            <a:r>
              <a:rPr lang="tr-TR" dirty="0" smtClean="0"/>
              <a:t>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if ($_FILES["</a:t>
            </a:r>
            <a:r>
              <a:rPr lang="en-US" dirty="0" err="1">
                <a:solidFill>
                  <a:srgbClr val="FF0000"/>
                </a:solidFill>
              </a:rPr>
              <a:t>fileToUpload</a:t>
            </a:r>
            <a:r>
              <a:rPr lang="en-US" dirty="0">
                <a:solidFill>
                  <a:srgbClr val="FF0000"/>
                </a:solidFill>
              </a:rPr>
              <a:t>"]["size"] &gt; 500000) {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echo "Sorry, your file is too large.";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$</a:t>
            </a:r>
            <a:r>
              <a:rPr lang="en-US" dirty="0" err="1">
                <a:solidFill>
                  <a:srgbClr val="FF0000"/>
                </a:solidFill>
              </a:rPr>
              <a:t>uploadOk</a:t>
            </a:r>
            <a:r>
              <a:rPr lang="en-US" dirty="0">
                <a:solidFill>
                  <a:srgbClr val="FF0000"/>
                </a:solidFill>
              </a:rPr>
              <a:t> = 0;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}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61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en-US" dirty="0"/>
              <a:t>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www.w3schools.com/php/php_file_open.asp</a:t>
            </a:r>
            <a:endParaRPr lang="tr-TR" dirty="0" smtClean="0"/>
          </a:p>
          <a:p>
            <a:r>
              <a:rPr lang="tr-TR" dirty="0" smtClean="0"/>
              <a:t>[2] </a:t>
            </a:r>
            <a:r>
              <a:rPr lang="en-US" dirty="0"/>
              <a:t>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www.w3schools.com/php/php_file.asp</a:t>
            </a:r>
            <a:endParaRPr lang="tr-TR" dirty="0" smtClean="0"/>
          </a:p>
          <a:p>
            <a:r>
              <a:rPr lang="tr-TR" dirty="0" smtClean="0"/>
              <a:t>[3] </a:t>
            </a:r>
            <a:r>
              <a:rPr lang="en-US" dirty="0"/>
              <a:t>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www.w3schools.com/php/php_file_create.asp</a:t>
            </a:r>
            <a:endParaRPr lang="tr-TR" dirty="0" smtClean="0"/>
          </a:p>
          <a:p>
            <a:r>
              <a:rPr lang="tr-TR" dirty="0" smtClean="0"/>
              <a:t>[4] </a:t>
            </a:r>
            <a:r>
              <a:rPr lang="en-US" dirty="0"/>
              <a:t>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www.w3schools.com/php/php_file_upload.asp</a:t>
            </a:r>
            <a:endParaRPr lang="tr-TR" smtClean="0"/>
          </a:p>
          <a:p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0231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Dosya İşleme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Dosya işleme, herhangi bir web uygulamasının önemli bir parçasıdır. Farklı görevler için genellikle bir dosyayı açmanız ve işlemeniz gerekir</a:t>
            </a:r>
            <a:r>
              <a:rPr lang="tr-TR" dirty="0" smtClean="0"/>
              <a:t>.</a:t>
            </a:r>
          </a:p>
          <a:p>
            <a:r>
              <a:rPr lang="tr-TR" dirty="0"/>
              <a:t>PHP, dosya oluşturma, okuma, yükleme ve düzenleme için çeşitli işlevlere sahiptir</a:t>
            </a:r>
            <a:r>
              <a:rPr lang="tr-TR" dirty="0" smtClean="0"/>
              <a:t>.</a:t>
            </a:r>
          </a:p>
          <a:p>
            <a:r>
              <a:rPr lang="tr-TR" dirty="0">
                <a:solidFill>
                  <a:srgbClr val="FF0000"/>
                </a:solidFill>
              </a:rPr>
              <a:t>Uyarı:</a:t>
            </a:r>
            <a:r>
              <a:rPr lang="tr-TR" dirty="0"/>
              <a:t> Dosyaları işlerken çok dikkatli olmalısınız.</a:t>
            </a:r>
          </a:p>
          <a:p>
            <a:r>
              <a:rPr lang="tr-TR" dirty="0" smtClean="0"/>
              <a:t>Yanlış </a:t>
            </a:r>
            <a:r>
              <a:rPr lang="tr-TR" dirty="0"/>
              <a:t>bir şey yaparsanız çok fazla hasar verebilirsiniz. Sık karşılaşılan hatalar şunlardır: </a:t>
            </a:r>
            <a:endParaRPr lang="tr-TR" dirty="0" smtClean="0"/>
          </a:p>
          <a:p>
            <a:r>
              <a:rPr lang="tr-TR" dirty="0" smtClean="0"/>
              <a:t>- yanlış </a:t>
            </a:r>
            <a:r>
              <a:rPr lang="tr-TR" dirty="0"/>
              <a:t>dosyayı düzenlemek, </a:t>
            </a:r>
            <a:endParaRPr lang="tr-TR" dirty="0" smtClean="0"/>
          </a:p>
          <a:p>
            <a:r>
              <a:rPr lang="tr-TR" dirty="0" smtClean="0"/>
              <a:t>- bir </a:t>
            </a:r>
            <a:r>
              <a:rPr lang="tr-TR" dirty="0"/>
              <a:t>sabit sürücüyü çöp verileriyle doldurmak ve </a:t>
            </a:r>
            <a:endParaRPr lang="tr-TR" dirty="0" smtClean="0"/>
          </a:p>
          <a:p>
            <a:r>
              <a:rPr lang="tr-TR" dirty="0" smtClean="0"/>
              <a:t>- bir </a:t>
            </a:r>
            <a:r>
              <a:rPr lang="tr-TR" dirty="0"/>
              <a:t>dosyanın içeriğini yanlışlıkla silmek.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</a:t>
            </a:r>
            <a:r>
              <a:rPr lang="tr-TR" dirty="0" err="1" smtClean="0"/>
              <a:t>readfile</a:t>
            </a:r>
            <a:r>
              <a:rPr lang="tr-TR" dirty="0" smtClean="0"/>
              <a:t>() </a:t>
            </a:r>
            <a:r>
              <a:rPr lang="tr-TR" dirty="0"/>
              <a:t>İşlevi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readfile</a:t>
            </a:r>
            <a:r>
              <a:rPr lang="tr-TR" dirty="0" smtClean="0"/>
              <a:t>() </a:t>
            </a:r>
            <a:r>
              <a:rPr lang="tr-TR" dirty="0"/>
              <a:t>işlevi bir dosyayı okur ve çıktı arabelleğine yazar.</a:t>
            </a:r>
          </a:p>
          <a:p>
            <a:r>
              <a:rPr lang="tr-TR" dirty="0" smtClean="0"/>
              <a:t>Sunucuda </a:t>
            </a:r>
            <a:r>
              <a:rPr lang="tr-TR" dirty="0"/>
              <a:t>depolanan ve </a:t>
            </a:r>
            <a:r>
              <a:rPr lang="tr-TR" dirty="0" smtClean="0"/>
              <a:t>aşağıdaki gibi </a:t>
            </a:r>
            <a:r>
              <a:rPr lang="tr-TR" dirty="0"/>
              <a:t>görünen "webdictionary.txt" adlı bir metin dosyamız olduğunu varsayın</a:t>
            </a:r>
            <a:r>
              <a:rPr lang="tr-TR" dirty="0" smtClean="0"/>
              <a:t>: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/>
              <a:t>Dosyayı okumak ve çıktı arabelleğine yazmak için kullanılan PHP kodu aşağıdaki gibidir (</a:t>
            </a:r>
            <a:r>
              <a:rPr lang="tr-TR" dirty="0" err="1" smtClean="0"/>
              <a:t>readfile</a:t>
            </a:r>
            <a:r>
              <a:rPr lang="tr-TR" dirty="0" smtClean="0"/>
              <a:t>() </a:t>
            </a:r>
            <a:r>
              <a:rPr lang="tr-TR" dirty="0"/>
              <a:t>işlevi, başarıyla okunan bayt sayısını döndürür</a:t>
            </a:r>
            <a:r>
              <a:rPr lang="tr-TR" dirty="0" smtClean="0"/>
              <a:t>):</a:t>
            </a:r>
          </a:p>
          <a:p>
            <a:r>
              <a:rPr lang="tr-TR" dirty="0"/>
              <a:t> &lt;?</a:t>
            </a:r>
            <a:r>
              <a:rPr lang="tr-TR" dirty="0" err="1" smtClean="0"/>
              <a:t>php</a:t>
            </a:r>
            <a:r>
              <a:rPr lang="tr-TR" dirty="0" smtClean="0"/>
              <a:t> </a:t>
            </a:r>
            <a:r>
              <a:rPr lang="tr-TR" dirty="0" err="1" smtClean="0"/>
              <a:t>echo</a:t>
            </a:r>
            <a:r>
              <a:rPr lang="tr-TR" dirty="0" smtClean="0"/>
              <a:t> </a:t>
            </a:r>
            <a:r>
              <a:rPr lang="tr-TR" dirty="0" err="1"/>
              <a:t>readfile</a:t>
            </a:r>
            <a:r>
              <a:rPr lang="tr-TR" dirty="0"/>
              <a:t>("webdictionary.txt</a:t>
            </a:r>
            <a:r>
              <a:rPr lang="tr-TR" dirty="0" smtClean="0"/>
              <a:t>"); ?&gt; 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5153" y="2623634"/>
            <a:ext cx="3876675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1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Dosyası Aç / Oku / Kapat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PHP </a:t>
            </a:r>
            <a:r>
              <a:rPr lang="tr-TR" dirty="0" smtClean="0"/>
              <a:t>Dosya Aç - </a:t>
            </a:r>
            <a:r>
              <a:rPr lang="tr-TR" dirty="0" err="1" smtClean="0"/>
              <a:t>fopen</a:t>
            </a:r>
            <a:r>
              <a:rPr lang="tr-TR" dirty="0" smtClean="0"/>
              <a:t>()</a:t>
            </a:r>
          </a:p>
          <a:p>
            <a:r>
              <a:rPr lang="tr-TR" dirty="0"/>
              <a:t>Dosyaları açmak için daha iyi bir yöntem </a:t>
            </a:r>
            <a:r>
              <a:rPr lang="tr-TR" dirty="0" err="1" smtClean="0"/>
              <a:t>fopen</a:t>
            </a:r>
            <a:r>
              <a:rPr lang="tr-TR" dirty="0" smtClean="0"/>
              <a:t>() </a:t>
            </a:r>
            <a:r>
              <a:rPr lang="tr-TR" dirty="0"/>
              <a:t>işlevidir. Bu işlev size </a:t>
            </a:r>
            <a:r>
              <a:rPr lang="tr-TR" dirty="0" err="1" smtClean="0"/>
              <a:t>readfile</a:t>
            </a:r>
            <a:r>
              <a:rPr lang="tr-TR" dirty="0" smtClean="0"/>
              <a:t>() </a:t>
            </a:r>
            <a:r>
              <a:rPr lang="tr-TR" dirty="0"/>
              <a:t>işlevinden daha fazla seçenek sunar.</a:t>
            </a:r>
          </a:p>
          <a:p>
            <a:r>
              <a:rPr lang="tr-TR" dirty="0" smtClean="0"/>
              <a:t>Dersler sırasında bir önceki slaytta verdiğimiz </a:t>
            </a:r>
            <a:r>
              <a:rPr lang="tr-TR" dirty="0"/>
              <a:t>"webdictionary.txt" metin dosyasını kullanacağız</a:t>
            </a:r>
            <a:r>
              <a:rPr lang="tr-TR" dirty="0" smtClean="0"/>
              <a:t>:</a:t>
            </a:r>
          </a:p>
          <a:p>
            <a:r>
              <a:rPr lang="tr-TR" dirty="0"/>
              <a:t>İlk </a:t>
            </a:r>
            <a:r>
              <a:rPr lang="tr-TR" dirty="0" err="1" smtClean="0"/>
              <a:t>fopen</a:t>
            </a:r>
            <a:r>
              <a:rPr lang="tr-TR" dirty="0" smtClean="0"/>
              <a:t>() </a:t>
            </a:r>
            <a:r>
              <a:rPr lang="tr-TR" dirty="0"/>
              <a:t>parametresi açılacak dosyanın adını içerir ve ikinci parametre dosyanın hangi </a:t>
            </a:r>
            <a:r>
              <a:rPr lang="tr-TR" dirty="0" err="1"/>
              <a:t>modda</a:t>
            </a:r>
            <a:r>
              <a:rPr lang="tr-TR" dirty="0"/>
              <a:t> açılması gerektiğini belirtir. Aşağıdaki örnek, </a:t>
            </a:r>
            <a:r>
              <a:rPr lang="tr-TR" dirty="0" err="1" smtClean="0"/>
              <a:t>fopen</a:t>
            </a:r>
            <a:r>
              <a:rPr lang="tr-TR" dirty="0" smtClean="0"/>
              <a:t>() </a:t>
            </a:r>
            <a:r>
              <a:rPr lang="tr-TR" dirty="0"/>
              <a:t>işlevi belirtilen dosyayı açamadığında da bir ileti oluşturur</a:t>
            </a:r>
            <a:r>
              <a:rPr lang="tr-TR" dirty="0" smtClean="0"/>
              <a:t>:</a:t>
            </a:r>
          </a:p>
          <a:p>
            <a:r>
              <a:rPr lang="tr-TR" dirty="0"/>
              <a:t> &lt;?</a:t>
            </a:r>
            <a:r>
              <a:rPr lang="tr-TR" dirty="0" err="1"/>
              <a:t>php</a:t>
            </a:r>
            <a:endParaRPr lang="tr-TR" dirty="0"/>
          </a:p>
          <a:p>
            <a:r>
              <a:rPr lang="tr-TR" dirty="0"/>
              <a:t>$</a:t>
            </a:r>
            <a:r>
              <a:rPr lang="tr-TR" dirty="0" err="1"/>
              <a:t>myfile</a:t>
            </a:r>
            <a:r>
              <a:rPr lang="tr-TR" dirty="0"/>
              <a:t> = </a:t>
            </a:r>
            <a:r>
              <a:rPr lang="tr-TR" dirty="0" err="1"/>
              <a:t>fopen</a:t>
            </a:r>
            <a:r>
              <a:rPr lang="tr-TR" dirty="0"/>
              <a:t>("webdictionary.txt", "r")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die</a:t>
            </a:r>
            <a:r>
              <a:rPr lang="tr-TR" dirty="0" smtClean="0"/>
              <a:t>("Dosya açma girişimi başarısız!");</a:t>
            </a:r>
            <a:endParaRPr lang="tr-TR" dirty="0"/>
          </a:p>
          <a:p>
            <a:r>
              <a:rPr lang="tr-TR" dirty="0" err="1"/>
              <a:t>echo</a:t>
            </a:r>
            <a:r>
              <a:rPr lang="tr-TR" dirty="0"/>
              <a:t> </a:t>
            </a:r>
            <a:r>
              <a:rPr lang="tr-TR" dirty="0" err="1"/>
              <a:t>fread</a:t>
            </a:r>
            <a:r>
              <a:rPr lang="tr-TR" dirty="0"/>
              <a:t>($</a:t>
            </a:r>
            <a:r>
              <a:rPr lang="tr-TR" dirty="0" err="1"/>
              <a:t>myfile,filesize</a:t>
            </a:r>
            <a:r>
              <a:rPr lang="tr-TR" dirty="0"/>
              <a:t>("webdictionary.txt"));</a:t>
            </a:r>
          </a:p>
          <a:p>
            <a:r>
              <a:rPr lang="tr-TR" dirty="0" err="1"/>
              <a:t>fclose</a:t>
            </a:r>
            <a:r>
              <a:rPr lang="tr-TR" dirty="0"/>
              <a:t>($</a:t>
            </a:r>
            <a:r>
              <a:rPr lang="tr-TR" dirty="0" err="1"/>
              <a:t>myfile</a:t>
            </a:r>
            <a:r>
              <a:rPr lang="tr-TR" dirty="0"/>
              <a:t>);</a:t>
            </a:r>
          </a:p>
          <a:p>
            <a:r>
              <a:rPr lang="tr-TR" dirty="0"/>
              <a:t>?&gt; </a:t>
            </a:r>
            <a:endParaRPr lang="tr-TR" dirty="0" smtClean="0"/>
          </a:p>
          <a:p>
            <a:r>
              <a:rPr lang="tr-TR" dirty="0" smtClean="0"/>
              <a:t>Dosya açma </a:t>
            </a:r>
            <a:r>
              <a:rPr lang="tr-TR" dirty="0" err="1" smtClean="0"/>
              <a:t>modları</a:t>
            </a:r>
            <a:r>
              <a:rPr lang="tr-TR" dirty="0" smtClean="0"/>
              <a:t> </a:t>
            </a:r>
            <a:r>
              <a:rPr lang="tr-TR" dirty="0"/>
              <a:t>için bkz. </a:t>
            </a:r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www.w3schools.com/php/php_file_open.asp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1224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Dosyası Aç / Oku / Kapat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PHP </a:t>
            </a:r>
            <a:r>
              <a:rPr lang="tr-TR" dirty="0" smtClean="0"/>
              <a:t>Dosya Oku - </a:t>
            </a:r>
            <a:r>
              <a:rPr lang="tr-TR" dirty="0" err="1"/>
              <a:t>fread</a:t>
            </a:r>
            <a:r>
              <a:rPr lang="tr-TR" dirty="0" smtClean="0"/>
              <a:t>()</a:t>
            </a:r>
          </a:p>
          <a:p>
            <a:r>
              <a:rPr lang="tr-TR" dirty="0" err="1" smtClean="0"/>
              <a:t>fread</a:t>
            </a:r>
            <a:r>
              <a:rPr lang="tr-TR" dirty="0" smtClean="0"/>
              <a:t>() </a:t>
            </a:r>
            <a:r>
              <a:rPr lang="tr-TR" dirty="0"/>
              <a:t>işlevi açık bir dosyadan okur.</a:t>
            </a:r>
          </a:p>
          <a:p>
            <a:r>
              <a:rPr lang="tr-TR" dirty="0" smtClean="0"/>
              <a:t>İlk </a:t>
            </a:r>
            <a:r>
              <a:rPr lang="tr-TR" dirty="0" err="1" smtClean="0"/>
              <a:t>fread</a:t>
            </a:r>
            <a:r>
              <a:rPr lang="tr-TR" dirty="0" smtClean="0"/>
              <a:t>() </a:t>
            </a:r>
            <a:r>
              <a:rPr lang="tr-TR" dirty="0"/>
              <a:t>parametresi, okunacak dosyanın adını ve ikinci parametre okunacak maksimum bayt sayısını belirtir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 smtClean="0"/>
              <a:t>Aşağıdaki </a:t>
            </a:r>
            <a:r>
              <a:rPr lang="tr-TR" dirty="0"/>
              <a:t>PHP kodu sonuna kadar "webdictionary.txt" dosyasını okur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fread</a:t>
            </a:r>
            <a:r>
              <a:rPr lang="tr-TR" dirty="0"/>
              <a:t>($</a:t>
            </a:r>
            <a:r>
              <a:rPr lang="tr-TR" dirty="0" err="1"/>
              <a:t>myfile,filesize</a:t>
            </a:r>
            <a:r>
              <a:rPr lang="tr-TR" dirty="0"/>
              <a:t>("webdictionary.txt"));</a:t>
            </a:r>
          </a:p>
        </p:txBody>
      </p:sp>
    </p:spTree>
    <p:extLst>
      <p:ext uri="{BB962C8B-B14F-4D97-AF65-F5344CB8AC3E}">
        <p14:creationId xmlns:p14="http://schemas.microsoft.com/office/powerpoint/2010/main" val="2191266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Dosyası Aç / Oku / Kapat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PHP </a:t>
            </a:r>
            <a:r>
              <a:rPr lang="tr-TR" dirty="0" smtClean="0"/>
              <a:t>Dosya Kapat - </a:t>
            </a:r>
            <a:r>
              <a:rPr lang="tr-TR" dirty="0" err="1"/>
              <a:t>fclose</a:t>
            </a:r>
            <a:r>
              <a:rPr lang="tr-TR" dirty="0" smtClean="0"/>
              <a:t>()</a:t>
            </a:r>
          </a:p>
          <a:p>
            <a:r>
              <a:rPr lang="tr-TR" dirty="0" err="1" smtClean="0"/>
              <a:t>fclose</a:t>
            </a:r>
            <a:r>
              <a:rPr lang="tr-TR" dirty="0" smtClean="0"/>
              <a:t>() </a:t>
            </a:r>
            <a:r>
              <a:rPr lang="tr-TR" dirty="0"/>
              <a:t>işlevi açık bir dosyayı kapatmak için kullanılır</a:t>
            </a:r>
            <a:r>
              <a:rPr lang="tr-TR" dirty="0" smtClean="0"/>
              <a:t>.</a:t>
            </a:r>
          </a:p>
          <a:p>
            <a:r>
              <a:rPr lang="tr-TR" dirty="0" err="1"/>
              <a:t>f</a:t>
            </a:r>
            <a:r>
              <a:rPr lang="tr-TR" dirty="0" err="1" smtClean="0"/>
              <a:t>close</a:t>
            </a:r>
            <a:r>
              <a:rPr lang="tr-TR" dirty="0" smtClean="0"/>
              <a:t>(), </a:t>
            </a:r>
            <a:r>
              <a:rPr lang="tr-TR" dirty="0"/>
              <a:t>kapatmak istediğimiz dosyanın adını (veya dosya adını tutan bir değişkeni) gerektirir</a:t>
            </a:r>
            <a:r>
              <a:rPr lang="tr-TR" dirty="0" smtClean="0"/>
              <a:t>:</a:t>
            </a:r>
          </a:p>
          <a:p>
            <a:r>
              <a:rPr lang="en-US" dirty="0" smtClean="0"/>
              <a:t>&lt;?</a:t>
            </a:r>
            <a:r>
              <a:rPr lang="en-US" dirty="0" err="1"/>
              <a:t>php</a:t>
            </a:r>
            <a:endParaRPr lang="en-US" dirty="0"/>
          </a:p>
          <a:p>
            <a:r>
              <a:rPr lang="en-US" dirty="0"/>
              <a:t>$</a:t>
            </a:r>
            <a:r>
              <a:rPr lang="en-US" dirty="0" err="1"/>
              <a:t>myfile</a:t>
            </a:r>
            <a:r>
              <a:rPr lang="en-US" dirty="0"/>
              <a:t> = </a:t>
            </a:r>
            <a:r>
              <a:rPr lang="en-US" dirty="0" err="1"/>
              <a:t>fopen</a:t>
            </a:r>
            <a:r>
              <a:rPr lang="en-US" dirty="0"/>
              <a:t>("webdictionary.txt", "r");</a:t>
            </a:r>
          </a:p>
          <a:p>
            <a:r>
              <a:rPr lang="en-US" dirty="0"/>
              <a:t>// </a:t>
            </a:r>
            <a:r>
              <a:rPr lang="tr-TR" dirty="0" smtClean="0"/>
              <a:t>yürütülecek diğer kodlarınız</a:t>
            </a:r>
            <a:r>
              <a:rPr lang="en-US" dirty="0" smtClean="0"/>
              <a:t>....</a:t>
            </a:r>
            <a:endParaRPr lang="en-US" dirty="0"/>
          </a:p>
          <a:p>
            <a:r>
              <a:rPr lang="en-US" dirty="0" err="1"/>
              <a:t>fclose</a:t>
            </a:r>
            <a:r>
              <a:rPr lang="en-US" dirty="0"/>
              <a:t>($</a:t>
            </a:r>
            <a:r>
              <a:rPr lang="en-US" dirty="0" err="1"/>
              <a:t>myfile</a:t>
            </a:r>
            <a:r>
              <a:rPr lang="en-US" dirty="0"/>
              <a:t>);</a:t>
            </a:r>
          </a:p>
          <a:p>
            <a:r>
              <a:rPr lang="en-US" dirty="0"/>
              <a:t>?&gt;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9013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Dosyası Aç / Oku / Kapat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/>
              <a:t>PHP </a:t>
            </a:r>
            <a:r>
              <a:rPr lang="nn-NO" dirty="0" smtClean="0"/>
              <a:t>Tek </a:t>
            </a:r>
            <a:r>
              <a:rPr lang="nn-NO" dirty="0"/>
              <a:t>Satır Okuma </a:t>
            </a:r>
            <a:r>
              <a:rPr lang="nn-NO" dirty="0" smtClean="0"/>
              <a:t>- fgets()</a:t>
            </a:r>
            <a:endParaRPr lang="tr-TR" dirty="0" smtClean="0"/>
          </a:p>
          <a:p>
            <a:r>
              <a:rPr lang="tr-TR" dirty="0" err="1"/>
              <a:t>f</a:t>
            </a:r>
            <a:r>
              <a:rPr lang="tr-TR" dirty="0" err="1" smtClean="0"/>
              <a:t>gets</a:t>
            </a:r>
            <a:r>
              <a:rPr lang="tr-TR" dirty="0" smtClean="0"/>
              <a:t>() </a:t>
            </a:r>
            <a:r>
              <a:rPr lang="tr-TR" dirty="0"/>
              <a:t>işlevi, bir dosyadan tek bir satır okumak için kullanılır.</a:t>
            </a:r>
          </a:p>
          <a:p>
            <a:r>
              <a:rPr lang="tr-TR" dirty="0" smtClean="0"/>
              <a:t>Aşağıdaki </a:t>
            </a:r>
            <a:r>
              <a:rPr lang="tr-TR" dirty="0"/>
              <a:t>örnek "webdictionary.txt" dosyasının ilk satırını verir</a:t>
            </a:r>
            <a:r>
              <a:rPr lang="tr-TR" dirty="0" smtClean="0"/>
              <a:t>:</a:t>
            </a:r>
          </a:p>
          <a:p>
            <a:r>
              <a:rPr lang="tr-TR" dirty="0"/>
              <a:t> &lt;?</a:t>
            </a:r>
            <a:r>
              <a:rPr lang="tr-TR" dirty="0" err="1"/>
              <a:t>php</a:t>
            </a:r>
            <a:endParaRPr lang="tr-TR" dirty="0"/>
          </a:p>
          <a:p>
            <a:r>
              <a:rPr lang="tr-TR" dirty="0"/>
              <a:t>$</a:t>
            </a:r>
            <a:r>
              <a:rPr lang="tr-TR" dirty="0" err="1"/>
              <a:t>myfile</a:t>
            </a:r>
            <a:r>
              <a:rPr lang="tr-TR" dirty="0"/>
              <a:t> = </a:t>
            </a:r>
            <a:r>
              <a:rPr lang="tr-TR" dirty="0" err="1"/>
              <a:t>fopen</a:t>
            </a:r>
            <a:r>
              <a:rPr lang="tr-TR" dirty="0"/>
              <a:t>("webdictionary.txt", "r")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die</a:t>
            </a:r>
            <a:r>
              <a:rPr lang="tr-TR" dirty="0" smtClean="0"/>
              <a:t>("Dosya okuma işlemi başarısız!");</a:t>
            </a:r>
            <a:endParaRPr lang="tr-TR" dirty="0"/>
          </a:p>
          <a:p>
            <a:r>
              <a:rPr lang="tr-TR" dirty="0" err="1"/>
              <a:t>echo</a:t>
            </a:r>
            <a:r>
              <a:rPr lang="tr-TR" dirty="0"/>
              <a:t> </a:t>
            </a:r>
            <a:r>
              <a:rPr lang="tr-TR" dirty="0" err="1"/>
              <a:t>fgets</a:t>
            </a:r>
            <a:r>
              <a:rPr lang="tr-TR" dirty="0"/>
              <a:t>($</a:t>
            </a:r>
            <a:r>
              <a:rPr lang="tr-TR" dirty="0" err="1"/>
              <a:t>myfile</a:t>
            </a:r>
            <a:r>
              <a:rPr lang="tr-TR" dirty="0"/>
              <a:t>);</a:t>
            </a:r>
          </a:p>
          <a:p>
            <a:r>
              <a:rPr lang="tr-TR" dirty="0" err="1"/>
              <a:t>fclose</a:t>
            </a:r>
            <a:r>
              <a:rPr lang="tr-TR" dirty="0"/>
              <a:t>($</a:t>
            </a:r>
            <a:r>
              <a:rPr lang="tr-TR" dirty="0" err="1"/>
              <a:t>myfile</a:t>
            </a:r>
            <a:r>
              <a:rPr lang="tr-TR" dirty="0"/>
              <a:t>);</a:t>
            </a:r>
          </a:p>
          <a:p>
            <a:r>
              <a:rPr lang="tr-TR" dirty="0"/>
              <a:t>?&gt; </a:t>
            </a:r>
            <a:endParaRPr lang="tr-TR" dirty="0" smtClean="0"/>
          </a:p>
          <a:p>
            <a:r>
              <a:rPr lang="tr-TR" dirty="0">
                <a:solidFill>
                  <a:srgbClr val="FF0000"/>
                </a:solidFill>
              </a:rPr>
              <a:t>Not:</a:t>
            </a:r>
            <a:r>
              <a:rPr lang="tr-TR" dirty="0"/>
              <a:t> </a:t>
            </a:r>
            <a:r>
              <a:rPr lang="tr-TR" dirty="0" err="1" smtClean="0"/>
              <a:t>fgets</a:t>
            </a:r>
            <a:r>
              <a:rPr lang="tr-TR" dirty="0" smtClean="0"/>
              <a:t>() </a:t>
            </a:r>
            <a:r>
              <a:rPr lang="tr-TR" dirty="0"/>
              <a:t>işlevine yapılan bir çağrıdan sonra, dosya işaretçisi bir sonraki satıra taşınmıştır.</a:t>
            </a:r>
          </a:p>
        </p:txBody>
      </p:sp>
    </p:spTree>
    <p:extLst>
      <p:ext uri="{BB962C8B-B14F-4D97-AF65-F5344CB8AC3E}">
        <p14:creationId xmlns:p14="http://schemas.microsoft.com/office/powerpoint/2010/main" val="3902230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Dosyası Aç / Oku / Kapat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n-NO" dirty="0"/>
              <a:t>PHP Dosya </a:t>
            </a:r>
            <a:r>
              <a:rPr lang="tr-TR" dirty="0" smtClean="0"/>
              <a:t>Sonu </a:t>
            </a:r>
            <a:r>
              <a:rPr lang="nn-NO" dirty="0" smtClean="0"/>
              <a:t>Kontrolü - feof()</a:t>
            </a:r>
            <a:endParaRPr lang="tr-TR" dirty="0" smtClean="0"/>
          </a:p>
          <a:p>
            <a:r>
              <a:rPr lang="tr-TR" dirty="0" err="1" smtClean="0"/>
              <a:t>feof</a:t>
            </a:r>
            <a:r>
              <a:rPr lang="tr-TR" dirty="0" smtClean="0"/>
              <a:t>() </a:t>
            </a:r>
            <a:r>
              <a:rPr lang="tr-TR" dirty="0"/>
              <a:t>işlevi, "dosya sonuna" </a:t>
            </a:r>
            <a:r>
              <a:rPr lang="tr-TR" dirty="0" smtClean="0"/>
              <a:t>ulaşılıp </a:t>
            </a:r>
            <a:r>
              <a:rPr lang="tr-TR" dirty="0"/>
              <a:t>ulaşılmadığını kontrol eder.</a:t>
            </a:r>
          </a:p>
          <a:p>
            <a:r>
              <a:rPr lang="tr-TR" dirty="0" err="1" smtClean="0"/>
              <a:t>feof</a:t>
            </a:r>
            <a:r>
              <a:rPr lang="tr-TR" dirty="0" smtClean="0"/>
              <a:t>() </a:t>
            </a:r>
            <a:r>
              <a:rPr lang="tr-TR" dirty="0"/>
              <a:t>işlevi, uzunluğu bilinmeyen veriler arasında döngü oluşturmak için kullanışlıdır.</a:t>
            </a:r>
          </a:p>
          <a:p>
            <a:r>
              <a:rPr lang="tr-TR" dirty="0" smtClean="0"/>
              <a:t>Aşağıdaki </a:t>
            </a:r>
            <a:r>
              <a:rPr lang="tr-TR" dirty="0"/>
              <a:t>örnekte, dosya sonuna ulaşılana kadar "webdictionary.txt" dosyası satır </a:t>
            </a:r>
            <a:r>
              <a:rPr lang="tr-TR" dirty="0" err="1"/>
              <a:t>satır</a:t>
            </a:r>
            <a:r>
              <a:rPr lang="tr-TR" dirty="0"/>
              <a:t> okunur</a:t>
            </a:r>
            <a:r>
              <a:rPr lang="tr-TR" dirty="0" smtClean="0"/>
              <a:t>:</a:t>
            </a:r>
          </a:p>
          <a:p>
            <a:r>
              <a:rPr lang="tr-TR" dirty="0"/>
              <a:t> &lt;?</a:t>
            </a:r>
            <a:r>
              <a:rPr lang="tr-TR" dirty="0" err="1"/>
              <a:t>php</a:t>
            </a:r>
            <a:endParaRPr lang="tr-TR" dirty="0"/>
          </a:p>
          <a:p>
            <a:r>
              <a:rPr lang="tr-TR" dirty="0"/>
              <a:t>$</a:t>
            </a:r>
            <a:r>
              <a:rPr lang="tr-TR" dirty="0" err="1"/>
              <a:t>myfile</a:t>
            </a:r>
            <a:r>
              <a:rPr lang="tr-TR" dirty="0"/>
              <a:t> = </a:t>
            </a:r>
            <a:r>
              <a:rPr lang="tr-TR" dirty="0" err="1"/>
              <a:t>fopen</a:t>
            </a:r>
            <a:r>
              <a:rPr lang="tr-TR" dirty="0"/>
              <a:t>("webdictionary.txt", "r")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die</a:t>
            </a:r>
            <a:r>
              <a:rPr lang="tr-TR" dirty="0" smtClean="0"/>
              <a:t>("Dosya okuma işlemi başarısız!");</a:t>
            </a:r>
            <a:endParaRPr lang="tr-TR" dirty="0"/>
          </a:p>
          <a:p>
            <a:r>
              <a:rPr lang="tr-TR" dirty="0"/>
              <a:t>// Dosya sonuna kadar bir satır çıktısı alın</a:t>
            </a:r>
          </a:p>
          <a:p>
            <a:r>
              <a:rPr lang="tr-TR" dirty="0" err="1"/>
              <a:t>while</a:t>
            </a:r>
            <a:r>
              <a:rPr lang="tr-TR" dirty="0"/>
              <a:t>(!</a:t>
            </a:r>
            <a:r>
              <a:rPr lang="tr-TR" dirty="0" err="1"/>
              <a:t>feof</a:t>
            </a:r>
            <a:r>
              <a:rPr lang="tr-TR" dirty="0"/>
              <a:t>($</a:t>
            </a:r>
            <a:r>
              <a:rPr lang="tr-TR" dirty="0" err="1"/>
              <a:t>myfile</a:t>
            </a:r>
            <a:r>
              <a:rPr lang="tr-TR" dirty="0"/>
              <a:t>)) </a:t>
            </a:r>
            <a:r>
              <a:rPr lang="tr-TR" dirty="0" smtClean="0"/>
              <a:t>{ </a:t>
            </a:r>
            <a:r>
              <a:rPr lang="tr-TR" dirty="0" err="1" smtClean="0"/>
              <a:t>echo</a:t>
            </a:r>
            <a:r>
              <a:rPr lang="tr-TR" dirty="0" smtClean="0"/>
              <a:t> </a:t>
            </a:r>
            <a:r>
              <a:rPr lang="tr-TR" dirty="0" err="1"/>
              <a:t>fgets</a:t>
            </a:r>
            <a:r>
              <a:rPr lang="tr-TR" dirty="0"/>
              <a:t>($</a:t>
            </a:r>
            <a:r>
              <a:rPr lang="tr-TR" dirty="0" err="1"/>
              <a:t>myfile</a:t>
            </a:r>
            <a:r>
              <a:rPr lang="tr-TR" dirty="0"/>
              <a:t>) . "&lt;</a:t>
            </a:r>
            <a:r>
              <a:rPr lang="tr-TR" dirty="0" err="1"/>
              <a:t>br</a:t>
            </a:r>
            <a:r>
              <a:rPr lang="tr-TR" dirty="0" smtClean="0"/>
              <a:t>&gt;"; }</a:t>
            </a:r>
            <a:endParaRPr lang="tr-TR" dirty="0"/>
          </a:p>
          <a:p>
            <a:r>
              <a:rPr lang="tr-TR" dirty="0" err="1"/>
              <a:t>fclose</a:t>
            </a:r>
            <a:r>
              <a:rPr lang="tr-TR" dirty="0"/>
              <a:t>($</a:t>
            </a:r>
            <a:r>
              <a:rPr lang="tr-TR" dirty="0" err="1"/>
              <a:t>myfile</a:t>
            </a:r>
            <a:r>
              <a:rPr lang="tr-TR" dirty="0"/>
              <a:t>);</a:t>
            </a:r>
          </a:p>
          <a:p>
            <a:r>
              <a:rPr lang="tr-TR" dirty="0"/>
              <a:t>?&gt; </a:t>
            </a:r>
          </a:p>
        </p:txBody>
      </p:sp>
    </p:spTree>
    <p:extLst>
      <p:ext uri="{BB962C8B-B14F-4D97-AF65-F5344CB8AC3E}">
        <p14:creationId xmlns:p14="http://schemas.microsoft.com/office/powerpoint/2010/main" val="2935982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Dosyası Aç / Oku / Kapat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n-NO" dirty="0"/>
              <a:t>PHP Tek Karakter </a:t>
            </a:r>
            <a:r>
              <a:rPr lang="nn-NO" dirty="0" smtClean="0"/>
              <a:t>Oku</a:t>
            </a:r>
            <a:r>
              <a:rPr lang="tr-TR" dirty="0" err="1" smtClean="0"/>
              <a:t>ma</a:t>
            </a:r>
            <a:r>
              <a:rPr lang="nn-NO" dirty="0" smtClean="0"/>
              <a:t> </a:t>
            </a:r>
            <a:r>
              <a:rPr lang="nn-NO" dirty="0"/>
              <a:t>- </a:t>
            </a:r>
            <a:r>
              <a:rPr lang="nn-NO" dirty="0" smtClean="0"/>
              <a:t>fgetc()</a:t>
            </a:r>
            <a:endParaRPr lang="tr-TR" dirty="0" smtClean="0"/>
          </a:p>
          <a:p>
            <a:r>
              <a:rPr lang="tr-TR" dirty="0" err="1"/>
              <a:t>f</a:t>
            </a:r>
            <a:r>
              <a:rPr lang="tr-TR" dirty="0" err="1" smtClean="0"/>
              <a:t>getc</a:t>
            </a:r>
            <a:r>
              <a:rPr lang="tr-TR" dirty="0" smtClean="0"/>
              <a:t>() </a:t>
            </a:r>
            <a:r>
              <a:rPr lang="tr-TR" dirty="0"/>
              <a:t>işlevi, bir dosyadan tek bir karakteri okumak için kullanılır.</a:t>
            </a:r>
          </a:p>
          <a:p>
            <a:r>
              <a:rPr lang="tr-TR" dirty="0" smtClean="0"/>
              <a:t>Aşağıdaki </a:t>
            </a:r>
            <a:r>
              <a:rPr lang="tr-TR" dirty="0"/>
              <a:t>örnekte, dosya sonuna ulaşılana kadar "webdictionary.txt" dosyası karakter </a:t>
            </a:r>
            <a:r>
              <a:rPr lang="tr-TR" dirty="0" err="1"/>
              <a:t>karakter</a:t>
            </a:r>
            <a:r>
              <a:rPr lang="tr-TR" dirty="0"/>
              <a:t> okunur</a:t>
            </a:r>
            <a:r>
              <a:rPr lang="tr-TR" dirty="0" smtClean="0"/>
              <a:t>:</a:t>
            </a:r>
          </a:p>
          <a:p>
            <a:r>
              <a:rPr lang="tr-TR" dirty="0"/>
              <a:t> &lt;?</a:t>
            </a:r>
            <a:r>
              <a:rPr lang="tr-TR" dirty="0" err="1"/>
              <a:t>php</a:t>
            </a:r>
            <a:endParaRPr lang="tr-TR" dirty="0"/>
          </a:p>
          <a:p>
            <a:r>
              <a:rPr lang="tr-TR" dirty="0"/>
              <a:t>$</a:t>
            </a:r>
            <a:r>
              <a:rPr lang="tr-TR" dirty="0" err="1"/>
              <a:t>myfile</a:t>
            </a:r>
            <a:r>
              <a:rPr lang="tr-TR" dirty="0"/>
              <a:t> = </a:t>
            </a:r>
            <a:r>
              <a:rPr lang="tr-TR" dirty="0" err="1"/>
              <a:t>fopen</a:t>
            </a:r>
            <a:r>
              <a:rPr lang="tr-TR" dirty="0"/>
              <a:t>("webdictionary.txt", "r")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die</a:t>
            </a:r>
            <a:r>
              <a:rPr lang="tr-TR" dirty="0" smtClean="0"/>
              <a:t>("Dosya açma işlemi başarısız!");</a:t>
            </a:r>
            <a:endParaRPr lang="tr-TR" dirty="0"/>
          </a:p>
          <a:p>
            <a:r>
              <a:rPr lang="tr-TR" dirty="0"/>
              <a:t>// Dosya sonuna kadar bir karakter çıktısı alın</a:t>
            </a:r>
          </a:p>
          <a:p>
            <a:r>
              <a:rPr lang="tr-TR" dirty="0" err="1"/>
              <a:t>while</a:t>
            </a:r>
            <a:r>
              <a:rPr lang="tr-TR" dirty="0"/>
              <a:t>(!</a:t>
            </a:r>
            <a:r>
              <a:rPr lang="tr-TR" dirty="0" err="1"/>
              <a:t>feof</a:t>
            </a:r>
            <a:r>
              <a:rPr lang="tr-TR" dirty="0"/>
              <a:t>($</a:t>
            </a:r>
            <a:r>
              <a:rPr lang="tr-TR" dirty="0" err="1"/>
              <a:t>myfile</a:t>
            </a:r>
            <a:r>
              <a:rPr lang="tr-TR" dirty="0"/>
              <a:t>)) </a:t>
            </a:r>
            <a:r>
              <a:rPr lang="tr-TR" dirty="0" smtClean="0"/>
              <a:t>{ </a:t>
            </a:r>
            <a:r>
              <a:rPr lang="tr-TR" dirty="0" err="1" smtClean="0"/>
              <a:t>echo</a:t>
            </a:r>
            <a:r>
              <a:rPr lang="tr-TR" dirty="0" smtClean="0"/>
              <a:t> </a:t>
            </a:r>
            <a:r>
              <a:rPr lang="tr-TR" dirty="0" err="1"/>
              <a:t>fgetc</a:t>
            </a:r>
            <a:r>
              <a:rPr lang="tr-TR" dirty="0"/>
              <a:t>($</a:t>
            </a:r>
            <a:r>
              <a:rPr lang="tr-TR" dirty="0" err="1"/>
              <a:t>myfile</a:t>
            </a:r>
            <a:r>
              <a:rPr lang="tr-TR" dirty="0" smtClean="0"/>
              <a:t>); }</a:t>
            </a:r>
            <a:endParaRPr lang="tr-TR" dirty="0"/>
          </a:p>
          <a:p>
            <a:r>
              <a:rPr lang="tr-TR" dirty="0" err="1"/>
              <a:t>fclose</a:t>
            </a:r>
            <a:r>
              <a:rPr lang="tr-TR" dirty="0"/>
              <a:t>($</a:t>
            </a:r>
            <a:r>
              <a:rPr lang="tr-TR" dirty="0" err="1"/>
              <a:t>myfile</a:t>
            </a:r>
            <a:r>
              <a:rPr lang="tr-TR" dirty="0"/>
              <a:t>);</a:t>
            </a:r>
          </a:p>
          <a:p>
            <a:r>
              <a:rPr lang="tr-TR" dirty="0"/>
              <a:t>?&gt; </a:t>
            </a:r>
            <a:endParaRPr lang="tr-TR" dirty="0" smtClean="0"/>
          </a:p>
          <a:p>
            <a:r>
              <a:rPr lang="tr-TR" dirty="0">
                <a:solidFill>
                  <a:srgbClr val="FF0000"/>
                </a:solidFill>
              </a:rPr>
              <a:t>Not:</a:t>
            </a:r>
            <a:r>
              <a:rPr lang="tr-TR" dirty="0"/>
              <a:t> </a:t>
            </a:r>
            <a:r>
              <a:rPr lang="tr-TR" dirty="0" err="1" smtClean="0"/>
              <a:t>fgetc</a:t>
            </a:r>
            <a:r>
              <a:rPr lang="tr-TR" dirty="0" smtClean="0"/>
              <a:t>() </a:t>
            </a:r>
            <a:r>
              <a:rPr lang="tr-TR" dirty="0"/>
              <a:t>işlevine yapılan bir çağrıdan sonra, dosya işaretçisi bir sonraki karaktere geçer.</a:t>
            </a:r>
          </a:p>
        </p:txBody>
      </p:sp>
    </p:spTree>
    <p:extLst>
      <p:ext uri="{BB962C8B-B14F-4D97-AF65-F5344CB8AC3E}">
        <p14:creationId xmlns:p14="http://schemas.microsoft.com/office/powerpoint/2010/main" val="70126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117</TotalTime>
  <Words>1486</Words>
  <Application>Microsoft Office PowerPoint</Application>
  <PresentationFormat>Geniş ekran</PresentationFormat>
  <Paragraphs>159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0" baseType="lpstr">
      <vt:lpstr>Calibri</vt:lpstr>
      <vt:lpstr>Times New Roman</vt:lpstr>
      <vt:lpstr>Geçmişe bakış</vt:lpstr>
      <vt:lpstr>İleri PHP Uygulamaları</vt:lpstr>
      <vt:lpstr>PHP Dosya İşleme</vt:lpstr>
      <vt:lpstr>PHP readfile() İşlevi</vt:lpstr>
      <vt:lpstr>PHP Dosyası Aç / Oku / Kapat</vt:lpstr>
      <vt:lpstr>PHP Dosyası Aç / Oku / Kapat</vt:lpstr>
      <vt:lpstr>PHP Dosyası Aç / Oku / Kapat</vt:lpstr>
      <vt:lpstr>PHP Dosyası Aç / Oku / Kapat</vt:lpstr>
      <vt:lpstr>PHP Dosyası Aç / Oku / Kapat</vt:lpstr>
      <vt:lpstr>PHP Dosyası Aç / Oku / Kapat</vt:lpstr>
      <vt:lpstr>PHP Dosyası Oluştur / Yaz</vt:lpstr>
      <vt:lpstr>PHP Dosyası Oluştur / Yaz</vt:lpstr>
      <vt:lpstr>PHP Dosya Yükleme</vt:lpstr>
      <vt:lpstr>PHP Dosya Yükleme</vt:lpstr>
      <vt:lpstr>Yükleme Dosyası PHP Komut Dosyasını Oluşturma</vt:lpstr>
      <vt:lpstr>Yükleme Dosyası PHP Komut Dosyasını Oluşturma</vt:lpstr>
      <vt:lpstr>Yükleme Dosyası PHP Komut Dosyasını Oluşturma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 Tanyeri</cp:lastModifiedBy>
  <cp:revision>27</cp:revision>
  <dcterms:created xsi:type="dcterms:W3CDTF">2017-11-14T11:12:27Z</dcterms:created>
  <dcterms:modified xsi:type="dcterms:W3CDTF">2020-02-02T12:21:25Z</dcterms:modified>
</cp:coreProperties>
</file>