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3" r:id="rId7"/>
    <p:sldId id="262" r:id="rId8"/>
    <p:sldId id="26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6" autoAdjust="0"/>
    <p:restoredTop sz="94660"/>
  </p:normalViewPr>
  <p:slideViewPr>
    <p:cSldViewPr snapToGrid="0">
      <p:cViewPr varScale="1">
        <p:scale>
          <a:sx n="64" d="100"/>
          <a:sy n="64" d="100"/>
        </p:scale>
        <p:origin x="9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BC989D-02C1-47D5-93DB-49B27D594EF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B02D13B-469D-4D16-9C81-6C1FBFECFB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E64A8A9-64E5-4197-9689-5701356EA56D}"/>
              </a:ext>
            </a:extLst>
          </p:cNvPr>
          <p:cNvSpPr>
            <a:spLocks noGrp="1"/>
          </p:cNvSpPr>
          <p:nvPr>
            <p:ph type="dt" sz="half" idx="10"/>
          </p:nvPr>
        </p:nvSpPr>
        <p:spPr/>
        <p:txBody>
          <a:bodyPr/>
          <a:lstStyle/>
          <a:p>
            <a:fld id="{C0EA60F9-A58B-4281-9C03-2AC6E59263D6}" type="datetimeFigureOut">
              <a:rPr lang="tr-TR" smtClean="0"/>
              <a:t>12.05.2020</a:t>
            </a:fld>
            <a:endParaRPr lang="tr-TR"/>
          </a:p>
        </p:txBody>
      </p:sp>
      <p:sp>
        <p:nvSpPr>
          <p:cNvPr id="5" name="Alt Bilgi Yer Tutucusu 4">
            <a:extLst>
              <a:ext uri="{FF2B5EF4-FFF2-40B4-BE49-F238E27FC236}">
                <a16:creationId xmlns:a16="http://schemas.microsoft.com/office/drawing/2014/main" id="{3C26BADE-F131-4BF5-97E1-ECD73841816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5AA49F7-087A-48C3-AC00-8621BECD1A13}"/>
              </a:ext>
            </a:extLst>
          </p:cNvPr>
          <p:cNvSpPr>
            <a:spLocks noGrp="1"/>
          </p:cNvSpPr>
          <p:nvPr>
            <p:ph type="sldNum" sz="quarter" idx="12"/>
          </p:nvPr>
        </p:nvSpPr>
        <p:spPr/>
        <p:txBody>
          <a:bodyPr/>
          <a:lstStyle/>
          <a:p>
            <a:fld id="{1F900AA4-2E83-43F5-BFA9-70F29A95F3DC}" type="slidenum">
              <a:rPr lang="tr-TR" smtClean="0"/>
              <a:t>‹#›</a:t>
            </a:fld>
            <a:endParaRPr lang="tr-TR"/>
          </a:p>
        </p:txBody>
      </p:sp>
    </p:spTree>
    <p:extLst>
      <p:ext uri="{BB962C8B-B14F-4D97-AF65-F5344CB8AC3E}">
        <p14:creationId xmlns:p14="http://schemas.microsoft.com/office/powerpoint/2010/main" val="3060003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D84FF2-1531-4138-9115-21E8A9F2485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E7A798B-EF0E-498D-B58F-16761EB0FDF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8EF6DDC-6F05-4DE6-844E-3EE19C285C60}"/>
              </a:ext>
            </a:extLst>
          </p:cNvPr>
          <p:cNvSpPr>
            <a:spLocks noGrp="1"/>
          </p:cNvSpPr>
          <p:nvPr>
            <p:ph type="dt" sz="half" idx="10"/>
          </p:nvPr>
        </p:nvSpPr>
        <p:spPr/>
        <p:txBody>
          <a:bodyPr/>
          <a:lstStyle/>
          <a:p>
            <a:fld id="{C0EA60F9-A58B-4281-9C03-2AC6E59263D6}" type="datetimeFigureOut">
              <a:rPr lang="tr-TR" smtClean="0"/>
              <a:t>12.05.2020</a:t>
            </a:fld>
            <a:endParaRPr lang="tr-TR"/>
          </a:p>
        </p:txBody>
      </p:sp>
      <p:sp>
        <p:nvSpPr>
          <p:cNvPr id="5" name="Alt Bilgi Yer Tutucusu 4">
            <a:extLst>
              <a:ext uri="{FF2B5EF4-FFF2-40B4-BE49-F238E27FC236}">
                <a16:creationId xmlns:a16="http://schemas.microsoft.com/office/drawing/2014/main" id="{CDD54E03-F7C6-4A54-B1D2-D40CC7BC236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AD701B0-507D-4F83-8C25-F551A34C29F8}"/>
              </a:ext>
            </a:extLst>
          </p:cNvPr>
          <p:cNvSpPr>
            <a:spLocks noGrp="1"/>
          </p:cNvSpPr>
          <p:nvPr>
            <p:ph type="sldNum" sz="quarter" idx="12"/>
          </p:nvPr>
        </p:nvSpPr>
        <p:spPr/>
        <p:txBody>
          <a:bodyPr/>
          <a:lstStyle/>
          <a:p>
            <a:fld id="{1F900AA4-2E83-43F5-BFA9-70F29A95F3DC}" type="slidenum">
              <a:rPr lang="tr-TR" smtClean="0"/>
              <a:t>‹#›</a:t>
            </a:fld>
            <a:endParaRPr lang="tr-TR"/>
          </a:p>
        </p:txBody>
      </p:sp>
    </p:spTree>
    <p:extLst>
      <p:ext uri="{BB962C8B-B14F-4D97-AF65-F5344CB8AC3E}">
        <p14:creationId xmlns:p14="http://schemas.microsoft.com/office/powerpoint/2010/main" val="3117398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01322F5-72D8-4428-9FD9-655DE02B5F2A}"/>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7DA7806-5220-4F85-BB38-5CF6E1B2F60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919D8B5-0824-4220-A050-677D94C2F109}"/>
              </a:ext>
            </a:extLst>
          </p:cNvPr>
          <p:cNvSpPr>
            <a:spLocks noGrp="1"/>
          </p:cNvSpPr>
          <p:nvPr>
            <p:ph type="dt" sz="half" idx="10"/>
          </p:nvPr>
        </p:nvSpPr>
        <p:spPr/>
        <p:txBody>
          <a:bodyPr/>
          <a:lstStyle/>
          <a:p>
            <a:fld id="{C0EA60F9-A58B-4281-9C03-2AC6E59263D6}" type="datetimeFigureOut">
              <a:rPr lang="tr-TR" smtClean="0"/>
              <a:t>12.05.2020</a:t>
            </a:fld>
            <a:endParaRPr lang="tr-TR"/>
          </a:p>
        </p:txBody>
      </p:sp>
      <p:sp>
        <p:nvSpPr>
          <p:cNvPr id="5" name="Alt Bilgi Yer Tutucusu 4">
            <a:extLst>
              <a:ext uri="{FF2B5EF4-FFF2-40B4-BE49-F238E27FC236}">
                <a16:creationId xmlns:a16="http://schemas.microsoft.com/office/drawing/2014/main" id="{92A72B59-22F7-4244-A0AD-8435624525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1D542A2-5D7D-4E48-A5A5-FECDB81EF9E8}"/>
              </a:ext>
            </a:extLst>
          </p:cNvPr>
          <p:cNvSpPr>
            <a:spLocks noGrp="1"/>
          </p:cNvSpPr>
          <p:nvPr>
            <p:ph type="sldNum" sz="quarter" idx="12"/>
          </p:nvPr>
        </p:nvSpPr>
        <p:spPr/>
        <p:txBody>
          <a:bodyPr/>
          <a:lstStyle/>
          <a:p>
            <a:fld id="{1F900AA4-2E83-43F5-BFA9-70F29A95F3DC}" type="slidenum">
              <a:rPr lang="tr-TR" smtClean="0"/>
              <a:t>‹#›</a:t>
            </a:fld>
            <a:endParaRPr lang="tr-TR"/>
          </a:p>
        </p:txBody>
      </p:sp>
    </p:spTree>
    <p:extLst>
      <p:ext uri="{BB962C8B-B14F-4D97-AF65-F5344CB8AC3E}">
        <p14:creationId xmlns:p14="http://schemas.microsoft.com/office/powerpoint/2010/main" val="1369103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305754-68C6-4EEE-A6B7-39FA58C8121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99CD517-5A8D-4B35-AAAD-9E3090AAE38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3A7CE7E-E9A5-4DCB-8246-E0FD6E72C840}"/>
              </a:ext>
            </a:extLst>
          </p:cNvPr>
          <p:cNvSpPr>
            <a:spLocks noGrp="1"/>
          </p:cNvSpPr>
          <p:nvPr>
            <p:ph type="dt" sz="half" idx="10"/>
          </p:nvPr>
        </p:nvSpPr>
        <p:spPr/>
        <p:txBody>
          <a:bodyPr/>
          <a:lstStyle/>
          <a:p>
            <a:fld id="{C0EA60F9-A58B-4281-9C03-2AC6E59263D6}" type="datetimeFigureOut">
              <a:rPr lang="tr-TR" smtClean="0"/>
              <a:t>12.05.2020</a:t>
            </a:fld>
            <a:endParaRPr lang="tr-TR"/>
          </a:p>
        </p:txBody>
      </p:sp>
      <p:sp>
        <p:nvSpPr>
          <p:cNvPr id="5" name="Alt Bilgi Yer Tutucusu 4">
            <a:extLst>
              <a:ext uri="{FF2B5EF4-FFF2-40B4-BE49-F238E27FC236}">
                <a16:creationId xmlns:a16="http://schemas.microsoft.com/office/drawing/2014/main" id="{846BD9DC-6800-422C-81F1-38CB6043EAC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51AE201-AEC4-4200-8290-B2731CB24B94}"/>
              </a:ext>
            </a:extLst>
          </p:cNvPr>
          <p:cNvSpPr>
            <a:spLocks noGrp="1"/>
          </p:cNvSpPr>
          <p:nvPr>
            <p:ph type="sldNum" sz="quarter" idx="12"/>
          </p:nvPr>
        </p:nvSpPr>
        <p:spPr/>
        <p:txBody>
          <a:bodyPr/>
          <a:lstStyle/>
          <a:p>
            <a:fld id="{1F900AA4-2E83-43F5-BFA9-70F29A95F3DC}" type="slidenum">
              <a:rPr lang="tr-TR" smtClean="0"/>
              <a:t>‹#›</a:t>
            </a:fld>
            <a:endParaRPr lang="tr-TR"/>
          </a:p>
        </p:txBody>
      </p:sp>
    </p:spTree>
    <p:extLst>
      <p:ext uri="{BB962C8B-B14F-4D97-AF65-F5344CB8AC3E}">
        <p14:creationId xmlns:p14="http://schemas.microsoft.com/office/powerpoint/2010/main" val="3178681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2F34D2-4AEE-4EC6-A27B-6B79960C2D68}"/>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C8AA428-FAEA-4E28-93AC-E60BC94EB6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5087F5CF-2EC5-4C26-BD79-A69AE230B3E3}"/>
              </a:ext>
            </a:extLst>
          </p:cNvPr>
          <p:cNvSpPr>
            <a:spLocks noGrp="1"/>
          </p:cNvSpPr>
          <p:nvPr>
            <p:ph type="dt" sz="half" idx="10"/>
          </p:nvPr>
        </p:nvSpPr>
        <p:spPr/>
        <p:txBody>
          <a:bodyPr/>
          <a:lstStyle/>
          <a:p>
            <a:fld id="{C0EA60F9-A58B-4281-9C03-2AC6E59263D6}" type="datetimeFigureOut">
              <a:rPr lang="tr-TR" smtClean="0"/>
              <a:t>12.05.2020</a:t>
            </a:fld>
            <a:endParaRPr lang="tr-TR"/>
          </a:p>
        </p:txBody>
      </p:sp>
      <p:sp>
        <p:nvSpPr>
          <p:cNvPr id="5" name="Alt Bilgi Yer Tutucusu 4">
            <a:extLst>
              <a:ext uri="{FF2B5EF4-FFF2-40B4-BE49-F238E27FC236}">
                <a16:creationId xmlns:a16="http://schemas.microsoft.com/office/drawing/2014/main" id="{0C27D49D-EBF1-4723-A565-308AE22B9C7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3876CE6-6603-46CE-A657-F42B65F240F3}"/>
              </a:ext>
            </a:extLst>
          </p:cNvPr>
          <p:cNvSpPr>
            <a:spLocks noGrp="1"/>
          </p:cNvSpPr>
          <p:nvPr>
            <p:ph type="sldNum" sz="quarter" idx="12"/>
          </p:nvPr>
        </p:nvSpPr>
        <p:spPr/>
        <p:txBody>
          <a:bodyPr/>
          <a:lstStyle/>
          <a:p>
            <a:fld id="{1F900AA4-2E83-43F5-BFA9-70F29A95F3DC}" type="slidenum">
              <a:rPr lang="tr-TR" smtClean="0"/>
              <a:t>‹#›</a:t>
            </a:fld>
            <a:endParaRPr lang="tr-TR"/>
          </a:p>
        </p:txBody>
      </p:sp>
    </p:spTree>
    <p:extLst>
      <p:ext uri="{BB962C8B-B14F-4D97-AF65-F5344CB8AC3E}">
        <p14:creationId xmlns:p14="http://schemas.microsoft.com/office/powerpoint/2010/main" val="3473264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3C592E-C85D-4EB3-A238-A8929B45E75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210FFC9-6880-4ACE-A657-2479DB4DB06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06208B9-E68B-4AE6-8418-C597FC7429D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D1B7BA1-A0D6-471E-AA18-983911714F13}"/>
              </a:ext>
            </a:extLst>
          </p:cNvPr>
          <p:cNvSpPr>
            <a:spLocks noGrp="1"/>
          </p:cNvSpPr>
          <p:nvPr>
            <p:ph type="dt" sz="half" idx="10"/>
          </p:nvPr>
        </p:nvSpPr>
        <p:spPr/>
        <p:txBody>
          <a:bodyPr/>
          <a:lstStyle/>
          <a:p>
            <a:fld id="{C0EA60F9-A58B-4281-9C03-2AC6E59263D6}" type="datetimeFigureOut">
              <a:rPr lang="tr-TR" smtClean="0"/>
              <a:t>12.05.2020</a:t>
            </a:fld>
            <a:endParaRPr lang="tr-TR"/>
          </a:p>
        </p:txBody>
      </p:sp>
      <p:sp>
        <p:nvSpPr>
          <p:cNvPr id="6" name="Alt Bilgi Yer Tutucusu 5">
            <a:extLst>
              <a:ext uri="{FF2B5EF4-FFF2-40B4-BE49-F238E27FC236}">
                <a16:creationId xmlns:a16="http://schemas.microsoft.com/office/drawing/2014/main" id="{5259A8AB-1E62-465F-A626-C0F03C66685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75A3A97-C0C9-4C87-8127-CF17AD5BBA30}"/>
              </a:ext>
            </a:extLst>
          </p:cNvPr>
          <p:cNvSpPr>
            <a:spLocks noGrp="1"/>
          </p:cNvSpPr>
          <p:nvPr>
            <p:ph type="sldNum" sz="quarter" idx="12"/>
          </p:nvPr>
        </p:nvSpPr>
        <p:spPr/>
        <p:txBody>
          <a:bodyPr/>
          <a:lstStyle/>
          <a:p>
            <a:fld id="{1F900AA4-2E83-43F5-BFA9-70F29A95F3DC}" type="slidenum">
              <a:rPr lang="tr-TR" smtClean="0"/>
              <a:t>‹#›</a:t>
            </a:fld>
            <a:endParaRPr lang="tr-TR"/>
          </a:p>
        </p:txBody>
      </p:sp>
    </p:spTree>
    <p:extLst>
      <p:ext uri="{BB962C8B-B14F-4D97-AF65-F5344CB8AC3E}">
        <p14:creationId xmlns:p14="http://schemas.microsoft.com/office/powerpoint/2010/main" val="1004107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B2EEEE-AA13-4AC5-9D7B-125599B1DFF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D30BF41-A51D-4379-9259-F4593CDD7D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CF5E80B6-DA27-44EE-91A3-199D4F3383EB}"/>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5D49606-C561-40CC-9725-67676F020A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011D24E-2B0E-48EA-9526-73E162408F1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C83C1B7-8B49-45D8-BB8A-E6324F14B6A4}"/>
              </a:ext>
            </a:extLst>
          </p:cNvPr>
          <p:cNvSpPr>
            <a:spLocks noGrp="1"/>
          </p:cNvSpPr>
          <p:nvPr>
            <p:ph type="dt" sz="half" idx="10"/>
          </p:nvPr>
        </p:nvSpPr>
        <p:spPr/>
        <p:txBody>
          <a:bodyPr/>
          <a:lstStyle/>
          <a:p>
            <a:fld id="{C0EA60F9-A58B-4281-9C03-2AC6E59263D6}" type="datetimeFigureOut">
              <a:rPr lang="tr-TR" smtClean="0"/>
              <a:t>12.05.2020</a:t>
            </a:fld>
            <a:endParaRPr lang="tr-TR"/>
          </a:p>
        </p:txBody>
      </p:sp>
      <p:sp>
        <p:nvSpPr>
          <p:cNvPr id="8" name="Alt Bilgi Yer Tutucusu 7">
            <a:extLst>
              <a:ext uri="{FF2B5EF4-FFF2-40B4-BE49-F238E27FC236}">
                <a16:creationId xmlns:a16="http://schemas.microsoft.com/office/drawing/2014/main" id="{19B33014-AD68-4396-AF54-52CDC742B0F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1ECF6646-AA99-4D95-8B83-E6D894255148}"/>
              </a:ext>
            </a:extLst>
          </p:cNvPr>
          <p:cNvSpPr>
            <a:spLocks noGrp="1"/>
          </p:cNvSpPr>
          <p:nvPr>
            <p:ph type="sldNum" sz="quarter" idx="12"/>
          </p:nvPr>
        </p:nvSpPr>
        <p:spPr/>
        <p:txBody>
          <a:bodyPr/>
          <a:lstStyle/>
          <a:p>
            <a:fld id="{1F900AA4-2E83-43F5-BFA9-70F29A95F3DC}" type="slidenum">
              <a:rPr lang="tr-TR" smtClean="0"/>
              <a:t>‹#›</a:t>
            </a:fld>
            <a:endParaRPr lang="tr-TR"/>
          </a:p>
        </p:txBody>
      </p:sp>
    </p:spTree>
    <p:extLst>
      <p:ext uri="{BB962C8B-B14F-4D97-AF65-F5344CB8AC3E}">
        <p14:creationId xmlns:p14="http://schemas.microsoft.com/office/powerpoint/2010/main" val="401345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77CE4C-87B6-4C55-9CC8-64EEB7E85A4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D8593E6-5F1B-4A6D-BE48-87F4ED038625}"/>
              </a:ext>
            </a:extLst>
          </p:cNvPr>
          <p:cNvSpPr>
            <a:spLocks noGrp="1"/>
          </p:cNvSpPr>
          <p:nvPr>
            <p:ph type="dt" sz="half" idx="10"/>
          </p:nvPr>
        </p:nvSpPr>
        <p:spPr/>
        <p:txBody>
          <a:bodyPr/>
          <a:lstStyle/>
          <a:p>
            <a:fld id="{C0EA60F9-A58B-4281-9C03-2AC6E59263D6}" type="datetimeFigureOut">
              <a:rPr lang="tr-TR" smtClean="0"/>
              <a:t>12.05.2020</a:t>
            </a:fld>
            <a:endParaRPr lang="tr-TR"/>
          </a:p>
        </p:txBody>
      </p:sp>
      <p:sp>
        <p:nvSpPr>
          <p:cNvPr id="4" name="Alt Bilgi Yer Tutucusu 3">
            <a:extLst>
              <a:ext uri="{FF2B5EF4-FFF2-40B4-BE49-F238E27FC236}">
                <a16:creationId xmlns:a16="http://schemas.microsoft.com/office/drawing/2014/main" id="{A6148E73-FFB8-4BC2-A24B-FCB72CB896F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C83C0CF-47BC-428E-AB76-586567B50C67}"/>
              </a:ext>
            </a:extLst>
          </p:cNvPr>
          <p:cNvSpPr>
            <a:spLocks noGrp="1"/>
          </p:cNvSpPr>
          <p:nvPr>
            <p:ph type="sldNum" sz="quarter" idx="12"/>
          </p:nvPr>
        </p:nvSpPr>
        <p:spPr/>
        <p:txBody>
          <a:bodyPr/>
          <a:lstStyle/>
          <a:p>
            <a:fld id="{1F900AA4-2E83-43F5-BFA9-70F29A95F3DC}" type="slidenum">
              <a:rPr lang="tr-TR" smtClean="0"/>
              <a:t>‹#›</a:t>
            </a:fld>
            <a:endParaRPr lang="tr-TR"/>
          </a:p>
        </p:txBody>
      </p:sp>
    </p:spTree>
    <p:extLst>
      <p:ext uri="{BB962C8B-B14F-4D97-AF65-F5344CB8AC3E}">
        <p14:creationId xmlns:p14="http://schemas.microsoft.com/office/powerpoint/2010/main" val="2977075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0C1666D-DE45-452E-AF8B-CC326814A192}"/>
              </a:ext>
            </a:extLst>
          </p:cNvPr>
          <p:cNvSpPr>
            <a:spLocks noGrp="1"/>
          </p:cNvSpPr>
          <p:nvPr>
            <p:ph type="dt" sz="half" idx="10"/>
          </p:nvPr>
        </p:nvSpPr>
        <p:spPr/>
        <p:txBody>
          <a:bodyPr/>
          <a:lstStyle/>
          <a:p>
            <a:fld id="{C0EA60F9-A58B-4281-9C03-2AC6E59263D6}" type="datetimeFigureOut">
              <a:rPr lang="tr-TR" smtClean="0"/>
              <a:t>12.05.2020</a:t>
            </a:fld>
            <a:endParaRPr lang="tr-TR"/>
          </a:p>
        </p:txBody>
      </p:sp>
      <p:sp>
        <p:nvSpPr>
          <p:cNvPr id="3" name="Alt Bilgi Yer Tutucusu 2">
            <a:extLst>
              <a:ext uri="{FF2B5EF4-FFF2-40B4-BE49-F238E27FC236}">
                <a16:creationId xmlns:a16="http://schemas.microsoft.com/office/drawing/2014/main" id="{8AECD234-86CE-43A8-B520-900E71FE8A8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C82F4D9-1E66-40F1-85E3-50A17FE1EA58}"/>
              </a:ext>
            </a:extLst>
          </p:cNvPr>
          <p:cNvSpPr>
            <a:spLocks noGrp="1"/>
          </p:cNvSpPr>
          <p:nvPr>
            <p:ph type="sldNum" sz="quarter" idx="12"/>
          </p:nvPr>
        </p:nvSpPr>
        <p:spPr/>
        <p:txBody>
          <a:bodyPr/>
          <a:lstStyle/>
          <a:p>
            <a:fld id="{1F900AA4-2E83-43F5-BFA9-70F29A95F3DC}" type="slidenum">
              <a:rPr lang="tr-TR" smtClean="0"/>
              <a:t>‹#›</a:t>
            </a:fld>
            <a:endParaRPr lang="tr-TR"/>
          </a:p>
        </p:txBody>
      </p:sp>
    </p:spTree>
    <p:extLst>
      <p:ext uri="{BB962C8B-B14F-4D97-AF65-F5344CB8AC3E}">
        <p14:creationId xmlns:p14="http://schemas.microsoft.com/office/powerpoint/2010/main" val="2124424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FBF8DF-03B5-47B8-A22A-EBD902FD8E5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B093404-D2CD-4513-A8D8-8634CA5A3A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DF2E5FF-C181-48CE-A3F1-0225129E6B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F3C3188-26ED-4D45-8B9C-3909482E9F17}"/>
              </a:ext>
            </a:extLst>
          </p:cNvPr>
          <p:cNvSpPr>
            <a:spLocks noGrp="1"/>
          </p:cNvSpPr>
          <p:nvPr>
            <p:ph type="dt" sz="half" idx="10"/>
          </p:nvPr>
        </p:nvSpPr>
        <p:spPr/>
        <p:txBody>
          <a:bodyPr/>
          <a:lstStyle/>
          <a:p>
            <a:fld id="{C0EA60F9-A58B-4281-9C03-2AC6E59263D6}" type="datetimeFigureOut">
              <a:rPr lang="tr-TR" smtClean="0"/>
              <a:t>12.05.2020</a:t>
            </a:fld>
            <a:endParaRPr lang="tr-TR"/>
          </a:p>
        </p:txBody>
      </p:sp>
      <p:sp>
        <p:nvSpPr>
          <p:cNvPr id="6" name="Alt Bilgi Yer Tutucusu 5">
            <a:extLst>
              <a:ext uri="{FF2B5EF4-FFF2-40B4-BE49-F238E27FC236}">
                <a16:creationId xmlns:a16="http://schemas.microsoft.com/office/drawing/2014/main" id="{CD600847-D717-4638-AB90-B08B03A7C4F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E3CCC4F-9231-4323-83B2-60D93D912607}"/>
              </a:ext>
            </a:extLst>
          </p:cNvPr>
          <p:cNvSpPr>
            <a:spLocks noGrp="1"/>
          </p:cNvSpPr>
          <p:nvPr>
            <p:ph type="sldNum" sz="quarter" idx="12"/>
          </p:nvPr>
        </p:nvSpPr>
        <p:spPr/>
        <p:txBody>
          <a:bodyPr/>
          <a:lstStyle/>
          <a:p>
            <a:fld id="{1F900AA4-2E83-43F5-BFA9-70F29A95F3DC}" type="slidenum">
              <a:rPr lang="tr-TR" smtClean="0"/>
              <a:t>‹#›</a:t>
            </a:fld>
            <a:endParaRPr lang="tr-TR"/>
          </a:p>
        </p:txBody>
      </p:sp>
    </p:spTree>
    <p:extLst>
      <p:ext uri="{BB962C8B-B14F-4D97-AF65-F5344CB8AC3E}">
        <p14:creationId xmlns:p14="http://schemas.microsoft.com/office/powerpoint/2010/main" val="3582321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3DA774-CEFB-41C1-B5A4-4C6A78F4EBA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D2C39E7-A47F-46D5-B500-BE162A2A6E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6197D7D4-BE4E-47E0-AD3B-21C5258D8D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4A8CD48-9620-47F4-8851-4DA05F2FF9F0}"/>
              </a:ext>
            </a:extLst>
          </p:cNvPr>
          <p:cNvSpPr>
            <a:spLocks noGrp="1"/>
          </p:cNvSpPr>
          <p:nvPr>
            <p:ph type="dt" sz="half" idx="10"/>
          </p:nvPr>
        </p:nvSpPr>
        <p:spPr/>
        <p:txBody>
          <a:bodyPr/>
          <a:lstStyle/>
          <a:p>
            <a:fld id="{C0EA60F9-A58B-4281-9C03-2AC6E59263D6}" type="datetimeFigureOut">
              <a:rPr lang="tr-TR" smtClean="0"/>
              <a:t>12.05.2020</a:t>
            </a:fld>
            <a:endParaRPr lang="tr-TR"/>
          </a:p>
        </p:txBody>
      </p:sp>
      <p:sp>
        <p:nvSpPr>
          <p:cNvPr id="6" name="Alt Bilgi Yer Tutucusu 5">
            <a:extLst>
              <a:ext uri="{FF2B5EF4-FFF2-40B4-BE49-F238E27FC236}">
                <a16:creationId xmlns:a16="http://schemas.microsoft.com/office/drawing/2014/main" id="{3237409B-C21C-4E10-87A5-AE6FB98E0FC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A04182E-7336-4569-B87E-16FC42120DB6}"/>
              </a:ext>
            </a:extLst>
          </p:cNvPr>
          <p:cNvSpPr>
            <a:spLocks noGrp="1"/>
          </p:cNvSpPr>
          <p:nvPr>
            <p:ph type="sldNum" sz="quarter" idx="12"/>
          </p:nvPr>
        </p:nvSpPr>
        <p:spPr/>
        <p:txBody>
          <a:bodyPr/>
          <a:lstStyle/>
          <a:p>
            <a:fld id="{1F900AA4-2E83-43F5-BFA9-70F29A95F3DC}" type="slidenum">
              <a:rPr lang="tr-TR" smtClean="0"/>
              <a:t>‹#›</a:t>
            </a:fld>
            <a:endParaRPr lang="tr-TR"/>
          </a:p>
        </p:txBody>
      </p:sp>
    </p:spTree>
    <p:extLst>
      <p:ext uri="{BB962C8B-B14F-4D97-AF65-F5344CB8AC3E}">
        <p14:creationId xmlns:p14="http://schemas.microsoft.com/office/powerpoint/2010/main" val="2322111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E46C2C7-3422-4A03-93AE-96B2198D01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EA6BB2C-1A10-435C-AEBB-CA1966745C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518F989-61F3-4516-AF8A-B1F701E8AB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EA60F9-A58B-4281-9C03-2AC6E59263D6}" type="datetimeFigureOut">
              <a:rPr lang="tr-TR" smtClean="0"/>
              <a:t>12.05.2020</a:t>
            </a:fld>
            <a:endParaRPr lang="tr-TR"/>
          </a:p>
        </p:txBody>
      </p:sp>
      <p:sp>
        <p:nvSpPr>
          <p:cNvPr id="5" name="Alt Bilgi Yer Tutucusu 4">
            <a:extLst>
              <a:ext uri="{FF2B5EF4-FFF2-40B4-BE49-F238E27FC236}">
                <a16:creationId xmlns:a16="http://schemas.microsoft.com/office/drawing/2014/main" id="{4095A913-9342-4849-BF6A-65107A30BB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2529372-2447-4DC1-9FC2-57CFFEBCB0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900AA4-2E83-43F5-BFA9-70F29A95F3DC}" type="slidenum">
              <a:rPr lang="tr-TR" smtClean="0"/>
              <a:t>‹#›</a:t>
            </a:fld>
            <a:endParaRPr lang="tr-TR"/>
          </a:p>
        </p:txBody>
      </p:sp>
    </p:spTree>
    <p:extLst>
      <p:ext uri="{BB962C8B-B14F-4D97-AF65-F5344CB8AC3E}">
        <p14:creationId xmlns:p14="http://schemas.microsoft.com/office/powerpoint/2010/main" val="775205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D1CC53-FE22-480A-AE74-CA3ABB62A456}"/>
              </a:ext>
            </a:extLst>
          </p:cNvPr>
          <p:cNvSpPr>
            <a:spLocks noGrp="1"/>
          </p:cNvSpPr>
          <p:nvPr>
            <p:ph type="ctrTitle"/>
          </p:nvPr>
        </p:nvSpPr>
        <p:spPr/>
        <p:txBody>
          <a:bodyPr/>
          <a:lstStyle/>
          <a:p>
            <a:r>
              <a:rPr lang="tr-TR" dirty="0"/>
              <a:t>Macar Dil Bilimi</a:t>
            </a:r>
          </a:p>
        </p:txBody>
      </p:sp>
      <p:sp>
        <p:nvSpPr>
          <p:cNvPr id="3" name="Alt Başlık 2">
            <a:extLst>
              <a:ext uri="{FF2B5EF4-FFF2-40B4-BE49-F238E27FC236}">
                <a16:creationId xmlns:a16="http://schemas.microsoft.com/office/drawing/2014/main" id="{45B0ECC2-F760-4D33-81C6-6D00A0B4885E}"/>
              </a:ext>
            </a:extLst>
          </p:cNvPr>
          <p:cNvSpPr>
            <a:spLocks noGrp="1"/>
          </p:cNvSpPr>
          <p:nvPr>
            <p:ph type="subTitle" idx="1"/>
          </p:nvPr>
        </p:nvSpPr>
        <p:spPr/>
        <p:txBody>
          <a:bodyPr/>
          <a:lstStyle/>
          <a:p>
            <a:r>
              <a:rPr lang="tr-TR"/>
              <a:t>11.</a:t>
            </a:r>
            <a:r>
              <a:rPr lang="tr-TR" dirty="0"/>
              <a:t>Hafta</a:t>
            </a:r>
          </a:p>
        </p:txBody>
      </p:sp>
    </p:spTree>
    <p:extLst>
      <p:ext uri="{BB962C8B-B14F-4D97-AF65-F5344CB8AC3E}">
        <p14:creationId xmlns:p14="http://schemas.microsoft.com/office/powerpoint/2010/main" val="3211850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FC4CE3-A70D-4883-80E4-449DA89E257E}"/>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6DC4DFA6-A114-4D2A-B982-A17C497955C0}"/>
              </a:ext>
            </a:extLst>
          </p:cNvPr>
          <p:cNvSpPr>
            <a:spLocks noGrp="1"/>
          </p:cNvSpPr>
          <p:nvPr>
            <p:ph idx="1"/>
          </p:nvPr>
        </p:nvSpPr>
        <p:spPr/>
        <p:txBody>
          <a:bodyPr>
            <a:normAutofit/>
          </a:bodyPr>
          <a:lstStyle/>
          <a:p>
            <a:pPr marL="0" indent="0">
              <a:buNone/>
            </a:pPr>
            <a:endParaRPr lang="tr-TR" sz="4000" dirty="0"/>
          </a:p>
          <a:p>
            <a:pPr marL="0" indent="0" algn="ctr">
              <a:buNone/>
            </a:pPr>
            <a:r>
              <a:rPr lang="tr-TR" sz="4000" dirty="0"/>
              <a:t>Reform Döneminden Günümüze</a:t>
            </a:r>
          </a:p>
        </p:txBody>
      </p:sp>
    </p:spTree>
    <p:extLst>
      <p:ext uri="{BB962C8B-B14F-4D97-AF65-F5344CB8AC3E}">
        <p14:creationId xmlns:p14="http://schemas.microsoft.com/office/powerpoint/2010/main" val="3571155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D26FEE-2D68-4261-86D4-07D2039BDDB8}"/>
              </a:ext>
            </a:extLst>
          </p:cNvPr>
          <p:cNvSpPr>
            <a:spLocks noGrp="1"/>
          </p:cNvSpPr>
          <p:nvPr>
            <p:ph type="title"/>
          </p:nvPr>
        </p:nvSpPr>
        <p:spPr/>
        <p:txBody>
          <a:bodyPr/>
          <a:lstStyle/>
          <a:p>
            <a:r>
              <a:rPr lang="tr-TR" dirty="0"/>
              <a:t>Genel Özellikler</a:t>
            </a:r>
          </a:p>
        </p:txBody>
      </p:sp>
      <p:sp>
        <p:nvSpPr>
          <p:cNvPr id="3" name="İçerik Yer Tutucusu 2">
            <a:extLst>
              <a:ext uri="{FF2B5EF4-FFF2-40B4-BE49-F238E27FC236}">
                <a16:creationId xmlns:a16="http://schemas.microsoft.com/office/drawing/2014/main" id="{68CECA8F-A35A-4BBE-9518-5E531FFBEFA7}"/>
              </a:ext>
            </a:extLst>
          </p:cNvPr>
          <p:cNvSpPr>
            <a:spLocks noGrp="1"/>
          </p:cNvSpPr>
          <p:nvPr>
            <p:ph idx="1"/>
          </p:nvPr>
        </p:nvSpPr>
        <p:spPr/>
        <p:txBody>
          <a:bodyPr/>
          <a:lstStyle/>
          <a:p>
            <a:pPr algn="just"/>
            <a:r>
              <a:rPr lang="tr-TR" dirty="0"/>
              <a:t>Macar dilinin dil akrabalığı üzerine yapılan karşılaştırmalı dilbilimsel çalışmalar bu dönemde bir sonuca ulaşmış ve bunun neticesinde Macaristan Türkoloji ve Finugristik alanında önemli bir merkez haline gelmiş, bunun bir sonucu olarak ilgili alanlarda faaliyet gösteren akademik birimler tesis edilmiştir.</a:t>
            </a:r>
          </a:p>
        </p:txBody>
      </p:sp>
    </p:spTree>
    <p:extLst>
      <p:ext uri="{BB962C8B-B14F-4D97-AF65-F5344CB8AC3E}">
        <p14:creationId xmlns:p14="http://schemas.microsoft.com/office/powerpoint/2010/main" val="2361929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087F9E-F7A8-4127-9F46-42B2D83BBA4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D0E8333-095A-4894-8C68-4C16B66C6DA5}"/>
              </a:ext>
            </a:extLst>
          </p:cNvPr>
          <p:cNvSpPr>
            <a:spLocks noGrp="1"/>
          </p:cNvSpPr>
          <p:nvPr>
            <p:ph idx="1"/>
          </p:nvPr>
        </p:nvSpPr>
        <p:spPr>
          <a:xfrm>
            <a:off x="838200" y="1690688"/>
            <a:ext cx="10515600" cy="4351338"/>
          </a:xfrm>
        </p:spPr>
        <p:txBody>
          <a:bodyPr/>
          <a:lstStyle/>
          <a:p>
            <a:pPr algn="just"/>
            <a:r>
              <a:rPr lang="tr-TR" dirty="0"/>
              <a:t>Macar dilinin söz varlığı ve Macar dilindeki alıntı ve ödünç kelimeler ile ilgili kapsamlı araştırmalar yapılmış, bu sözcükler bilim dünyası ile paylaşılmıştır.</a:t>
            </a:r>
          </a:p>
          <a:p>
            <a:pPr marL="0" indent="0" algn="just">
              <a:buNone/>
            </a:pPr>
            <a:endParaRPr lang="tr-TR" dirty="0"/>
          </a:p>
          <a:p>
            <a:pPr algn="just"/>
            <a:r>
              <a:rPr lang="tr-TR" dirty="0"/>
              <a:t>Yapılan dil çalışmalarını, araştırma sonuçlarını yayımlayan önemli dil ve dilbilim dergileri yayım hayatına başlamıştır.</a:t>
            </a:r>
          </a:p>
          <a:p>
            <a:pPr algn="just"/>
            <a:endParaRPr lang="tr-TR" dirty="0"/>
          </a:p>
        </p:txBody>
      </p:sp>
    </p:spTree>
    <p:extLst>
      <p:ext uri="{BB962C8B-B14F-4D97-AF65-F5344CB8AC3E}">
        <p14:creationId xmlns:p14="http://schemas.microsoft.com/office/powerpoint/2010/main" val="14717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567A47-6344-40DB-A40E-A7DCF3B49F5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760CF3C-6D08-436E-99F3-80851F0ADBB6}"/>
              </a:ext>
            </a:extLst>
          </p:cNvPr>
          <p:cNvSpPr>
            <a:spLocks noGrp="1"/>
          </p:cNvSpPr>
          <p:nvPr>
            <p:ph idx="1"/>
          </p:nvPr>
        </p:nvSpPr>
        <p:spPr/>
        <p:txBody>
          <a:bodyPr/>
          <a:lstStyle/>
          <a:p>
            <a:pPr algn="just"/>
            <a:r>
              <a:rPr lang="tr-TR" dirty="0"/>
              <a:t>I. Dünya Savaşı ve II. Dünya Savaşı sırasında dilbilim çalışmaları yavaşlamış, bu dönem dilbilim tarihinin en zor süreçlerinden biri olmuştur. Akademik dergiler bu süreç içerisinde yayımlarını sonlandırmak yahut ara vermek durumunda kalmışlardır. Ancak bütün bu imkansızlıklara rağmen yine de I. Dünya Savaşı ve II. Dünya savaşı sırasında </a:t>
            </a:r>
            <a:r>
              <a:rPr lang="tr-TR" dirty="0" err="1"/>
              <a:t>Zoltán</a:t>
            </a:r>
            <a:r>
              <a:rPr lang="tr-TR" dirty="0"/>
              <a:t> Gombocz, </a:t>
            </a:r>
            <a:r>
              <a:rPr lang="tr-TR" dirty="0" err="1"/>
              <a:t>Géza</a:t>
            </a:r>
            <a:r>
              <a:rPr lang="tr-TR" dirty="0"/>
              <a:t> Bárczi, </a:t>
            </a:r>
            <a:r>
              <a:rPr lang="tr-TR" dirty="0" err="1"/>
              <a:t>Dezső</a:t>
            </a:r>
            <a:r>
              <a:rPr lang="tr-TR" dirty="0"/>
              <a:t> </a:t>
            </a:r>
            <a:r>
              <a:rPr lang="tr-TR" dirty="0" err="1"/>
              <a:t>Pais</a:t>
            </a:r>
            <a:r>
              <a:rPr lang="tr-TR" dirty="0"/>
              <a:t>, Gyula </a:t>
            </a:r>
            <a:r>
              <a:rPr lang="tr-TR" dirty="0" err="1"/>
              <a:t>Németh</a:t>
            </a:r>
            <a:r>
              <a:rPr lang="tr-TR" dirty="0"/>
              <a:t>, </a:t>
            </a:r>
            <a:r>
              <a:rPr lang="tr-TR" dirty="0" err="1"/>
              <a:t>Lajos</a:t>
            </a:r>
            <a:r>
              <a:rPr lang="tr-TR" dirty="0"/>
              <a:t> </a:t>
            </a:r>
            <a:r>
              <a:rPr lang="tr-TR" dirty="0" err="1"/>
              <a:t>Ligeti</a:t>
            </a:r>
            <a:r>
              <a:rPr lang="tr-TR" dirty="0"/>
              <a:t>, </a:t>
            </a:r>
            <a:r>
              <a:rPr lang="tr-TR" dirty="0" err="1"/>
              <a:t>Bálint</a:t>
            </a:r>
            <a:r>
              <a:rPr lang="tr-TR" dirty="0"/>
              <a:t> </a:t>
            </a:r>
            <a:r>
              <a:rPr lang="tr-TR" dirty="0" err="1"/>
              <a:t>Csűry</a:t>
            </a:r>
            <a:r>
              <a:rPr lang="tr-TR" dirty="0"/>
              <a:t>, </a:t>
            </a:r>
            <a:r>
              <a:rPr lang="tr-TR" dirty="0" err="1"/>
              <a:t>Antal</a:t>
            </a:r>
            <a:r>
              <a:rPr lang="tr-TR" dirty="0"/>
              <a:t> </a:t>
            </a:r>
            <a:r>
              <a:rPr lang="tr-TR" dirty="0" err="1"/>
              <a:t>Klemm</a:t>
            </a:r>
            <a:r>
              <a:rPr lang="tr-TR" dirty="0"/>
              <a:t>, </a:t>
            </a:r>
            <a:r>
              <a:rPr lang="tr-TR" dirty="0" err="1"/>
              <a:t>Antal</a:t>
            </a:r>
            <a:r>
              <a:rPr lang="tr-TR" dirty="0"/>
              <a:t> </a:t>
            </a:r>
            <a:r>
              <a:rPr lang="tr-TR" dirty="0" err="1"/>
              <a:t>Horger</a:t>
            </a:r>
            <a:r>
              <a:rPr lang="tr-TR" dirty="0"/>
              <a:t>, </a:t>
            </a:r>
            <a:r>
              <a:rPr lang="tr-TR" dirty="0" err="1"/>
              <a:t>Gedeon</a:t>
            </a:r>
            <a:r>
              <a:rPr lang="tr-TR" dirty="0"/>
              <a:t> </a:t>
            </a:r>
            <a:r>
              <a:rPr lang="tr-TR" dirty="0" err="1"/>
              <a:t>Mészöly</a:t>
            </a:r>
            <a:r>
              <a:rPr lang="tr-TR" dirty="0"/>
              <a:t>, Miklós </a:t>
            </a:r>
            <a:r>
              <a:rPr lang="tr-TR" dirty="0" err="1"/>
              <a:t>Zsirai</a:t>
            </a:r>
            <a:r>
              <a:rPr lang="tr-TR" dirty="0"/>
              <a:t>,... gibi dilciler bu dönemde de önemli dil çalışmaları yapmışlardır (Szathmári: 17-18).</a:t>
            </a:r>
          </a:p>
        </p:txBody>
      </p:sp>
    </p:spTree>
    <p:extLst>
      <p:ext uri="{BB962C8B-B14F-4D97-AF65-F5344CB8AC3E}">
        <p14:creationId xmlns:p14="http://schemas.microsoft.com/office/powerpoint/2010/main" val="1686544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3F68DB-CEF7-4810-9ADB-AE5D9313991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F16A8C-3308-4BBE-ADD9-422612D9A54C}"/>
              </a:ext>
            </a:extLst>
          </p:cNvPr>
          <p:cNvSpPr>
            <a:spLocks noGrp="1"/>
          </p:cNvSpPr>
          <p:nvPr>
            <p:ph idx="1"/>
          </p:nvPr>
        </p:nvSpPr>
        <p:spPr/>
        <p:txBody>
          <a:bodyPr>
            <a:normAutofit/>
          </a:bodyPr>
          <a:lstStyle/>
          <a:p>
            <a:pPr algn="just"/>
            <a:r>
              <a:rPr lang="tr-TR" dirty="0"/>
              <a:t>II. Dünya Savaşı’ndan sonraki dönemde gerçekleşen kültürel ve toplumsal değişim ve gelişmeler dil çalışmalarına da yansımış, yapılan dil çalışmaları modern dilbilim seviyesine ulaşmış, başta 1949 yılında kurulan Macar Bilimler Akademisi Dilbilim Enstitüsü (Magyar Tudományos Akadémia </a:t>
            </a:r>
            <a:r>
              <a:rPr lang="tr-TR" dirty="0" err="1"/>
              <a:t>Nyelvtudományi</a:t>
            </a:r>
            <a:r>
              <a:rPr lang="tr-TR" dirty="0"/>
              <a:t> </a:t>
            </a:r>
            <a:r>
              <a:rPr lang="tr-TR" dirty="0" err="1"/>
              <a:t>Intézete</a:t>
            </a:r>
            <a:r>
              <a:rPr lang="tr-TR" dirty="0"/>
              <a:t>) olmak üzere bilimsel merkezler, dil çalışmaları yapan kurumlar, akademik birimler, enstitüler açılmış; bunların katkısıyla dilbilim çalışmaları ilerlemiş ve </a:t>
            </a:r>
            <a:r>
              <a:rPr lang="tr-TR" dirty="0" err="1"/>
              <a:t>disiplinlerarası</a:t>
            </a:r>
            <a:r>
              <a:rPr lang="tr-TR" dirty="0"/>
              <a:t> çalışmaların sayısı artmış, özellikle onomastik, dil tarihi, lehçebilim, ses bilim ve stilistik alanlarında büyük bir ilerleme yaşanmış, ihtisaslaşma ve dilbilimindeki ilerlemeler neticesinde dilbilim dallarının yeni alt kolları gelişmiştir  (Szathmári: 19).</a:t>
            </a:r>
          </a:p>
          <a:p>
            <a:pPr marL="0" indent="0" algn="just">
              <a:buNone/>
            </a:pPr>
            <a:endParaRPr lang="tr-TR" dirty="0"/>
          </a:p>
          <a:p>
            <a:pPr algn="just"/>
            <a:endParaRPr lang="tr-TR" dirty="0"/>
          </a:p>
        </p:txBody>
      </p:sp>
    </p:spTree>
    <p:extLst>
      <p:ext uri="{BB962C8B-B14F-4D97-AF65-F5344CB8AC3E}">
        <p14:creationId xmlns:p14="http://schemas.microsoft.com/office/powerpoint/2010/main" val="718068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55EB99-83CE-4F8E-8C90-8274BB1417F5}"/>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7465070D-0A8D-4829-B9AF-2D4839247690}"/>
              </a:ext>
            </a:extLst>
          </p:cNvPr>
          <p:cNvSpPr>
            <a:spLocks noGrp="1"/>
          </p:cNvSpPr>
          <p:nvPr>
            <p:ph idx="1"/>
          </p:nvPr>
        </p:nvSpPr>
        <p:spPr/>
        <p:txBody>
          <a:bodyPr/>
          <a:lstStyle/>
          <a:p>
            <a:pPr algn="just"/>
            <a:r>
              <a:rPr lang="tr-TR" dirty="0"/>
              <a:t>Szathmári, István, </a:t>
            </a:r>
            <a:r>
              <a:rPr lang="tr-TR" i="1" dirty="0"/>
              <a:t>A magyar nyelvtudomány </a:t>
            </a:r>
            <a:r>
              <a:rPr lang="tr-TR" i="1" dirty="0" err="1"/>
              <a:t>történetéből</a:t>
            </a:r>
            <a:r>
              <a:rPr lang="tr-TR" dirty="0"/>
              <a:t>, </a:t>
            </a:r>
            <a:r>
              <a:rPr lang="tr-TR" dirty="0" err="1"/>
              <a:t>Tinta</a:t>
            </a:r>
            <a:r>
              <a:rPr lang="tr-TR" dirty="0"/>
              <a:t> </a:t>
            </a:r>
            <a:r>
              <a:rPr lang="tr-TR" dirty="0" err="1"/>
              <a:t>Könyvkiadó</a:t>
            </a:r>
            <a:r>
              <a:rPr lang="tr-TR" dirty="0"/>
              <a:t>, </a:t>
            </a:r>
            <a:r>
              <a:rPr lang="tr-TR" dirty="0" err="1"/>
              <a:t>Budapest</a:t>
            </a:r>
            <a:r>
              <a:rPr lang="tr-TR" dirty="0"/>
              <a:t>, 2006. </a:t>
            </a:r>
          </a:p>
          <a:p>
            <a:pPr algn="just"/>
            <a:endParaRPr lang="tr-TR" dirty="0"/>
          </a:p>
        </p:txBody>
      </p:sp>
    </p:spTree>
    <p:extLst>
      <p:ext uri="{BB962C8B-B14F-4D97-AF65-F5344CB8AC3E}">
        <p14:creationId xmlns:p14="http://schemas.microsoft.com/office/powerpoint/2010/main" val="2482551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B86199-26DC-4689-9D4F-967C91AB2553}"/>
              </a:ext>
            </a:extLst>
          </p:cNvPr>
          <p:cNvSpPr>
            <a:spLocks noGrp="1"/>
          </p:cNvSpPr>
          <p:nvPr>
            <p:ph type="title"/>
          </p:nvPr>
        </p:nvSpPr>
        <p:spPr/>
        <p:txBody>
          <a:bodyPr/>
          <a:lstStyle/>
          <a:p>
            <a:r>
              <a:rPr lang="tr-TR" dirty="0"/>
              <a:t>Araştırma</a:t>
            </a:r>
          </a:p>
        </p:txBody>
      </p:sp>
      <p:sp>
        <p:nvSpPr>
          <p:cNvPr id="3" name="İçerik Yer Tutucusu 2">
            <a:extLst>
              <a:ext uri="{FF2B5EF4-FFF2-40B4-BE49-F238E27FC236}">
                <a16:creationId xmlns:a16="http://schemas.microsoft.com/office/drawing/2014/main" id="{91F35165-2983-4A54-8C44-8688D8CDDF1E}"/>
              </a:ext>
            </a:extLst>
          </p:cNvPr>
          <p:cNvSpPr>
            <a:spLocks noGrp="1"/>
          </p:cNvSpPr>
          <p:nvPr>
            <p:ph idx="1"/>
          </p:nvPr>
        </p:nvSpPr>
        <p:spPr/>
        <p:txBody>
          <a:bodyPr/>
          <a:lstStyle/>
          <a:p>
            <a:r>
              <a:rPr lang="tr-TR" dirty="0"/>
              <a:t>Konu: «</a:t>
            </a:r>
            <a:r>
              <a:rPr lang="tr-TR" i="1" dirty="0"/>
              <a:t>Macaristan’da Türkoloji çalışmaları ve Macar Türkologlar</a:t>
            </a:r>
            <a:r>
              <a:rPr lang="tr-TR" dirty="0"/>
              <a:t>»</a:t>
            </a:r>
          </a:p>
          <a:p>
            <a:pPr marL="0" indent="0">
              <a:buNone/>
            </a:pPr>
            <a:r>
              <a:rPr lang="tr-TR" dirty="0"/>
              <a:t>(Dönem sonundaki son derse kadar süreniz bulunmaktadır)</a:t>
            </a:r>
          </a:p>
        </p:txBody>
      </p:sp>
    </p:spTree>
    <p:extLst>
      <p:ext uri="{BB962C8B-B14F-4D97-AF65-F5344CB8AC3E}">
        <p14:creationId xmlns:p14="http://schemas.microsoft.com/office/powerpoint/2010/main" val="33984224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TotalTime>
  <Words>330</Words>
  <Application>Microsoft Office PowerPoint</Application>
  <PresentationFormat>Geniş ekran</PresentationFormat>
  <Paragraphs>16</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Macar Dil Bilimi</vt:lpstr>
      <vt:lpstr>PowerPoint Sunusu</vt:lpstr>
      <vt:lpstr>Genel Özellikler</vt:lpstr>
      <vt:lpstr>PowerPoint Sunusu</vt:lpstr>
      <vt:lpstr>PowerPoint Sunusu</vt:lpstr>
      <vt:lpstr>PowerPoint Sunusu</vt:lpstr>
      <vt:lpstr>Kaynaklar</vt:lpstr>
      <vt:lpstr>Araştırma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Macar Dil Bilimi</dc:title>
  <dc:creator>Alpertunga Altaylı</dc:creator>
  <cp:lastModifiedBy>Alpertunga Altaylı</cp:lastModifiedBy>
  <cp:revision>57</cp:revision>
  <dcterms:created xsi:type="dcterms:W3CDTF">2020-05-08T14:57:05Z</dcterms:created>
  <dcterms:modified xsi:type="dcterms:W3CDTF">2020-05-12T12:56:45Z</dcterms:modified>
</cp:coreProperties>
</file>