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theme/theme2.xml" ContentType="application/vnd.openxmlformats-officedocument.theme+xml"/>
  <Override PartName="/ppt/theme/themeOverride1.xml" ContentType="application/vnd.openxmlformats-officedocument.themeOverride+xml"/>
  <Override PartName="/ppt/theme/themeOverride2.xml" ContentType="application/vnd.openxmlformats-officedocument.themeOverride+xml"/>
  <Override PartName="/ppt/theme/themeOverride3.xml" ContentType="application/vnd.openxmlformats-officedocument.themeOverride+xml"/>
  <Override PartName="/ppt/theme/themeOverride4.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sldIdLst>
    <p:sldId id="287" r:id="rId3"/>
    <p:sldId id="257" r:id="rId4"/>
    <p:sldId id="258" r:id="rId5"/>
    <p:sldId id="259" r:id="rId6"/>
    <p:sldId id="260" r:id="rId7"/>
    <p:sldId id="261" r:id="rId8"/>
    <p:sldId id="262" r:id="rId9"/>
    <p:sldId id="265" r:id="rId10"/>
    <p:sldId id="268" r:id="rId11"/>
    <p:sldId id="269" r:id="rId12"/>
    <p:sldId id="271" r:id="rId13"/>
    <p:sldId id="274" r:id="rId14"/>
    <p:sldId id="276" r:id="rId15"/>
    <p:sldId id="278" r:id="rId16"/>
    <p:sldId id="279" r:id="rId17"/>
    <p:sldId id="281" r:id="rId18"/>
    <p:sldId id="282" r:id="rId19"/>
    <p:sldId id="285" r:id="rId20"/>
    <p:sldId id="286" r:id="rId21"/>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5" d="100"/>
          <a:sy n="65" d="100"/>
        </p:scale>
        <p:origin x="700" y="4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theme" Target="theme/theme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viewProps" Target="viewProp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slideMaster" Target="../slideMasters/slideMaster2.xml"/><Relationship Id="rId1" Type="http://schemas.openxmlformats.org/officeDocument/2006/relationships/themeOverride" Target="../theme/themeOverride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slideMaster" Target="../slideMasters/slideMaster2.xml"/><Relationship Id="rId1" Type="http://schemas.openxmlformats.org/officeDocument/2006/relationships/themeOverride" Target="../theme/themeOverride2.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slideMaster" Target="../slideMasters/slideMaster2.xml"/><Relationship Id="rId1" Type="http://schemas.openxmlformats.org/officeDocument/2006/relationships/themeOverride" Target="../theme/themeOverride3.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slideMaster" Target="../slideMasters/slideMaster2.xml"/><Relationship Id="rId1" Type="http://schemas.openxmlformats.org/officeDocument/2006/relationships/themeOverride" Target="../theme/themeOverride4.xml"/><Relationship Id="rId4" Type="http://schemas.openxmlformats.org/officeDocument/2006/relationships/image" Target="../media/image1.jpeg"/></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CBD3C9DB-0746-4F31-9DD2-E736D388E905}" type="datetimeFigureOut">
              <a:rPr lang="tr-TR" smtClean="0"/>
              <a:t>8.01.2020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FFCC1C6-E80B-4E0D-A245-A091273D2B59}" type="slidenum">
              <a:rPr lang="tr-TR" smtClean="0"/>
              <a:t>‹#›</a:t>
            </a:fld>
            <a:endParaRPr lang="tr-TR"/>
          </a:p>
        </p:txBody>
      </p:sp>
    </p:spTree>
    <p:extLst>
      <p:ext uri="{BB962C8B-B14F-4D97-AF65-F5344CB8AC3E}">
        <p14:creationId xmlns:p14="http://schemas.microsoft.com/office/powerpoint/2010/main" val="3554754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CBD3C9DB-0746-4F31-9DD2-E736D388E905}" type="datetimeFigureOut">
              <a:rPr lang="tr-TR" smtClean="0"/>
              <a:t>8.01.2020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FFCC1C6-E80B-4E0D-A245-A091273D2B59}" type="slidenum">
              <a:rPr lang="tr-TR" smtClean="0"/>
              <a:t>‹#›</a:t>
            </a:fld>
            <a:endParaRPr lang="tr-TR"/>
          </a:p>
        </p:txBody>
      </p:sp>
    </p:spTree>
    <p:extLst>
      <p:ext uri="{BB962C8B-B14F-4D97-AF65-F5344CB8AC3E}">
        <p14:creationId xmlns:p14="http://schemas.microsoft.com/office/powerpoint/2010/main" val="258330971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CBD3C9DB-0746-4F31-9DD2-E736D388E905}" type="datetimeFigureOut">
              <a:rPr lang="tr-TR" smtClean="0"/>
              <a:t>8.01.2020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FFCC1C6-E80B-4E0D-A245-A091273D2B59}" type="slidenum">
              <a:rPr lang="tr-TR" smtClean="0"/>
              <a:t>‹#›</a:t>
            </a:fld>
            <a:endParaRPr lang="tr-TR"/>
          </a:p>
        </p:txBody>
      </p:sp>
    </p:spTree>
    <p:extLst>
      <p:ext uri="{BB962C8B-B14F-4D97-AF65-F5344CB8AC3E}">
        <p14:creationId xmlns:p14="http://schemas.microsoft.com/office/powerpoint/2010/main" val="243008304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4" name="9 Dik Üçgen"/>
          <p:cNvSpPr/>
          <p:nvPr/>
        </p:nvSpPr>
        <p:spPr>
          <a:xfrm>
            <a:off x="0" y="4664075"/>
            <a:ext cx="12200467"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sz="1800"/>
          </a:p>
        </p:txBody>
      </p:sp>
      <p:grpSp>
        <p:nvGrpSpPr>
          <p:cNvPr id="5" name="15 Grup"/>
          <p:cNvGrpSpPr>
            <a:grpSpLocks/>
          </p:cNvGrpSpPr>
          <p:nvPr/>
        </p:nvGrpSpPr>
        <p:grpSpPr bwMode="auto">
          <a:xfrm>
            <a:off x="-4233" y="4953000"/>
            <a:ext cx="12196233" cy="1911350"/>
            <a:chOff x="-3765" y="4832896"/>
            <a:chExt cx="9147765" cy="2032192"/>
          </a:xfrm>
        </p:grpSpPr>
        <p:sp>
          <p:nvSpPr>
            <p:cNvPr id="6" name="6 Serbest Form"/>
            <p:cNvSpPr>
              <a:spLocks/>
            </p:cNvSpPr>
            <p:nvPr/>
          </p:nvSpPr>
          <p:spPr bwMode="auto">
            <a:xfrm>
              <a:off x="1687032" y="4832896"/>
              <a:ext cx="7456968" cy="51817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p>
              <a:pPr eaLnBrk="1" fontAlgn="auto" hangingPunct="1">
                <a:spcBef>
                  <a:spcPts val="0"/>
                </a:spcBef>
                <a:spcAft>
                  <a:spcPts val="0"/>
                </a:spcAft>
                <a:defRPr/>
              </a:pPr>
              <a:endParaRPr lang="en-US" sz="1800">
                <a:latin typeface="+mn-lt"/>
                <a:ea typeface="+mn-ea"/>
              </a:endParaRPr>
            </a:p>
          </p:txBody>
        </p:sp>
        <p:sp>
          <p:nvSpPr>
            <p:cNvPr id="7" name="7 Serbest Form"/>
            <p:cNvSpPr>
              <a:spLocks/>
            </p:cNvSpPr>
            <p:nvPr/>
          </p:nvSpPr>
          <p:spPr bwMode="auto">
            <a:xfrm>
              <a:off x="35926" y="5135025"/>
              <a:ext cx="9108074" cy="838869"/>
            </a:xfrm>
            <a:custGeom>
              <a:avLst/>
              <a:gdLst>
                <a:gd name="T0" fmla="*/ 0 w 5760"/>
                <a:gd name="T1" fmla="*/ 0 h 528"/>
                <a:gd name="T2" fmla="*/ 2147483646 w 5760"/>
                <a:gd name="T3" fmla="*/ 0 h 528"/>
                <a:gd name="T4" fmla="*/ 2147483646 w 5760"/>
                <a:gd name="T5" fmla="*/ 2147483646 h 528"/>
                <a:gd name="T6" fmla="*/ 2147483646 w 5760"/>
                <a:gd name="T7" fmla="*/ 0 h 528"/>
                <a:gd name="T8" fmla="*/ 0 60000 65536"/>
                <a:gd name="T9" fmla="*/ 0 60000 65536"/>
                <a:gd name="T10" fmla="*/ 0 60000 65536"/>
                <a:gd name="T11" fmla="*/ 0 60000 65536"/>
                <a:gd name="T12" fmla="*/ 0 w 5760"/>
                <a:gd name="T13" fmla="*/ 0 h 528"/>
                <a:gd name="T14" fmla="*/ 5760 w 5760"/>
                <a:gd name="T15" fmla="*/ 528 h 528"/>
              </a:gdLst>
              <a:ahLst/>
              <a:cxnLst>
                <a:cxn ang="T8">
                  <a:pos x="T0" y="T1"/>
                </a:cxn>
                <a:cxn ang="T9">
                  <a:pos x="T2" y="T3"/>
                </a:cxn>
                <a:cxn ang="T10">
                  <a:pos x="T4" y="T5"/>
                </a:cxn>
                <a:cxn ang="T11">
                  <a:pos x="T6" y="T7"/>
                </a:cxn>
              </a:cxnLst>
              <a:rect l="T12" t="T13" r="T14" b="T15"/>
              <a:pathLst>
                <a:path w="5760" h="528">
                  <a:moveTo>
                    <a:pt x="0" y="0"/>
                  </a:moveTo>
                  <a:lnTo>
                    <a:pt x="5760" y="0"/>
                  </a:lnTo>
                  <a:lnTo>
                    <a:pt x="5760" y="528"/>
                  </a:lnTo>
                  <a:lnTo>
                    <a:pt x="48" y="0"/>
                  </a:lnTo>
                </a:path>
              </a:pathLst>
            </a:custGeom>
            <a:solidFill>
              <a:srgbClr val="000000"/>
            </a:solidFill>
            <a:ln>
              <a:noFill/>
            </a:ln>
            <a:extLst>
              <a:ext uri="{91240B29-F687-4F45-9708-019B960494DF}">
                <a14:hiddenLine xmlns:a14="http://schemas.microsoft.com/office/drawing/2010/main" w="9525" cap="flat" cmpd="sng">
                  <a:solidFill>
                    <a:srgbClr val="000000"/>
                  </a:solidFill>
                  <a:prstDash val="solid"/>
                  <a:round/>
                  <a:headEnd type="none" w="med" len="med"/>
                  <a:tailEnd type="none" w="med" len="med"/>
                </a14:hiddenLine>
              </a:ext>
            </a:extLst>
          </p:spPr>
          <p:txBody>
            <a:bodyPr/>
            <a:lstStyle/>
            <a:p>
              <a:endParaRPr lang="tr-TR" sz="1800"/>
            </a:p>
          </p:txBody>
        </p:sp>
        <p:sp>
          <p:nvSpPr>
            <p:cNvPr id="8" name="10 Serbest Form"/>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sz="1800"/>
            </a:p>
          </p:txBody>
        </p:sp>
        <p:cxnSp>
          <p:nvCxnSpPr>
            <p:cNvPr id="10" name="11 Düz Bağlayıcı"/>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9" name="8 Başlık"/>
          <p:cNvSpPr>
            <a:spLocks noGrp="1"/>
          </p:cNvSpPr>
          <p:nvPr>
            <p:ph type="ctrTitle"/>
          </p:nvPr>
        </p:nvSpPr>
        <p:spPr>
          <a:xfrm>
            <a:off x="914400" y="1752602"/>
            <a:ext cx="10363200" cy="1829761"/>
          </a:xfrm>
        </p:spPr>
        <p:txBody>
          <a:bodyPr anchor="b"/>
          <a:lstStyle>
            <a:lvl1pPr algn="r">
              <a:defRPr sz="4800" b="1">
                <a:solidFill>
                  <a:schemeClr val="tx2"/>
                </a:solidFill>
                <a:effectLst>
                  <a:outerShdw blurRad="31750" dist="25400" dir="5400000" algn="tl" rotWithShape="0">
                    <a:srgbClr val="000000">
                      <a:alpha val="25000"/>
                    </a:srgbClr>
                  </a:outerShdw>
                </a:effectLst>
              </a:defRPr>
            </a:lvl1pPr>
            <a:extLst/>
          </a:lstStyle>
          <a:p>
            <a:r>
              <a:rPr lang="tr-TR" smtClean="0"/>
              <a:t>Asıl başlık stili için tıklatın</a:t>
            </a:r>
            <a:endParaRPr lang="en-US"/>
          </a:p>
        </p:txBody>
      </p:sp>
      <p:sp>
        <p:nvSpPr>
          <p:cNvPr id="17" name="16 Alt Başlık"/>
          <p:cNvSpPr>
            <a:spLocks noGrp="1"/>
          </p:cNvSpPr>
          <p:nvPr>
            <p:ph type="subTitle" idx="1"/>
          </p:nvPr>
        </p:nvSpPr>
        <p:spPr>
          <a:xfrm>
            <a:off x="914400" y="3611607"/>
            <a:ext cx="103632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lang="tr-TR" smtClean="0"/>
              <a:t>Asıl alt başlık stilini düzenlemek için tıklatın</a:t>
            </a:r>
            <a:endParaRPr lang="en-US"/>
          </a:p>
        </p:txBody>
      </p:sp>
      <p:sp>
        <p:nvSpPr>
          <p:cNvPr id="11" name="29 Veri Yer Tutucusu"/>
          <p:cNvSpPr>
            <a:spLocks noGrp="1"/>
          </p:cNvSpPr>
          <p:nvPr>
            <p:ph type="dt" sz="half" idx="10"/>
          </p:nvPr>
        </p:nvSpPr>
        <p:spPr/>
        <p:txBody>
          <a:bodyPr/>
          <a:lstStyle>
            <a:lvl1pPr>
              <a:defRPr>
                <a:solidFill>
                  <a:srgbClr val="FFFFFF"/>
                </a:solidFill>
              </a:defRPr>
            </a:lvl1pPr>
          </a:lstStyle>
          <a:p>
            <a:pPr>
              <a:defRPr/>
            </a:pPr>
            <a:fld id="{221BB1CA-9DC2-486E-830A-FEA67A64A995}" type="datetimeFigureOut">
              <a:rPr lang="tr-TR"/>
              <a:pPr>
                <a:defRPr/>
              </a:pPr>
              <a:t>8.01.2020</a:t>
            </a:fld>
            <a:endParaRPr lang="tr-TR"/>
          </a:p>
        </p:txBody>
      </p:sp>
      <p:sp>
        <p:nvSpPr>
          <p:cNvPr id="12" name="18 Altbilgi Yer Tutucusu"/>
          <p:cNvSpPr>
            <a:spLocks noGrp="1"/>
          </p:cNvSpPr>
          <p:nvPr>
            <p:ph type="ftr" sz="quarter" idx="11"/>
          </p:nvPr>
        </p:nvSpPr>
        <p:spPr/>
        <p:txBody>
          <a:bodyPr/>
          <a:lstStyle>
            <a:lvl1pPr>
              <a:defRPr>
                <a:solidFill>
                  <a:schemeClr val="accent1">
                    <a:tint val="20000"/>
                  </a:schemeClr>
                </a:solidFill>
              </a:defRPr>
            </a:lvl1pPr>
            <a:extLst/>
          </a:lstStyle>
          <a:p>
            <a:pPr>
              <a:defRPr/>
            </a:pPr>
            <a:endParaRPr lang="tr-TR"/>
          </a:p>
        </p:txBody>
      </p:sp>
      <p:sp>
        <p:nvSpPr>
          <p:cNvPr id="13" name="26 Slayt Numarası Yer Tutucusu"/>
          <p:cNvSpPr>
            <a:spLocks noGrp="1"/>
          </p:cNvSpPr>
          <p:nvPr>
            <p:ph type="sldNum" sz="quarter" idx="12"/>
          </p:nvPr>
        </p:nvSpPr>
        <p:spPr/>
        <p:txBody>
          <a:bodyPr/>
          <a:lstStyle>
            <a:lvl1pPr>
              <a:defRPr>
                <a:solidFill>
                  <a:srgbClr val="FFFFFF"/>
                </a:solidFill>
              </a:defRPr>
            </a:lvl1pPr>
          </a:lstStyle>
          <a:p>
            <a:pPr>
              <a:defRPr/>
            </a:pPr>
            <a:fld id="{072FE95F-AB60-4C43-B4E8-D7941E21F8CF}" type="slidenum">
              <a:rPr lang="tr-TR" altLang="tr-TR"/>
              <a:pPr>
                <a:defRPr/>
              </a:pPr>
              <a:t>‹#›</a:t>
            </a:fld>
            <a:endParaRPr lang="tr-TR" altLang="tr-TR"/>
          </a:p>
        </p:txBody>
      </p:sp>
    </p:spTree>
    <p:extLst>
      <p:ext uri="{BB962C8B-B14F-4D97-AF65-F5344CB8AC3E}">
        <p14:creationId xmlns:p14="http://schemas.microsoft.com/office/powerpoint/2010/main" val="166421769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7" name="6 Başlık"/>
          <p:cNvSpPr>
            <a:spLocks noGrp="1"/>
          </p:cNvSpPr>
          <p:nvPr>
            <p:ph type="title"/>
          </p:nvPr>
        </p:nvSpPr>
        <p:spPr/>
        <p:txBody>
          <a:bodyPr rtlCol="0"/>
          <a:lstStyle/>
          <a:p>
            <a:r>
              <a:rPr lang="tr-TR" smtClean="0"/>
              <a:t>Asıl başlık stili için tıklatın</a:t>
            </a:r>
            <a:endParaRPr lang="en-US"/>
          </a:p>
        </p:txBody>
      </p:sp>
      <p:sp>
        <p:nvSpPr>
          <p:cNvPr id="4" name="9 Veri Yer Tutucusu"/>
          <p:cNvSpPr>
            <a:spLocks noGrp="1"/>
          </p:cNvSpPr>
          <p:nvPr>
            <p:ph type="dt" sz="half" idx="10"/>
          </p:nvPr>
        </p:nvSpPr>
        <p:spPr/>
        <p:txBody>
          <a:bodyPr/>
          <a:lstStyle>
            <a:lvl1pPr>
              <a:defRPr/>
            </a:lvl1pPr>
          </a:lstStyle>
          <a:p>
            <a:pPr>
              <a:defRPr/>
            </a:pPr>
            <a:fld id="{61F8543A-C805-4C9D-8BEF-0AE7E07061B2}" type="datetimeFigureOut">
              <a:rPr lang="tr-TR"/>
              <a:pPr>
                <a:defRPr/>
              </a:pPr>
              <a:t>8.01.2020</a:t>
            </a:fld>
            <a:endParaRPr lang="tr-TR"/>
          </a:p>
        </p:txBody>
      </p:sp>
      <p:sp>
        <p:nvSpPr>
          <p:cNvPr id="5" name="21 Altbilgi Yer Tutucusu"/>
          <p:cNvSpPr>
            <a:spLocks noGrp="1"/>
          </p:cNvSpPr>
          <p:nvPr>
            <p:ph type="ftr" sz="quarter" idx="11"/>
          </p:nvPr>
        </p:nvSpPr>
        <p:spPr/>
        <p:txBody>
          <a:bodyPr/>
          <a:lstStyle>
            <a:lvl1pPr>
              <a:defRPr/>
            </a:lvl1pPr>
          </a:lstStyle>
          <a:p>
            <a:pPr>
              <a:defRPr/>
            </a:pPr>
            <a:endParaRPr lang="tr-TR"/>
          </a:p>
        </p:txBody>
      </p:sp>
      <p:sp>
        <p:nvSpPr>
          <p:cNvPr id="6" name="17 Slayt Numarası Yer Tutucusu"/>
          <p:cNvSpPr>
            <a:spLocks noGrp="1"/>
          </p:cNvSpPr>
          <p:nvPr>
            <p:ph type="sldNum" sz="quarter" idx="12"/>
          </p:nvPr>
        </p:nvSpPr>
        <p:spPr/>
        <p:txBody>
          <a:bodyPr/>
          <a:lstStyle>
            <a:lvl1pPr>
              <a:defRPr/>
            </a:lvl1pPr>
          </a:lstStyle>
          <a:p>
            <a:pPr>
              <a:defRPr/>
            </a:pPr>
            <a:fld id="{E40E2979-A044-4E5D-9514-282080296082}" type="slidenum">
              <a:rPr lang="tr-TR" altLang="tr-TR"/>
              <a:pPr>
                <a:defRPr/>
              </a:pPr>
              <a:t>‹#›</a:t>
            </a:fld>
            <a:endParaRPr lang="tr-TR" altLang="tr-TR"/>
          </a:p>
        </p:txBody>
      </p:sp>
    </p:spTree>
    <p:extLst>
      <p:ext uri="{BB962C8B-B14F-4D97-AF65-F5344CB8AC3E}">
        <p14:creationId xmlns:p14="http://schemas.microsoft.com/office/powerpoint/2010/main" val="66797340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Bölüm Üstbilgisi">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4" name="6 Köşeli Çift Ayraç"/>
          <p:cNvSpPr>
            <a:spLocks noChangeArrowheads="1"/>
          </p:cNvSpPr>
          <p:nvPr/>
        </p:nvSpPr>
        <p:spPr bwMode="auto">
          <a:xfrm>
            <a:off x="4849284" y="3005138"/>
            <a:ext cx="243416" cy="228600"/>
          </a:xfrm>
          <a:prstGeom prst="chevron">
            <a:avLst>
              <a:gd name="adj" fmla="val 50000"/>
            </a:avLst>
          </a:prstGeom>
          <a:gradFill rotWithShape="1">
            <a:gsLst>
              <a:gs pos="0">
                <a:srgbClr val="1389A6"/>
              </a:gs>
              <a:gs pos="72000">
                <a:srgbClr val="50B8DA"/>
              </a:gs>
              <a:gs pos="100000">
                <a:srgbClr val="7FC4DD"/>
              </a:gs>
            </a:gsLst>
            <a:lin ang="16200000"/>
          </a:gradFill>
          <a:ln w="3175" cap="rnd">
            <a:solidFill>
              <a:srgbClr val="1E768C"/>
            </a:solidFill>
            <a:miter lim="800000"/>
            <a:headEnd/>
            <a:tailEnd/>
          </a:ln>
          <a:effectLst>
            <a:outerShdw blurRad="63500" dist="26940" dir="5400000" rotWithShape="0">
              <a:srgbClr val="000000">
                <a:alpha val="45999"/>
              </a:srgbClr>
            </a:outerShdw>
          </a:effectLst>
        </p:spPr>
        <p:txBody>
          <a:bodyPr anchor="ctr"/>
          <a:lstStyle/>
          <a:p>
            <a:pPr eaLnBrk="1" fontAlgn="auto" hangingPunct="1">
              <a:spcBef>
                <a:spcPts val="0"/>
              </a:spcBef>
              <a:spcAft>
                <a:spcPts val="0"/>
              </a:spcAft>
              <a:defRPr/>
            </a:pPr>
            <a:endParaRPr lang="en-US" sz="1800">
              <a:solidFill>
                <a:schemeClr val="lt1"/>
              </a:solidFill>
              <a:latin typeface="+mn-lt"/>
              <a:ea typeface="+mn-ea"/>
            </a:endParaRPr>
          </a:p>
        </p:txBody>
      </p:sp>
      <p:sp>
        <p:nvSpPr>
          <p:cNvPr id="5" name="7 Köşeli Çift Ayraç"/>
          <p:cNvSpPr>
            <a:spLocks noChangeArrowheads="1"/>
          </p:cNvSpPr>
          <p:nvPr/>
        </p:nvSpPr>
        <p:spPr bwMode="auto">
          <a:xfrm>
            <a:off x="4599518" y="3005138"/>
            <a:ext cx="245533" cy="228600"/>
          </a:xfrm>
          <a:prstGeom prst="chevron">
            <a:avLst>
              <a:gd name="adj" fmla="val 50000"/>
            </a:avLst>
          </a:prstGeom>
          <a:gradFill rotWithShape="1">
            <a:gsLst>
              <a:gs pos="0">
                <a:srgbClr val="1389A6"/>
              </a:gs>
              <a:gs pos="72000">
                <a:srgbClr val="50B8DA"/>
              </a:gs>
              <a:gs pos="100000">
                <a:srgbClr val="7FC4DD"/>
              </a:gs>
            </a:gsLst>
            <a:lin ang="16200000"/>
          </a:gradFill>
          <a:ln w="3175" cap="rnd">
            <a:solidFill>
              <a:srgbClr val="1E768C"/>
            </a:solidFill>
            <a:miter lim="800000"/>
            <a:headEnd/>
            <a:tailEnd/>
          </a:ln>
          <a:effectLst>
            <a:outerShdw blurRad="63500" dist="26940" dir="5400000" rotWithShape="0">
              <a:srgbClr val="000000">
                <a:alpha val="45999"/>
              </a:srgbClr>
            </a:outerShdw>
          </a:effectLst>
        </p:spPr>
        <p:txBody>
          <a:bodyPr anchor="ctr"/>
          <a:lstStyle/>
          <a:p>
            <a:pPr eaLnBrk="1" fontAlgn="auto" hangingPunct="1">
              <a:spcBef>
                <a:spcPts val="0"/>
              </a:spcBef>
              <a:spcAft>
                <a:spcPts val="0"/>
              </a:spcAft>
              <a:defRPr/>
            </a:pPr>
            <a:endParaRPr lang="en-US" sz="1800">
              <a:solidFill>
                <a:schemeClr val="lt1"/>
              </a:solidFill>
              <a:latin typeface="+mn-lt"/>
              <a:ea typeface="+mn-ea"/>
            </a:endParaRPr>
          </a:p>
        </p:txBody>
      </p:sp>
      <p:sp>
        <p:nvSpPr>
          <p:cNvPr id="2" name="1 Başlık"/>
          <p:cNvSpPr>
            <a:spLocks noGrp="1"/>
          </p:cNvSpPr>
          <p:nvPr>
            <p:ph type="title"/>
          </p:nvPr>
        </p:nvSpPr>
        <p:spPr>
          <a:xfrm>
            <a:off x="963168" y="1059712"/>
            <a:ext cx="10363200" cy="1828800"/>
          </a:xfrm>
        </p:spPr>
        <p:txBody>
          <a:bodyPr anchor="b"/>
          <a:lstStyle>
            <a:lvl1pPr algn="r">
              <a:buNone/>
              <a:defRPr sz="4800" b="1" cap="none" baseline="0">
                <a:effectLst>
                  <a:outerShdw blurRad="31750" dist="25400" dir="5400000" algn="tl" rotWithShape="0">
                    <a:srgbClr val="000000">
                      <a:alpha val="25000"/>
                    </a:srgbClr>
                  </a:outerShdw>
                </a:effectLst>
              </a:defRPr>
            </a:lvl1pPr>
            <a:extLst/>
          </a:lstStyle>
          <a:p>
            <a:r>
              <a:rPr lang="tr-TR" smtClean="0"/>
              <a:t>Asıl başlık stili için tıklatın</a:t>
            </a:r>
            <a:endParaRPr lang="en-US"/>
          </a:p>
        </p:txBody>
      </p:sp>
      <p:sp>
        <p:nvSpPr>
          <p:cNvPr id="3" name="2 Metin Yer Tutucusu"/>
          <p:cNvSpPr>
            <a:spLocks noGrp="1"/>
          </p:cNvSpPr>
          <p:nvPr>
            <p:ph type="body" idx="1"/>
          </p:nvPr>
        </p:nvSpPr>
        <p:spPr>
          <a:xfrm>
            <a:off x="5230284" y="2931712"/>
            <a:ext cx="6096000" cy="1454888"/>
          </a:xfrm>
        </p:spPr>
        <p:txBody>
          <a:bodyPr/>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a:r>
              <a:rPr lang="tr-TR" smtClean="0"/>
              <a:t>Asıl metin stillerini düzenlemek için tıklatın</a:t>
            </a:r>
          </a:p>
        </p:txBody>
      </p:sp>
      <p:sp>
        <p:nvSpPr>
          <p:cNvPr id="6" name="3 Veri Yer Tutucusu"/>
          <p:cNvSpPr>
            <a:spLocks noGrp="1"/>
          </p:cNvSpPr>
          <p:nvPr>
            <p:ph type="dt" sz="half" idx="10"/>
          </p:nvPr>
        </p:nvSpPr>
        <p:spPr/>
        <p:txBody>
          <a:bodyPr/>
          <a:lstStyle>
            <a:lvl1pPr>
              <a:defRPr/>
            </a:lvl1pPr>
          </a:lstStyle>
          <a:p>
            <a:pPr>
              <a:defRPr/>
            </a:pPr>
            <a:fld id="{17CE3C4B-57CD-42DA-BBD8-FC09120C442C}" type="datetimeFigureOut">
              <a:rPr lang="tr-TR"/>
              <a:pPr>
                <a:defRPr/>
              </a:pPr>
              <a:t>8.01.2020</a:t>
            </a:fld>
            <a:endParaRPr lang="tr-TR"/>
          </a:p>
        </p:txBody>
      </p:sp>
      <p:sp>
        <p:nvSpPr>
          <p:cNvPr id="7" name="4 Altbilgi Yer Tutucusu"/>
          <p:cNvSpPr>
            <a:spLocks noGrp="1"/>
          </p:cNvSpPr>
          <p:nvPr>
            <p:ph type="ftr" sz="quarter" idx="11"/>
          </p:nvPr>
        </p:nvSpPr>
        <p:spPr/>
        <p:txBody>
          <a:bodyPr/>
          <a:lstStyle>
            <a:lvl1pPr>
              <a:defRPr/>
            </a:lvl1pPr>
            <a:extLst/>
          </a:lstStyle>
          <a:p>
            <a:pPr>
              <a:defRPr/>
            </a:pPr>
            <a:endParaRPr lang="tr-TR"/>
          </a:p>
        </p:txBody>
      </p:sp>
      <p:sp>
        <p:nvSpPr>
          <p:cNvPr id="8" name="5 Slayt Numarası Yer Tutucusu"/>
          <p:cNvSpPr>
            <a:spLocks noGrp="1"/>
          </p:cNvSpPr>
          <p:nvPr>
            <p:ph type="sldNum" sz="quarter" idx="12"/>
          </p:nvPr>
        </p:nvSpPr>
        <p:spPr/>
        <p:txBody>
          <a:bodyPr/>
          <a:lstStyle>
            <a:lvl1pPr>
              <a:defRPr/>
            </a:lvl1pPr>
          </a:lstStyle>
          <a:p>
            <a:pPr>
              <a:defRPr/>
            </a:pPr>
            <a:fld id="{82BA4EDB-10A2-4FBA-A3FC-472F9CCEEFF6}" type="slidenum">
              <a:rPr lang="tr-TR" altLang="tr-TR"/>
              <a:pPr>
                <a:defRPr/>
              </a:pPr>
              <a:t>‹#›</a:t>
            </a:fld>
            <a:endParaRPr lang="tr-TR" altLang="tr-TR"/>
          </a:p>
        </p:txBody>
      </p:sp>
    </p:spTree>
    <p:extLst>
      <p:ext uri="{BB962C8B-B14F-4D97-AF65-F5344CB8AC3E}">
        <p14:creationId xmlns:p14="http://schemas.microsoft.com/office/powerpoint/2010/main" val="256997683"/>
      </p:ext>
    </p:extLst>
  </p:cSld>
  <p:clrMapOvr>
    <a:overrideClrMapping bg1="dk1" tx1="lt1" bg2="dk2" tx2="lt2" accent1="accent1" accent2="accent2" accent3="accent3" accent4="accent4" accent5="accent5" accent6="accent6" hlink="hlink" folHlink="folHlink"/>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İki İçerik">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3" name="2 İçerik Yer Tutucusu"/>
          <p:cNvSpPr>
            <a:spLocks noGrp="1"/>
          </p:cNvSpPr>
          <p:nvPr>
            <p:ph sz="half" idx="1"/>
          </p:nvPr>
        </p:nvSpPr>
        <p:spPr>
          <a:xfrm>
            <a:off x="609600" y="1481329"/>
            <a:ext cx="5384800" cy="4525963"/>
          </a:xfrm>
        </p:spPr>
        <p:txBody>
          <a:bodyPr/>
          <a:lstStyle>
            <a:lvl1pPr>
              <a:defRPr sz="2800"/>
            </a:lvl1pPr>
            <a:lvl2pPr>
              <a:defRPr sz="2400"/>
            </a:lvl2pPr>
            <a:lvl3pPr>
              <a:defRPr sz="2000"/>
            </a:lvl3pPr>
            <a:lvl4pPr>
              <a:defRPr sz="1800"/>
            </a:lvl4pPr>
            <a:lvl5pPr>
              <a:defRPr sz="1800"/>
            </a:lvl5pPr>
            <a:extLs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3 İçerik Yer Tutucusu"/>
          <p:cNvSpPr>
            <a:spLocks noGrp="1"/>
          </p:cNvSpPr>
          <p:nvPr>
            <p:ph sz="half" idx="2"/>
          </p:nvPr>
        </p:nvSpPr>
        <p:spPr>
          <a:xfrm>
            <a:off x="6197600" y="1481329"/>
            <a:ext cx="5384800" cy="4525963"/>
          </a:xfrm>
        </p:spPr>
        <p:txBody>
          <a:bodyPr/>
          <a:lstStyle>
            <a:lvl1pPr>
              <a:defRPr sz="2800"/>
            </a:lvl1pPr>
            <a:lvl2pPr>
              <a:defRPr sz="2400"/>
            </a:lvl2pPr>
            <a:lvl3pPr>
              <a:defRPr sz="2000"/>
            </a:lvl3pPr>
            <a:lvl4pPr>
              <a:defRPr sz="1800"/>
            </a:lvl4pPr>
            <a:lvl5pPr>
              <a:defRPr sz="1800"/>
            </a:lvl5pPr>
            <a:extLs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8" name="7 Başlık"/>
          <p:cNvSpPr>
            <a:spLocks noGrp="1"/>
          </p:cNvSpPr>
          <p:nvPr>
            <p:ph type="title"/>
          </p:nvPr>
        </p:nvSpPr>
        <p:spPr/>
        <p:txBody>
          <a:bodyPr rtlCol="0"/>
          <a:lstStyle/>
          <a:p>
            <a:r>
              <a:rPr lang="tr-TR" smtClean="0"/>
              <a:t>Asıl başlık stili için tıklatın</a:t>
            </a:r>
            <a:endParaRPr lang="en-US"/>
          </a:p>
        </p:txBody>
      </p:sp>
      <p:sp>
        <p:nvSpPr>
          <p:cNvPr id="5" name="4 Veri Yer Tutucusu"/>
          <p:cNvSpPr>
            <a:spLocks noGrp="1"/>
          </p:cNvSpPr>
          <p:nvPr>
            <p:ph type="dt" sz="half" idx="10"/>
          </p:nvPr>
        </p:nvSpPr>
        <p:spPr/>
        <p:txBody>
          <a:bodyPr/>
          <a:lstStyle>
            <a:lvl1pPr>
              <a:defRPr/>
            </a:lvl1pPr>
          </a:lstStyle>
          <a:p>
            <a:pPr>
              <a:defRPr/>
            </a:pPr>
            <a:fld id="{9B4D7519-1292-4EC1-A7B7-ABF4D8F739B2}" type="datetimeFigureOut">
              <a:rPr lang="tr-TR"/>
              <a:pPr>
                <a:defRPr/>
              </a:pPr>
              <a:t>8.01.2020</a:t>
            </a:fld>
            <a:endParaRPr lang="tr-TR"/>
          </a:p>
        </p:txBody>
      </p:sp>
      <p:sp>
        <p:nvSpPr>
          <p:cNvPr id="6" name="5 Altbilgi Yer Tutucusu"/>
          <p:cNvSpPr>
            <a:spLocks noGrp="1"/>
          </p:cNvSpPr>
          <p:nvPr>
            <p:ph type="ftr" sz="quarter" idx="11"/>
          </p:nvPr>
        </p:nvSpPr>
        <p:spPr/>
        <p:txBody>
          <a:bodyPr/>
          <a:lstStyle>
            <a:lvl1pPr>
              <a:defRPr/>
            </a:lvl1pPr>
            <a:extLst/>
          </a:lstStyle>
          <a:p>
            <a:pPr>
              <a:defRPr/>
            </a:pPr>
            <a:endParaRPr lang="tr-TR"/>
          </a:p>
        </p:txBody>
      </p:sp>
      <p:sp>
        <p:nvSpPr>
          <p:cNvPr id="7" name="6 Slayt Numarası Yer Tutucusu"/>
          <p:cNvSpPr>
            <a:spLocks noGrp="1"/>
          </p:cNvSpPr>
          <p:nvPr>
            <p:ph type="sldNum" sz="quarter" idx="12"/>
          </p:nvPr>
        </p:nvSpPr>
        <p:spPr/>
        <p:txBody>
          <a:bodyPr/>
          <a:lstStyle>
            <a:lvl1pPr>
              <a:defRPr/>
            </a:lvl1pPr>
          </a:lstStyle>
          <a:p>
            <a:pPr>
              <a:defRPr/>
            </a:pPr>
            <a:fld id="{C3B24B8D-BDEA-462E-B28A-F29C65A57120}" type="slidenum">
              <a:rPr lang="tr-TR" altLang="tr-TR"/>
              <a:pPr>
                <a:defRPr/>
              </a:pPr>
              <a:t>‹#›</a:t>
            </a:fld>
            <a:endParaRPr lang="tr-TR" altLang="tr-TR"/>
          </a:p>
        </p:txBody>
      </p:sp>
    </p:spTree>
    <p:extLst>
      <p:ext uri="{BB962C8B-B14F-4D97-AF65-F5344CB8AC3E}">
        <p14:creationId xmlns:p14="http://schemas.microsoft.com/office/powerpoint/2010/main" val="1787149702"/>
      </p:ext>
    </p:extLst>
  </p:cSld>
  <p:clrMapOvr>
    <a:overrideClrMapping bg1="dk1" tx1="lt1" bg2="dk2" tx2="lt2" accent1="accent1" accent2="accent2" accent3="accent3" accent4="accent4" accent5="accent5" accent6="accent6" hlink="hlink" folHlink="folHlink"/>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type="twoTxTwoObj" preserve="1">
  <p:cSld name="Karşılaştırma">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 name="1 Başlık"/>
          <p:cNvSpPr>
            <a:spLocks noGrp="1"/>
          </p:cNvSpPr>
          <p:nvPr>
            <p:ph type="title"/>
          </p:nvPr>
        </p:nvSpPr>
        <p:spPr>
          <a:xfrm>
            <a:off x="609600" y="273050"/>
            <a:ext cx="10972800" cy="1143000"/>
          </a:xfrm>
        </p:spPr>
        <p:txBody>
          <a:bodyPr/>
          <a:lstStyle>
            <a:lvl1pPr>
              <a:defRPr/>
            </a:lvl1pPr>
            <a:extLst/>
          </a:lstStyle>
          <a:p>
            <a:r>
              <a:rPr lang="tr-TR" smtClean="0"/>
              <a:t>Asıl başlık stili için tıklatın</a:t>
            </a:r>
            <a:endParaRPr lang="en-US"/>
          </a:p>
        </p:txBody>
      </p:sp>
      <p:sp>
        <p:nvSpPr>
          <p:cNvPr id="3" name="2 Metin Yer Tutucusu"/>
          <p:cNvSpPr>
            <a:spLocks noGrp="1"/>
          </p:cNvSpPr>
          <p:nvPr>
            <p:ph type="body" idx="1"/>
          </p:nvPr>
        </p:nvSpPr>
        <p:spPr>
          <a:xfrm>
            <a:off x="609600" y="5410200"/>
            <a:ext cx="5386917"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a:r>
              <a:rPr lang="tr-TR" smtClean="0"/>
              <a:t>Asıl metin stillerini düzenlemek için tıklatın</a:t>
            </a:r>
          </a:p>
        </p:txBody>
      </p:sp>
      <p:sp>
        <p:nvSpPr>
          <p:cNvPr id="4" name="3 Metin Yer Tutucusu"/>
          <p:cNvSpPr>
            <a:spLocks noGrp="1"/>
          </p:cNvSpPr>
          <p:nvPr>
            <p:ph type="body" sz="half" idx="3"/>
          </p:nvPr>
        </p:nvSpPr>
        <p:spPr>
          <a:xfrm>
            <a:off x="6193369" y="5410200"/>
            <a:ext cx="5389033"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a:r>
              <a:rPr lang="tr-TR" smtClean="0"/>
              <a:t>Asıl metin stillerini düzenlemek için tıklatın</a:t>
            </a:r>
          </a:p>
        </p:txBody>
      </p:sp>
      <p:sp>
        <p:nvSpPr>
          <p:cNvPr id="5" name="4 İçerik Yer Tutucusu"/>
          <p:cNvSpPr>
            <a:spLocks noGrp="1"/>
          </p:cNvSpPr>
          <p:nvPr>
            <p:ph sz="quarter" idx="2"/>
          </p:nvPr>
        </p:nvSpPr>
        <p:spPr>
          <a:xfrm>
            <a:off x="609600" y="1444295"/>
            <a:ext cx="5386917"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6" name="5 İçerik Yer Tutucusu"/>
          <p:cNvSpPr>
            <a:spLocks noGrp="1"/>
          </p:cNvSpPr>
          <p:nvPr>
            <p:ph sz="quarter" idx="4"/>
          </p:nvPr>
        </p:nvSpPr>
        <p:spPr>
          <a:xfrm>
            <a:off x="6193368" y="1444295"/>
            <a:ext cx="5389033"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7" name="6 Veri Yer Tutucusu"/>
          <p:cNvSpPr>
            <a:spLocks noGrp="1"/>
          </p:cNvSpPr>
          <p:nvPr>
            <p:ph type="dt" sz="half" idx="10"/>
          </p:nvPr>
        </p:nvSpPr>
        <p:spPr/>
        <p:txBody>
          <a:bodyPr/>
          <a:lstStyle>
            <a:lvl1pPr>
              <a:defRPr/>
            </a:lvl1pPr>
          </a:lstStyle>
          <a:p>
            <a:pPr>
              <a:defRPr/>
            </a:pPr>
            <a:fld id="{68F12525-F34C-4139-87FE-6F0D9C62F768}" type="datetimeFigureOut">
              <a:rPr lang="tr-TR"/>
              <a:pPr>
                <a:defRPr/>
              </a:pPr>
              <a:t>8.01.2020</a:t>
            </a:fld>
            <a:endParaRPr lang="tr-TR"/>
          </a:p>
        </p:txBody>
      </p:sp>
      <p:sp>
        <p:nvSpPr>
          <p:cNvPr id="8" name="7 Altbilgi Yer Tutucusu"/>
          <p:cNvSpPr>
            <a:spLocks noGrp="1"/>
          </p:cNvSpPr>
          <p:nvPr>
            <p:ph type="ftr" sz="quarter" idx="11"/>
          </p:nvPr>
        </p:nvSpPr>
        <p:spPr/>
        <p:txBody>
          <a:bodyPr/>
          <a:lstStyle>
            <a:lvl1pPr>
              <a:defRPr/>
            </a:lvl1pPr>
            <a:extLst/>
          </a:lstStyle>
          <a:p>
            <a:pPr>
              <a:defRPr/>
            </a:pPr>
            <a:endParaRPr lang="tr-TR"/>
          </a:p>
        </p:txBody>
      </p:sp>
      <p:sp>
        <p:nvSpPr>
          <p:cNvPr id="9" name="8 Slayt Numarası Yer Tutucusu"/>
          <p:cNvSpPr>
            <a:spLocks noGrp="1"/>
          </p:cNvSpPr>
          <p:nvPr>
            <p:ph type="sldNum" sz="quarter" idx="12"/>
          </p:nvPr>
        </p:nvSpPr>
        <p:spPr/>
        <p:txBody>
          <a:bodyPr/>
          <a:lstStyle>
            <a:lvl1pPr>
              <a:defRPr/>
            </a:lvl1pPr>
          </a:lstStyle>
          <a:p>
            <a:pPr>
              <a:defRPr/>
            </a:pPr>
            <a:fld id="{A6DF984F-BFF2-46A5-B03A-39ACC962202C}" type="slidenum">
              <a:rPr lang="tr-TR" altLang="tr-TR"/>
              <a:pPr>
                <a:defRPr/>
              </a:pPr>
              <a:t>‹#›</a:t>
            </a:fld>
            <a:endParaRPr lang="tr-TR" altLang="tr-TR"/>
          </a:p>
        </p:txBody>
      </p:sp>
    </p:spTree>
    <p:extLst>
      <p:ext uri="{BB962C8B-B14F-4D97-AF65-F5344CB8AC3E}">
        <p14:creationId xmlns:p14="http://schemas.microsoft.com/office/powerpoint/2010/main" val="4252176762"/>
      </p:ext>
    </p:extLst>
  </p:cSld>
  <p:clrMapOvr>
    <a:overrideClrMapping bg1="lt1" tx1="dk1" bg2="lt2" tx2="dk2" accent1="accent1" accent2="accent2" accent3="accent3" accent4="accent4" accent5="accent5" accent6="accent6" hlink="hlink" folHlink="folHlink"/>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Yalnızca Başlık">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6" name="5 Başlık"/>
          <p:cNvSpPr>
            <a:spLocks noGrp="1"/>
          </p:cNvSpPr>
          <p:nvPr>
            <p:ph type="title"/>
          </p:nvPr>
        </p:nvSpPr>
        <p:spPr/>
        <p:txBody>
          <a:bodyPr rtlCol="0"/>
          <a:lstStyle/>
          <a:p>
            <a:r>
              <a:rPr lang="tr-TR" smtClean="0"/>
              <a:t>Asıl başlık stili için tıklatın</a:t>
            </a:r>
            <a:endParaRPr lang="en-US"/>
          </a:p>
        </p:txBody>
      </p:sp>
      <p:sp>
        <p:nvSpPr>
          <p:cNvPr id="3" name="2 Veri Yer Tutucusu"/>
          <p:cNvSpPr>
            <a:spLocks noGrp="1"/>
          </p:cNvSpPr>
          <p:nvPr>
            <p:ph type="dt" sz="half" idx="10"/>
          </p:nvPr>
        </p:nvSpPr>
        <p:spPr/>
        <p:txBody>
          <a:bodyPr/>
          <a:lstStyle>
            <a:lvl1pPr>
              <a:defRPr/>
            </a:lvl1pPr>
          </a:lstStyle>
          <a:p>
            <a:pPr>
              <a:defRPr/>
            </a:pPr>
            <a:fld id="{15D6EEA3-EC2A-4919-BC16-C4DB1CA76F90}" type="datetimeFigureOut">
              <a:rPr lang="tr-TR"/>
              <a:pPr>
                <a:defRPr/>
              </a:pPr>
              <a:t>8.01.2020</a:t>
            </a:fld>
            <a:endParaRPr lang="tr-TR"/>
          </a:p>
        </p:txBody>
      </p:sp>
      <p:sp>
        <p:nvSpPr>
          <p:cNvPr id="4" name="3 Altbilgi Yer Tutucusu"/>
          <p:cNvSpPr>
            <a:spLocks noGrp="1"/>
          </p:cNvSpPr>
          <p:nvPr>
            <p:ph type="ftr" sz="quarter" idx="11"/>
          </p:nvPr>
        </p:nvSpPr>
        <p:spPr/>
        <p:txBody>
          <a:bodyPr/>
          <a:lstStyle>
            <a:lvl1pPr>
              <a:defRPr/>
            </a:lvl1pPr>
            <a:extLst/>
          </a:lstStyle>
          <a:p>
            <a:pPr>
              <a:defRPr/>
            </a:pPr>
            <a:endParaRPr lang="tr-TR"/>
          </a:p>
        </p:txBody>
      </p:sp>
      <p:sp>
        <p:nvSpPr>
          <p:cNvPr id="5" name="4 Slayt Numarası Yer Tutucusu"/>
          <p:cNvSpPr>
            <a:spLocks noGrp="1"/>
          </p:cNvSpPr>
          <p:nvPr>
            <p:ph type="sldNum" sz="quarter" idx="12"/>
          </p:nvPr>
        </p:nvSpPr>
        <p:spPr/>
        <p:txBody>
          <a:bodyPr/>
          <a:lstStyle>
            <a:lvl1pPr>
              <a:defRPr/>
            </a:lvl1pPr>
          </a:lstStyle>
          <a:p>
            <a:pPr>
              <a:defRPr/>
            </a:pPr>
            <a:fld id="{E6CE7B20-5043-4AB1-BC4C-E6454E0982FC}" type="slidenum">
              <a:rPr lang="tr-TR" altLang="tr-TR"/>
              <a:pPr>
                <a:defRPr/>
              </a:pPr>
              <a:t>‹#›</a:t>
            </a:fld>
            <a:endParaRPr lang="tr-TR" altLang="tr-TR"/>
          </a:p>
        </p:txBody>
      </p:sp>
    </p:spTree>
    <p:extLst>
      <p:ext uri="{BB962C8B-B14F-4D97-AF65-F5344CB8AC3E}">
        <p14:creationId xmlns:p14="http://schemas.microsoft.com/office/powerpoint/2010/main" val="1646509058"/>
      </p:ext>
    </p:extLst>
  </p:cSld>
  <p:clrMapOvr>
    <a:overrideClrMapping bg1="dk1" tx1="lt1" bg2="dk2" tx2="lt2" accent1="accent1" accent2="accent2" accent3="accent3" accent4="accent4" accent5="accent5" accent6="accent6" hlink="hlink" folHlink="folHlink"/>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9 Veri Yer Tutucusu"/>
          <p:cNvSpPr>
            <a:spLocks noGrp="1"/>
          </p:cNvSpPr>
          <p:nvPr>
            <p:ph type="dt" sz="half" idx="10"/>
          </p:nvPr>
        </p:nvSpPr>
        <p:spPr/>
        <p:txBody>
          <a:bodyPr/>
          <a:lstStyle>
            <a:lvl1pPr>
              <a:defRPr/>
            </a:lvl1pPr>
          </a:lstStyle>
          <a:p>
            <a:pPr>
              <a:defRPr/>
            </a:pPr>
            <a:fld id="{B9007FEF-1FDA-4C21-ACB3-0F9C1B4F93C1}" type="datetimeFigureOut">
              <a:rPr lang="tr-TR"/>
              <a:pPr>
                <a:defRPr/>
              </a:pPr>
              <a:t>8.01.2020</a:t>
            </a:fld>
            <a:endParaRPr lang="tr-TR"/>
          </a:p>
        </p:txBody>
      </p:sp>
      <p:sp>
        <p:nvSpPr>
          <p:cNvPr id="3" name="21 Altbilgi Yer Tutucusu"/>
          <p:cNvSpPr>
            <a:spLocks noGrp="1"/>
          </p:cNvSpPr>
          <p:nvPr>
            <p:ph type="ftr" sz="quarter" idx="11"/>
          </p:nvPr>
        </p:nvSpPr>
        <p:spPr/>
        <p:txBody>
          <a:bodyPr/>
          <a:lstStyle>
            <a:lvl1pPr>
              <a:defRPr/>
            </a:lvl1pPr>
          </a:lstStyle>
          <a:p>
            <a:pPr>
              <a:defRPr/>
            </a:pPr>
            <a:endParaRPr lang="tr-TR"/>
          </a:p>
        </p:txBody>
      </p:sp>
      <p:sp>
        <p:nvSpPr>
          <p:cNvPr id="4" name="17 Slayt Numarası Yer Tutucusu"/>
          <p:cNvSpPr>
            <a:spLocks noGrp="1"/>
          </p:cNvSpPr>
          <p:nvPr>
            <p:ph type="sldNum" sz="quarter" idx="12"/>
          </p:nvPr>
        </p:nvSpPr>
        <p:spPr/>
        <p:txBody>
          <a:bodyPr/>
          <a:lstStyle>
            <a:lvl1pPr>
              <a:defRPr/>
            </a:lvl1pPr>
          </a:lstStyle>
          <a:p>
            <a:pPr>
              <a:defRPr/>
            </a:pPr>
            <a:fld id="{6EFAC6D2-A2B6-4958-87F2-E8FF911CDADB}" type="slidenum">
              <a:rPr lang="tr-TR" altLang="tr-TR"/>
              <a:pPr>
                <a:defRPr/>
              </a:pPr>
              <a:t>‹#›</a:t>
            </a:fld>
            <a:endParaRPr lang="tr-TR" altLang="tr-TR"/>
          </a:p>
        </p:txBody>
      </p:sp>
    </p:spTree>
    <p:extLst>
      <p:ext uri="{BB962C8B-B14F-4D97-AF65-F5344CB8AC3E}">
        <p14:creationId xmlns:p14="http://schemas.microsoft.com/office/powerpoint/2010/main" val="3790005706"/>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 name="1 Başlık"/>
          <p:cNvSpPr>
            <a:spLocks noGrp="1"/>
          </p:cNvSpPr>
          <p:nvPr>
            <p:ph type="title"/>
          </p:nvPr>
        </p:nvSpPr>
        <p:spPr>
          <a:xfrm>
            <a:off x="1219200" y="4876800"/>
            <a:ext cx="9975701" cy="457200"/>
          </a:xfrm>
        </p:spPr>
        <p:txBody>
          <a:bodyPr anchor="t">
            <a:noAutofit/>
            <a:sp3d prstMaterial="softEdge">
              <a:bevelT w="0" h="0"/>
            </a:sp3d>
          </a:bodyPr>
          <a:lstStyle>
            <a:lvl1pPr algn="r">
              <a:buNone/>
              <a:defRPr sz="2500" b="0">
                <a:solidFill>
                  <a:schemeClr val="accent1"/>
                </a:solidFill>
                <a:effectLst/>
              </a:defRPr>
            </a:lvl1pPr>
            <a:extLst/>
          </a:lstStyle>
          <a:p>
            <a:r>
              <a:rPr lang="tr-TR" smtClean="0"/>
              <a:t>Asıl başlık stili için tıklatın</a:t>
            </a:r>
            <a:endParaRPr lang="en-US"/>
          </a:p>
        </p:txBody>
      </p:sp>
      <p:sp>
        <p:nvSpPr>
          <p:cNvPr id="3" name="2 Metin Yer Tutucusu"/>
          <p:cNvSpPr>
            <a:spLocks noGrp="1"/>
          </p:cNvSpPr>
          <p:nvPr>
            <p:ph type="body" idx="2"/>
          </p:nvPr>
        </p:nvSpPr>
        <p:spPr>
          <a:xfrm>
            <a:off x="5892800" y="5355102"/>
            <a:ext cx="5299456"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a:r>
              <a:rPr lang="tr-TR" smtClean="0"/>
              <a:t>Asıl metin stillerini düzenlemek için tıklatın</a:t>
            </a:r>
          </a:p>
        </p:txBody>
      </p:sp>
      <p:sp>
        <p:nvSpPr>
          <p:cNvPr id="4" name="3 İçerik Yer Tutucusu"/>
          <p:cNvSpPr>
            <a:spLocks noGrp="1"/>
          </p:cNvSpPr>
          <p:nvPr>
            <p:ph sz="half" idx="1"/>
          </p:nvPr>
        </p:nvSpPr>
        <p:spPr>
          <a:xfrm>
            <a:off x="1219200" y="274320"/>
            <a:ext cx="9973056" cy="4572000"/>
          </a:xfrm>
        </p:spPr>
        <p:txBody>
          <a:bodyPr/>
          <a:lstStyle>
            <a:lvl1pPr>
              <a:defRPr sz="3200"/>
            </a:lvl1pPr>
            <a:lvl2pPr>
              <a:defRPr sz="2800"/>
            </a:lvl2pPr>
            <a:lvl3pPr>
              <a:defRPr sz="2400"/>
            </a:lvl3pPr>
            <a:lvl4pPr>
              <a:defRPr sz="2000"/>
            </a:lvl4pPr>
            <a:lvl5pPr>
              <a:defRPr sz="2000"/>
            </a:lvl5pPr>
            <a:extLs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4 Veri Yer Tutucusu"/>
          <p:cNvSpPr>
            <a:spLocks noGrp="1"/>
          </p:cNvSpPr>
          <p:nvPr>
            <p:ph type="dt" sz="half" idx="10"/>
          </p:nvPr>
        </p:nvSpPr>
        <p:spPr/>
        <p:txBody>
          <a:bodyPr/>
          <a:lstStyle>
            <a:lvl1pPr>
              <a:defRPr/>
            </a:lvl1pPr>
          </a:lstStyle>
          <a:p>
            <a:pPr>
              <a:defRPr/>
            </a:pPr>
            <a:fld id="{DCFC213F-2B1B-4623-A6C4-76CBDCEFCAD1}" type="datetimeFigureOut">
              <a:rPr lang="tr-TR"/>
              <a:pPr>
                <a:defRPr/>
              </a:pPr>
              <a:t>8.01.2020</a:t>
            </a:fld>
            <a:endParaRPr lang="tr-TR"/>
          </a:p>
        </p:txBody>
      </p:sp>
      <p:sp>
        <p:nvSpPr>
          <p:cNvPr id="6" name="5 Altbilgi Yer Tutucusu"/>
          <p:cNvSpPr>
            <a:spLocks noGrp="1"/>
          </p:cNvSpPr>
          <p:nvPr>
            <p:ph type="ftr" sz="quarter" idx="11"/>
          </p:nvPr>
        </p:nvSpPr>
        <p:spPr/>
        <p:txBody>
          <a:bodyPr/>
          <a:lstStyle>
            <a:lvl1pPr>
              <a:defRPr/>
            </a:lvl1pPr>
            <a:extLst/>
          </a:lstStyle>
          <a:p>
            <a:pPr>
              <a:defRPr/>
            </a:pPr>
            <a:endParaRPr lang="tr-TR"/>
          </a:p>
        </p:txBody>
      </p:sp>
      <p:sp>
        <p:nvSpPr>
          <p:cNvPr id="7" name="6 Slayt Numarası Yer Tutucusu"/>
          <p:cNvSpPr>
            <a:spLocks noGrp="1"/>
          </p:cNvSpPr>
          <p:nvPr>
            <p:ph type="sldNum" sz="quarter" idx="12"/>
          </p:nvPr>
        </p:nvSpPr>
        <p:spPr/>
        <p:txBody>
          <a:bodyPr/>
          <a:lstStyle>
            <a:lvl1pPr>
              <a:defRPr/>
            </a:lvl1pPr>
          </a:lstStyle>
          <a:p>
            <a:pPr>
              <a:defRPr/>
            </a:pPr>
            <a:fld id="{B84A9231-062F-4D8C-BC39-97E128F699F0}" type="slidenum">
              <a:rPr lang="tr-TR" altLang="tr-TR"/>
              <a:pPr>
                <a:defRPr/>
              </a:pPr>
              <a:t>‹#›</a:t>
            </a:fld>
            <a:endParaRPr lang="tr-TR" altLang="tr-TR"/>
          </a:p>
        </p:txBody>
      </p:sp>
    </p:spTree>
    <p:extLst>
      <p:ext uri="{BB962C8B-B14F-4D97-AF65-F5344CB8AC3E}">
        <p14:creationId xmlns:p14="http://schemas.microsoft.com/office/powerpoint/2010/main" val="163840621"/>
      </p:ext>
    </p:extLst>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CBD3C9DB-0746-4F31-9DD2-E736D388E905}" type="datetimeFigureOut">
              <a:rPr lang="tr-TR" smtClean="0"/>
              <a:t>8.01.2020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FFCC1C6-E80B-4E0D-A245-A091273D2B59}" type="slidenum">
              <a:rPr lang="tr-TR" smtClean="0"/>
              <a:t>‹#›</a:t>
            </a:fld>
            <a:endParaRPr lang="tr-TR"/>
          </a:p>
        </p:txBody>
      </p:sp>
    </p:spTree>
    <p:extLst>
      <p:ext uri="{BB962C8B-B14F-4D97-AF65-F5344CB8AC3E}">
        <p14:creationId xmlns:p14="http://schemas.microsoft.com/office/powerpoint/2010/main" val="1481835218"/>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picTx" preserve="1">
  <p:cSld name="Başlıklı Resim">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5" name="7 Serbest Form"/>
          <p:cNvSpPr>
            <a:spLocks/>
          </p:cNvSpPr>
          <p:nvPr/>
        </p:nvSpPr>
        <p:spPr bwMode="auto">
          <a:xfrm>
            <a:off x="666751" y="5945188"/>
            <a:ext cx="6587067" cy="9207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p>
            <a:pPr eaLnBrk="1" fontAlgn="auto" hangingPunct="1">
              <a:spcBef>
                <a:spcPts val="0"/>
              </a:spcBef>
              <a:spcAft>
                <a:spcPts val="0"/>
              </a:spcAft>
              <a:defRPr/>
            </a:pPr>
            <a:endParaRPr lang="en-US" sz="1800">
              <a:latin typeface="+mn-lt"/>
              <a:ea typeface="+mn-ea"/>
            </a:endParaRPr>
          </a:p>
        </p:txBody>
      </p:sp>
      <p:sp>
        <p:nvSpPr>
          <p:cNvPr id="6" name="8 Serbest Form"/>
          <p:cNvSpPr>
            <a:spLocks/>
          </p:cNvSpPr>
          <p:nvPr/>
        </p:nvSpPr>
        <p:spPr bwMode="auto">
          <a:xfrm>
            <a:off x="647700" y="5938838"/>
            <a:ext cx="4921251" cy="933450"/>
          </a:xfrm>
          <a:custGeom>
            <a:avLst/>
            <a:gdLst>
              <a:gd name="T0" fmla="*/ 0 w 5591"/>
              <a:gd name="T1" fmla="*/ 0 h 588"/>
              <a:gd name="T2" fmla="*/ 2147483646 w 5591"/>
              <a:gd name="T3" fmla="*/ 0 h 588"/>
              <a:gd name="T4" fmla="*/ 2147483646 w 5591"/>
              <a:gd name="T5" fmla="*/ 2147483646 h 588"/>
              <a:gd name="T6" fmla="*/ 2147483646 w 5591"/>
              <a:gd name="T7" fmla="*/ 0 h 588"/>
              <a:gd name="T8" fmla="*/ 0 60000 65536"/>
              <a:gd name="T9" fmla="*/ 0 60000 65536"/>
              <a:gd name="T10" fmla="*/ 0 60000 65536"/>
              <a:gd name="T11" fmla="*/ 0 60000 65536"/>
              <a:gd name="T12" fmla="*/ 0 w 5591"/>
              <a:gd name="T13" fmla="*/ 0 h 588"/>
              <a:gd name="T14" fmla="*/ 5591 w 5591"/>
              <a:gd name="T15" fmla="*/ 588 h 588"/>
            </a:gdLst>
            <a:ahLst/>
            <a:cxnLst>
              <a:cxn ang="T8">
                <a:pos x="T0" y="T1"/>
              </a:cxn>
              <a:cxn ang="T9">
                <a:pos x="T2" y="T3"/>
              </a:cxn>
              <a:cxn ang="T10">
                <a:pos x="T4" y="T5"/>
              </a:cxn>
              <a:cxn ang="T11">
                <a:pos x="T6" y="T7"/>
              </a:cxn>
            </a:cxnLst>
            <a:rect l="T12" t="T13" r="T14" b="T15"/>
            <a:pathLst>
              <a:path w="5591" h="588">
                <a:moveTo>
                  <a:pt x="0" y="0"/>
                </a:moveTo>
                <a:lnTo>
                  <a:pt x="5591" y="585"/>
                </a:lnTo>
                <a:lnTo>
                  <a:pt x="4415" y="588"/>
                </a:lnTo>
                <a:lnTo>
                  <a:pt x="12" y="4"/>
                </a:lnTo>
              </a:path>
            </a:pathLst>
          </a:custGeom>
          <a:solidFill>
            <a:srgbClr val="000000"/>
          </a:solidFill>
          <a:ln>
            <a:noFill/>
          </a:ln>
          <a:extLst>
            <a:ext uri="{91240B29-F687-4F45-9708-019B960494DF}">
              <a14:hiddenLine xmlns:a14="http://schemas.microsoft.com/office/drawing/2010/main" w="9525" cap="flat" cmpd="sng">
                <a:solidFill>
                  <a:srgbClr val="000000"/>
                </a:solidFill>
                <a:prstDash val="solid"/>
                <a:round/>
                <a:headEnd type="none" w="med" len="med"/>
                <a:tailEnd type="none" w="med" len="med"/>
              </a14:hiddenLine>
            </a:ext>
          </a:extLst>
        </p:spPr>
        <p:txBody>
          <a:bodyPr/>
          <a:lstStyle/>
          <a:p>
            <a:endParaRPr lang="tr-TR" sz="1800"/>
          </a:p>
        </p:txBody>
      </p:sp>
      <p:sp>
        <p:nvSpPr>
          <p:cNvPr id="7" name="9 Dik Üçgen"/>
          <p:cNvSpPr>
            <a:spLocks/>
          </p:cNvSpPr>
          <p:nvPr/>
        </p:nvSpPr>
        <p:spPr bwMode="auto">
          <a:xfrm>
            <a:off x="-8056" y="5791253"/>
            <a:ext cx="4536419" cy="1080868"/>
          </a:xfrm>
          <a:prstGeom prst="rtTriangle">
            <a:avLst/>
          </a:prstGeom>
          <a:blipFill>
            <a:blip r:embed="rId4"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sz="1800"/>
          </a:p>
        </p:txBody>
      </p:sp>
      <p:cxnSp>
        <p:nvCxnSpPr>
          <p:cNvPr id="8" name="10 Düz Bağlayıcı"/>
          <p:cNvCxnSpPr/>
          <p:nvPr/>
        </p:nvCxnSpPr>
        <p:spPr>
          <a:xfrm>
            <a:off x="-12316" y="5787739"/>
            <a:ext cx="454067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11 Köşeli Çift Ayraç"/>
          <p:cNvSpPr>
            <a:spLocks noChangeArrowheads="1"/>
          </p:cNvSpPr>
          <p:nvPr/>
        </p:nvSpPr>
        <p:spPr bwMode="auto">
          <a:xfrm>
            <a:off x="11552768" y="4987925"/>
            <a:ext cx="243417" cy="228600"/>
          </a:xfrm>
          <a:prstGeom prst="chevron">
            <a:avLst>
              <a:gd name="adj" fmla="val 50000"/>
            </a:avLst>
          </a:prstGeom>
          <a:gradFill rotWithShape="1">
            <a:gsLst>
              <a:gs pos="0">
                <a:srgbClr val="1389A6"/>
              </a:gs>
              <a:gs pos="72000">
                <a:srgbClr val="50B8DA"/>
              </a:gs>
              <a:gs pos="100000">
                <a:srgbClr val="7FC4DD"/>
              </a:gs>
            </a:gsLst>
            <a:lin ang="16200000"/>
          </a:gradFill>
          <a:ln w="3175" cap="rnd">
            <a:solidFill>
              <a:srgbClr val="1E768C"/>
            </a:solidFill>
            <a:miter lim="800000"/>
            <a:headEnd/>
            <a:tailEnd/>
          </a:ln>
          <a:effectLst>
            <a:outerShdw blurRad="63500" dist="26940" dir="5400000" rotWithShape="0">
              <a:srgbClr val="000000">
                <a:alpha val="45999"/>
              </a:srgbClr>
            </a:outerShdw>
          </a:effectLst>
        </p:spPr>
        <p:txBody>
          <a:bodyPr anchor="ctr"/>
          <a:lstStyle/>
          <a:p>
            <a:pPr eaLnBrk="1" fontAlgn="auto" hangingPunct="1">
              <a:spcBef>
                <a:spcPts val="0"/>
              </a:spcBef>
              <a:spcAft>
                <a:spcPts val="0"/>
              </a:spcAft>
              <a:defRPr/>
            </a:pPr>
            <a:endParaRPr lang="en-US" sz="1800">
              <a:solidFill>
                <a:schemeClr val="lt1"/>
              </a:solidFill>
              <a:latin typeface="+mn-lt"/>
              <a:ea typeface="+mn-ea"/>
            </a:endParaRPr>
          </a:p>
        </p:txBody>
      </p:sp>
      <p:sp>
        <p:nvSpPr>
          <p:cNvPr id="10" name="12 Köşeli Çift Ayraç"/>
          <p:cNvSpPr>
            <a:spLocks noChangeArrowheads="1"/>
          </p:cNvSpPr>
          <p:nvPr/>
        </p:nvSpPr>
        <p:spPr bwMode="auto">
          <a:xfrm>
            <a:off x="11303001" y="4987925"/>
            <a:ext cx="243417" cy="228600"/>
          </a:xfrm>
          <a:prstGeom prst="chevron">
            <a:avLst>
              <a:gd name="adj" fmla="val 50000"/>
            </a:avLst>
          </a:prstGeom>
          <a:gradFill rotWithShape="1">
            <a:gsLst>
              <a:gs pos="0">
                <a:srgbClr val="1389A6"/>
              </a:gs>
              <a:gs pos="72000">
                <a:srgbClr val="50B8DA"/>
              </a:gs>
              <a:gs pos="100000">
                <a:srgbClr val="7FC4DD"/>
              </a:gs>
            </a:gsLst>
            <a:lin ang="16200000"/>
          </a:gradFill>
          <a:ln w="3175" cap="rnd">
            <a:solidFill>
              <a:srgbClr val="1E768C"/>
            </a:solidFill>
            <a:miter lim="800000"/>
            <a:headEnd/>
            <a:tailEnd/>
          </a:ln>
          <a:effectLst>
            <a:outerShdw blurRad="63500" dist="26940" dir="5400000" rotWithShape="0">
              <a:srgbClr val="000000">
                <a:alpha val="45999"/>
              </a:srgbClr>
            </a:outerShdw>
          </a:effectLst>
        </p:spPr>
        <p:txBody>
          <a:bodyPr anchor="ctr"/>
          <a:lstStyle/>
          <a:p>
            <a:pPr eaLnBrk="1" fontAlgn="auto" hangingPunct="1">
              <a:spcBef>
                <a:spcPts val="0"/>
              </a:spcBef>
              <a:spcAft>
                <a:spcPts val="0"/>
              </a:spcAft>
              <a:defRPr/>
            </a:pPr>
            <a:endParaRPr lang="en-US" sz="1800">
              <a:solidFill>
                <a:schemeClr val="lt1"/>
              </a:solidFill>
              <a:latin typeface="+mn-lt"/>
              <a:ea typeface="+mn-ea"/>
            </a:endParaRPr>
          </a:p>
        </p:txBody>
      </p:sp>
      <p:sp>
        <p:nvSpPr>
          <p:cNvPr id="4" name="3 Metin Yer Tutucusu"/>
          <p:cNvSpPr>
            <a:spLocks noGrp="1"/>
          </p:cNvSpPr>
          <p:nvPr>
            <p:ph type="body" sz="half" idx="2"/>
          </p:nvPr>
        </p:nvSpPr>
        <p:spPr>
          <a:xfrm>
            <a:off x="1521643" y="5443402"/>
            <a:ext cx="9550400" cy="648232"/>
          </a:xfrm>
          <a:noFill/>
        </p:spPr>
        <p:txBody>
          <a:bodyPr tIns="0"/>
          <a:lstStyle>
            <a:lvl1pPr marL="0" marR="18288" indent="0" algn="r">
              <a:buNone/>
              <a:defRPr sz="1400"/>
            </a:lvl1pPr>
            <a:lvl2pPr>
              <a:defRPr sz="1200"/>
            </a:lvl2pPr>
            <a:lvl3pPr>
              <a:defRPr sz="1000"/>
            </a:lvl3pPr>
            <a:lvl4pPr>
              <a:defRPr sz="900"/>
            </a:lvl4pPr>
            <a:lvl5pPr>
              <a:defRPr sz="900"/>
            </a:lvl5pPr>
            <a:extLst/>
          </a:lstStyle>
          <a:p>
            <a:pPr lvl="0"/>
            <a:r>
              <a:rPr lang="tr-TR" smtClean="0"/>
              <a:t>Asıl metin stillerini düzenlemek için tıklatın</a:t>
            </a:r>
          </a:p>
        </p:txBody>
      </p:sp>
      <p:sp>
        <p:nvSpPr>
          <p:cNvPr id="3" name="2 Resim Yer Tutucusu"/>
          <p:cNvSpPr>
            <a:spLocks noGrp="1"/>
          </p:cNvSpPr>
          <p:nvPr>
            <p:ph type="pic" idx="1"/>
          </p:nvPr>
        </p:nvSpPr>
        <p:spPr>
          <a:xfrm>
            <a:off x="304800" y="189968"/>
            <a:ext cx="11582400" cy="4389120"/>
          </a:xfrm>
          <a:prstGeom prst="rect">
            <a:avLst/>
          </a:prstGeom>
          <a:solidFill>
            <a:schemeClr val="bg2"/>
          </a:solidFill>
          <a:ln>
            <a:solidFill>
              <a:schemeClr val="bg1"/>
            </a:solidFill>
          </a:ln>
          <a:effectLst>
            <a:innerShdw blurRad="95250">
              <a:srgbClr val="000000"/>
            </a:innerShdw>
          </a:effectLst>
        </p:spPr>
        <p:txBody>
          <a:bodyPr>
            <a:normAutofit/>
          </a:bodyPr>
          <a:lstStyle>
            <a:lvl1pPr marL="0" indent="0">
              <a:buNone/>
              <a:defRPr sz="3200"/>
            </a:lvl1pPr>
            <a:extLst/>
          </a:lstStyle>
          <a:p>
            <a:pPr lvl="0"/>
            <a:r>
              <a:rPr lang="tr-TR" noProof="0" smtClean="0"/>
              <a:t>Resim eklemek için simgeyi tıklatın</a:t>
            </a:r>
            <a:endParaRPr lang="en-US" noProof="0" dirty="0"/>
          </a:p>
        </p:txBody>
      </p:sp>
      <p:sp>
        <p:nvSpPr>
          <p:cNvPr id="2" name="1 Başlık"/>
          <p:cNvSpPr>
            <a:spLocks noGrp="1"/>
          </p:cNvSpPr>
          <p:nvPr>
            <p:ph type="title"/>
          </p:nvPr>
        </p:nvSpPr>
        <p:spPr>
          <a:xfrm>
            <a:off x="304800" y="4865122"/>
            <a:ext cx="10767243"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lang="tr-TR" smtClean="0"/>
              <a:t>Asıl başlık stili için tıklatın</a:t>
            </a:r>
            <a:endParaRPr lang="en-US"/>
          </a:p>
        </p:txBody>
      </p:sp>
      <p:sp>
        <p:nvSpPr>
          <p:cNvPr id="11" name="4 Veri Yer Tutucusu"/>
          <p:cNvSpPr>
            <a:spLocks noGrp="1"/>
          </p:cNvSpPr>
          <p:nvPr>
            <p:ph type="dt" sz="half" idx="10"/>
          </p:nvPr>
        </p:nvSpPr>
        <p:spPr/>
        <p:txBody>
          <a:bodyPr/>
          <a:lstStyle>
            <a:lvl1pPr>
              <a:defRPr/>
            </a:lvl1pPr>
          </a:lstStyle>
          <a:p>
            <a:pPr>
              <a:defRPr/>
            </a:pPr>
            <a:fld id="{5AC2AF91-E6BB-4CFF-8F84-CC770A7E33DA}" type="datetimeFigureOut">
              <a:rPr lang="tr-TR"/>
              <a:pPr>
                <a:defRPr/>
              </a:pPr>
              <a:t>8.01.2020</a:t>
            </a:fld>
            <a:endParaRPr lang="tr-TR"/>
          </a:p>
        </p:txBody>
      </p:sp>
      <p:sp>
        <p:nvSpPr>
          <p:cNvPr id="12" name="5 Altbilgi Yer Tutucusu"/>
          <p:cNvSpPr>
            <a:spLocks noGrp="1"/>
          </p:cNvSpPr>
          <p:nvPr>
            <p:ph type="ftr" sz="quarter" idx="11"/>
          </p:nvPr>
        </p:nvSpPr>
        <p:spPr/>
        <p:txBody>
          <a:bodyPr/>
          <a:lstStyle>
            <a:lvl1pPr>
              <a:defRPr>
                <a:solidFill>
                  <a:schemeClr val="tx1"/>
                </a:solidFill>
              </a:defRPr>
            </a:lvl1pPr>
            <a:extLst/>
          </a:lstStyle>
          <a:p>
            <a:pPr>
              <a:defRPr/>
            </a:pPr>
            <a:endParaRPr lang="tr-TR"/>
          </a:p>
        </p:txBody>
      </p:sp>
      <p:sp>
        <p:nvSpPr>
          <p:cNvPr id="13" name="6 Slayt Numarası Yer Tutucusu"/>
          <p:cNvSpPr>
            <a:spLocks noGrp="1"/>
          </p:cNvSpPr>
          <p:nvPr>
            <p:ph type="sldNum" sz="quarter" idx="12"/>
          </p:nvPr>
        </p:nvSpPr>
        <p:spPr/>
        <p:txBody>
          <a:bodyPr/>
          <a:lstStyle>
            <a:lvl1pPr>
              <a:defRPr/>
            </a:lvl1pPr>
          </a:lstStyle>
          <a:p>
            <a:pPr>
              <a:defRPr/>
            </a:pPr>
            <a:fld id="{3EA153BE-D9BE-4701-B319-9FEAF18CDEDF}" type="slidenum">
              <a:rPr lang="tr-TR" altLang="tr-TR"/>
              <a:pPr>
                <a:defRPr/>
              </a:pPr>
              <a:t>‹#›</a:t>
            </a:fld>
            <a:endParaRPr lang="tr-TR" altLang="tr-TR"/>
          </a:p>
        </p:txBody>
      </p:sp>
    </p:spTree>
    <p:extLst>
      <p:ext uri="{BB962C8B-B14F-4D97-AF65-F5344CB8AC3E}">
        <p14:creationId xmlns:p14="http://schemas.microsoft.com/office/powerpoint/2010/main" val="3255223773"/>
      </p:ext>
    </p:extLst>
  </p:cSld>
  <p:clrMapOvr>
    <a:overrideClrMapping bg1="dk1" tx1="lt1" bg2="dk2" tx2="lt2" accent1="accent1" accent2="accent2" accent3="accent3" accent4="accent4" accent5="accent5" accent6="accent6" hlink="hlink" folHlink="folHlink"/>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en-US"/>
          </a:p>
        </p:txBody>
      </p:sp>
      <p:sp>
        <p:nvSpPr>
          <p:cNvPr id="3" name="2 Dikey Metin Yer Tutucusu"/>
          <p:cNvSpPr>
            <a:spLocks noGrp="1"/>
          </p:cNvSpPr>
          <p:nvPr>
            <p:ph type="body" orient="vert" idx="1"/>
          </p:nvPr>
        </p:nvSpPr>
        <p:spPr>
          <a:xfrm>
            <a:off x="609600" y="1481330"/>
            <a:ext cx="10972800" cy="4386071"/>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9 Veri Yer Tutucusu"/>
          <p:cNvSpPr>
            <a:spLocks noGrp="1"/>
          </p:cNvSpPr>
          <p:nvPr>
            <p:ph type="dt" sz="half" idx="10"/>
          </p:nvPr>
        </p:nvSpPr>
        <p:spPr/>
        <p:txBody>
          <a:bodyPr/>
          <a:lstStyle>
            <a:lvl1pPr>
              <a:defRPr/>
            </a:lvl1pPr>
          </a:lstStyle>
          <a:p>
            <a:pPr>
              <a:defRPr/>
            </a:pPr>
            <a:fld id="{63FF4AF5-F874-4346-99A5-A900536105E6}" type="datetimeFigureOut">
              <a:rPr lang="tr-TR"/>
              <a:pPr>
                <a:defRPr/>
              </a:pPr>
              <a:t>8.01.2020</a:t>
            </a:fld>
            <a:endParaRPr lang="tr-TR"/>
          </a:p>
        </p:txBody>
      </p:sp>
      <p:sp>
        <p:nvSpPr>
          <p:cNvPr id="5" name="21 Altbilgi Yer Tutucusu"/>
          <p:cNvSpPr>
            <a:spLocks noGrp="1"/>
          </p:cNvSpPr>
          <p:nvPr>
            <p:ph type="ftr" sz="quarter" idx="11"/>
          </p:nvPr>
        </p:nvSpPr>
        <p:spPr/>
        <p:txBody>
          <a:bodyPr/>
          <a:lstStyle>
            <a:lvl1pPr>
              <a:defRPr/>
            </a:lvl1pPr>
          </a:lstStyle>
          <a:p>
            <a:pPr>
              <a:defRPr/>
            </a:pPr>
            <a:endParaRPr lang="tr-TR"/>
          </a:p>
        </p:txBody>
      </p:sp>
      <p:sp>
        <p:nvSpPr>
          <p:cNvPr id="6" name="17 Slayt Numarası Yer Tutucusu"/>
          <p:cNvSpPr>
            <a:spLocks noGrp="1"/>
          </p:cNvSpPr>
          <p:nvPr>
            <p:ph type="sldNum" sz="quarter" idx="12"/>
          </p:nvPr>
        </p:nvSpPr>
        <p:spPr/>
        <p:txBody>
          <a:bodyPr/>
          <a:lstStyle>
            <a:lvl1pPr>
              <a:defRPr/>
            </a:lvl1pPr>
          </a:lstStyle>
          <a:p>
            <a:pPr>
              <a:defRPr/>
            </a:pPr>
            <a:fld id="{17ECE959-7BA3-4EEF-99B6-9AB17BDCB889}" type="slidenum">
              <a:rPr lang="tr-TR" altLang="tr-TR"/>
              <a:pPr>
                <a:defRPr/>
              </a:pPr>
              <a:t>‹#›</a:t>
            </a:fld>
            <a:endParaRPr lang="tr-TR" altLang="tr-TR"/>
          </a:p>
        </p:txBody>
      </p:sp>
    </p:spTree>
    <p:extLst>
      <p:ext uri="{BB962C8B-B14F-4D97-AF65-F5344CB8AC3E}">
        <p14:creationId xmlns:p14="http://schemas.microsoft.com/office/powerpoint/2010/main" val="104831196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9125351" y="274641"/>
            <a:ext cx="2369960" cy="5592761"/>
          </a:xfrm>
        </p:spPr>
        <p:txBody>
          <a:bodyPr vert="eaVert"/>
          <a:lstStyle/>
          <a:p>
            <a:r>
              <a:rPr lang="tr-TR" smtClean="0"/>
              <a:t>Asıl başlık stili için tıklatın</a:t>
            </a:r>
            <a:endParaRPr lang="en-US"/>
          </a:p>
        </p:txBody>
      </p:sp>
      <p:sp>
        <p:nvSpPr>
          <p:cNvPr id="3" name="2 Dikey Metin Yer Tutucusu"/>
          <p:cNvSpPr>
            <a:spLocks noGrp="1"/>
          </p:cNvSpPr>
          <p:nvPr>
            <p:ph type="body" orient="vert" idx="1"/>
          </p:nvPr>
        </p:nvSpPr>
        <p:spPr>
          <a:xfrm>
            <a:off x="609600" y="274641"/>
            <a:ext cx="8432800" cy="5592760"/>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9 Veri Yer Tutucusu"/>
          <p:cNvSpPr>
            <a:spLocks noGrp="1"/>
          </p:cNvSpPr>
          <p:nvPr>
            <p:ph type="dt" sz="half" idx="10"/>
          </p:nvPr>
        </p:nvSpPr>
        <p:spPr/>
        <p:txBody>
          <a:bodyPr/>
          <a:lstStyle>
            <a:lvl1pPr>
              <a:defRPr/>
            </a:lvl1pPr>
          </a:lstStyle>
          <a:p>
            <a:pPr>
              <a:defRPr/>
            </a:pPr>
            <a:fld id="{0910AE1E-F301-46E6-937D-1F4FA0F4B9A6}" type="datetimeFigureOut">
              <a:rPr lang="tr-TR"/>
              <a:pPr>
                <a:defRPr/>
              </a:pPr>
              <a:t>8.01.2020</a:t>
            </a:fld>
            <a:endParaRPr lang="tr-TR"/>
          </a:p>
        </p:txBody>
      </p:sp>
      <p:sp>
        <p:nvSpPr>
          <p:cNvPr id="5" name="21 Altbilgi Yer Tutucusu"/>
          <p:cNvSpPr>
            <a:spLocks noGrp="1"/>
          </p:cNvSpPr>
          <p:nvPr>
            <p:ph type="ftr" sz="quarter" idx="11"/>
          </p:nvPr>
        </p:nvSpPr>
        <p:spPr/>
        <p:txBody>
          <a:bodyPr/>
          <a:lstStyle>
            <a:lvl1pPr>
              <a:defRPr/>
            </a:lvl1pPr>
          </a:lstStyle>
          <a:p>
            <a:pPr>
              <a:defRPr/>
            </a:pPr>
            <a:endParaRPr lang="tr-TR"/>
          </a:p>
        </p:txBody>
      </p:sp>
      <p:sp>
        <p:nvSpPr>
          <p:cNvPr id="6" name="17 Slayt Numarası Yer Tutucusu"/>
          <p:cNvSpPr>
            <a:spLocks noGrp="1"/>
          </p:cNvSpPr>
          <p:nvPr>
            <p:ph type="sldNum" sz="quarter" idx="12"/>
          </p:nvPr>
        </p:nvSpPr>
        <p:spPr/>
        <p:txBody>
          <a:bodyPr/>
          <a:lstStyle>
            <a:lvl1pPr>
              <a:defRPr/>
            </a:lvl1pPr>
          </a:lstStyle>
          <a:p>
            <a:pPr>
              <a:defRPr/>
            </a:pPr>
            <a:fld id="{71B0A0F8-7476-498D-8AEE-3AE07F891D15}" type="slidenum">
              <a:rPr lang="tr-TR" altLang="tr-TR"/>
              <a:pPr>
                <a:defRPr/>
              </a:pPr>
              <a:t>‹#›</a:t>
            </a:fld>
            <a:endParaRPr lang="tr-TR" altLang="tr-TR"/>
          </a:p>
        </p:txBody>
      </p:sp>
    </p:spTree>
    <p:extLst>
      <p:ext uri="{BB962C8B-B14F-4D97-AF65-F5344CB8AC3E}">
        <p14:creationId xmlns:p14="http://schemas.microsoft.com/office/powerpoint/2010/main" val="344261005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xAndObj">
  <p:cSld name="Başlık, Metin ve İçerik">
    <p:spTree>
      <p:nvGrpSpPr>
        <p:cNvPr id="1" name=""/>
        <p:cNvGrpSpPr/>
        <p:nvPr/>
      </p:nvGrpSpPr>
      <p:grpSpPr>
        <a:xfrm>
          <a:off x="0" y="0"/>
          <a:ext cx="0" cy="0"/>
          <a:chOff x="0" y="0"/>
          <a:chExt cx="0" cy="0"/>
        </a:xfrm>
      </p:grpSpPr>
      <p:sp>
        <p:nvSpPr>
          <p:cNvPr id="2" name="1 Başlık"/>
          <p:cNvSpPr>
            <a:spLocks noGrp="1"/>
          </p:cNvSpPr>
          <p:nvPr>
            <p:ph type="title"/>
          </p:nvPr>
        </p:nvSpPr>
        <p:spPr>
          <a:xfrm>
            <a:off x="914400" y="152400"/>
            <a:ext cx="9160933" cy="1600200"/>
          </a:xfrm>
        </p:spPr>
        <p:txBody>
          <a:bodyPr/>
          <a:lstStyle/>
          <a:p>
            <a:r>
              <a:rPr lang="tr-TR" smtClean="0"/>
              <a:t>Asıl başlık stili için tıklatın</a:t>
            </a:r>
            <a:endParaRPr lang="tr-TR"/>
          </a:p>
        </p:txBody>
      </p:sp>
      <p:sp>
        <p:nvSpPr>
          <p:cNvPr id="3" name="2 Metin Yer Tutucusu"/>
          <p:cNvSpPr>
            <a:spLocks noGrp="1"/>
          </p:cNvSpPr>
          <p:nvPr>
            <p:ph type="body" sz="half" idx="1"/>
          </p:nvPr>
        </p:nvSpPr>
        <p:spPr>
          <a:xfrm>
            <a:off x="914400" y="1828800"/>
            <a:ext cx="5029200" cy="36576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6146800" y="1828800"/>
            <a:ext cx="5029200" cy="36576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Rectangle 5"/>
          <p:cNvSpPr>
            <a:spLocks noGrp="1" noChangeArrowheads="1"/>
          </p:cNvSpPr>
          <p:nvPr>
            <p:ph type="dt" sz="half" idx="10"/>
          </p:nvPr>
        </p:nvSpPr>
        <p:spPr/>
        <p:txBody>
          <a:bodyPr/>
          <a:lstStyle>
            <a:lvl1pPr fontAlgn="auto">
              <a:spcBef>
                <a:spcPts val="0"/>
              </a:spcBef>
              <a:spcAft>
                <a:spcPts val="0"/>
              </a:spcAft>
              <a:defRPr>
                <a:latin typeface="+mn-lt"/>
                <a:ea typeface="+mn-ea"/>
                <a:cs typeface="+mn-cs"/>
              </a:defRPr>
            </a:lvl1pPr>
          </a:lstStyle>
          <a:p>
            <a:pPr>
              <a:defRPr/>
            </a:pPr>
            <a:endParaRPr lang="tr-TR"/>
          </a:p>
        </p:txBody>
      </p:sp>
      <p:sp>
        <p:nvSpPr>
          <p:cNvPr id="6" name="Rectangle 6"/>
          <p:cNvSpPr>
            <a:spLocks noGrp="1" noChangeArrowheads="1"/>
          </p:cNvSpPr>
          <p:nvPr>
            <p:ph type="ftr" sz="quarter" idx="11"/>
          </p:nvPr>
        </p:nvSpPr>
        <p:spPr/>
        <p:txBody>
          <a:bodyPr/>
          <a:lstStyle>
            <a:lvl1pPr>
              <a:defRPr/>
            </a:lvl1pPr>
          </a:lstStyle>
          <a:p>
            <a:pPr>
              <a:defRPr/>
            </a:pPr>
            <a:endParaRPr lang="tr-TR"/>
          </a:p>
        </p:txBody>
      </p:sp>
      <p:sp>
        <p:nvSpPr>
          <p:cNvPr id="7" name="Rectangle 7"/>
          <p:cNvSpPr>
            <a:spLocks noGrp="1" noChangeArrowheads="1"/>
          </p:cNvSpPr>
          <p:nvPr>
            <p:ph type="sldNum" sz="quarter" idx="12"/>
          </p:nvPr>
        </p:nvSpPr>
        <p:spPr/>
        <p:txBody>
          <a:bodyPr/>
          <a:lstStyle>
            <a:lvl1pPr>
              <a:defRPr/>
            </a:lvl1pPr>
          </a:lstStyle>
          <a:p>
            <a:pPr>
              <a:defRPr/>
            </a:pPr>
            <a:fld id="{ECE75F3A-7DA8-41C1-9BBE-F216E7FCED5D}" type="slidenum">
              <a:rPr lang="tr-TR" altLang="tr-TR"/>
              <a:pPr>
                <a:defRPr/>
              </a:pPr>
              <a:t>‹#›</a:t>
            </a:fld>
            <a:endParaRPr lang="tr-TR" altLang="tr-TR"/>
          </a:p>
        </p:txBody>
      </p:sp>
    </p:spTree>
    <p:extLst>
      <p:ext uri="{BB962C8B-B14F-4D97-AF65-F5344CB8AC3E}">
        <p14:creationId xmlns:p14="http://schemas.microsoft.com/office/powerpoint/2010/main" val="184378519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fourObj">
  <p:cSld name="Başlık, 4 İçerik">
    <p:spTree>
      <p:nvGrpSpPr>
        <p:cNvPr id="1" name=""/>
        <p:cNvGrpSpPr/>
        <p:nvPr/>
      </p:nvGrpSpPr>
      <p:grpSpPr>
        <a:xfrm>
          <a:off x="0" y="0"/>
          <a:ext cx="0" cy="0"/>
          <a:chOff x="0" y="0"/>
          <a:chExt cx="0" cy="0"/>
        </a:xfrm>
      </p:grpSpPr>
      <p:sp>
        <p:nvSpPr>
          <p:cNvPr id="2" name="1 Başlık"/>
          <p:cNvSpPr>
            <a:spLocks noGrp="1"/>
          </p:cNvSpPr>
          <p:nvPr>
            <p:ph type="title" sz="quarter"/>
          </p:nvPr>
        </p:nvSpPr>
        <p:spPr>
          <a:xfrm>
            <a:off x="914400" y="152400"/>
            <a:ext cx="9160933" cy="1600200"/>
          </a:xfrm>
        </p:spPr>
        <p:txBody>
          <a:bodyPr/>
          <a:lstStyle/>
          <a:p>
            <a:r>
              <a:rPr lang="tr-TR" smtClean="0"/>
              <a:t>Asıl başlık stili için tıklatın</a:t>
            </a:r>
            <a:endParaRPr lang="tr-TR"/>
          </a:p>
        </p:txBody>
      </p:sp>
      <p:sp>
        <p:nvSpPr>
          <p:cNvPr id="3" name="2 İçerik Yer Tutucusu"/>
          <p:cNvSpPr>
            <a:spLocks noGrp="1"/>
          </p:cNvSpPr>
          <p:nvPr>
            <p:ph sz="quarter" idx="1"/>
          </p:nvPr>
        </p:nvSpPr>
        <p:spPr>
          <a:xfrm>
            <a:off x="914400" y="1828800"/>
            <a:ext cx="5029200" cy="17526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quarter" idx="2"/>
          </p:nvPr>
        </p:nvSpPr>
        <p:spPr>
          <a:xfrm>
            <a:off x="6146800" y="1828800"/>
            <a:ext cx="5029200" cy="17526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İçerik Yer Tutucusu"/>
          <p:cNvSpPr>
            <a:spLocks noGrp="1"/>
          </p:cNvSpPr>
          <p:nvPr>
            <p:ph sz="quarter" idx="3"/>
          </p:nvPr>
        </p:nvSpPr>
        <p:spPr>
          <a:xfrm>
            <a:off x="914400" y="3733800"/>
            <a:ext cx="5029200" cy="17526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5 İçerik Yer Tutucusu"/>
          <p:cNvSpPr>
            <a:spLocks noGrp="1"/>
          </p:cNvSpPr>
          <p:nvPr>
            <p:ph sz="quarter" idx="4"/>
          </p:nvPr>
        </p:nvSpPr>
        <p:spPr>
          <a:xfrm>
            <a:off x="6146800" y="3733800"/>
            <a:ext cx="5029200" cy="17526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Rectangle 5"/>
          <p:cNvSpPr>
            <a:spLocks noGrp="1" noChangeArrowheads="1"/>
          </p:cNvSpPr>
          <p:nvPr>
            <p:ph type="dt" sz="half" idx="10"/>
          </p:nvPr>
        </p:nvSpPr>
        <p:spPr/>
        <p:txBody>
          <a:bodyPr/>
          <a:lstStyle>
            <a:lvl1pPr fontAlgn="auto">
              <a:spcBef>
                <a:spcPts val="0"/>
              </a:spcBef>
              <a:spcAft>
                <a:spcPts val="0"/>
              </a:spcAft>
              <a:defRPr>
                <a:latin typeface="+mn-lt"/>
                <a:ea typeface="+mn-ea"/>
                <a:cs typeface="+mn-cs"/>
              </a:defRPr>
            </a:lvl1pPr>
          </a:lstStyle>
          <a:p>
            <a:pPr>
              <a:defRPr/>
            </a:pPr>
            <a:endParaRPr lang="tr-TR"/>
          </a:p>
        </p:txBody>
      </p:sp>
      <p:sp>
        <p:nvSpPr>
          <p:cNvPr id="8" name="Rectangle 6"/>
          <p:cNvSpPr>
            <a:spLocks noGrp="1" noChangeArrowheads="1"/>
          </p:cNvSpPr>
          <p:nvPr>
            <p:ph type="ftr" sz="quarter" idx="11"/>
          </p:nvPr>
        </p:nvSpPr>
        <p:spPr/>
        <p:txBody>
          <a:bodyPr/>
          <a:lstStyle>
            <a:lvl1pPr>
              <a:defRPr/>
            </a:lvl1pPr>
          </a:lstStyle>
          <a:p>
            <a:pPr>
              <a:defRPr/>
            </a:pPr>
            <a:endParaRPr lang="tr-TR"/>
          </a:p>
        </p:txBody>
      </p:sp>
      <p:sp>
        <p:nvSpPr>
          <p:cNvPr id="9" name="Rectangle 7"/>
          <p:cNvSpPr>
            <a:spLocks noGrp="1" noChangeArrowheads="1"/>
          </p:cNvSpPr>
          <p:nvPr>
            <p:ph type="sldNum" sz="quarter" idx="12"/>
          </p:nvPr>
        </p:nvSpPr>
        <p:spPr/>
        <p:txBody>
          <a:bodyPr/>
          <a:lstStyle>
            <a:lvl1pPr>
              <a:defRPr/>
            </a:lvl1pPr>
          </a:lstStyle>
          <a:p>
            <a:pPr>
              <a:defRPr/>
            </a:pPr>
            <a:fld id="{2B1BA2E0-E8BA-4D7C-AC86-573453626E5D}" type="slidenum">
              <a:rPr lang="tr-TR" altLang="tr-TR"/>
              <a:pPr>
                <a:defRPr/>
              </a:pPr>
              <a:t>‹#›</a:t>
            </a:fld>
            <a:endParaRPr lang="tr-TR" altLang="tr-TR"/>
          </a:p>
        </p:txBody>
      </p:sp>
    </p:spTree>
    <p:extLst>
      <p:ext uri="{BB962C8B-B14F-4D97-AF65-F5344CB8AC3E}">
        <p14:creationId xmlns:p14="http://schemas.microsoft.com/office/powerpoint/2010/main" val="1903518512"/>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objOnly" preserve="1">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609600" y="274638"/>
            <a:ext cx="10972800" cy="57324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tr-TR"/>
          </a:p>
        </p:txBody>
      </p:sp>
      <p:sp>
        <p:nvSpPr>
          <p:cNvPr id="3" name="9 Veri Yer Tutucusu"/>
          <p:cNvSpPr>
            <a:spLocks noGrp="1"/>
          </p:cNvSpPr>
          <p:nvPr>
            <p:ph type="dt" sz="half" idx="10"/>
          </p:nvPr>
        </p:nvSpPr>
        <p:spPr/>
        <p:txBody>
          <a:bodyPr/>
          <a:lstStyle>
            <a:lvl1pPr>
              <a:defRPr/>
            </a:lvl1pPr>
          </a:lstStyle>
          <a:p>
            <a:pPr>
              <a:defRPr/>
            </a:pPr>
            <a:fld id="{7D53D02C-A358-44B6-8570-BEF9858B598A}" type="datetimeFigureOut">
              <a:rPr lang="tr-TR"/>
              <a:pPr>
                <a:defRPr/>
              </a:pPr>
              <a:t>8.01.2020</a:t>
            </a:fld>
            <a:endParaRPr lang="tr-TR"/>
          </a:p>
        </p:txBody>
      </p:sp>
      <p:sp>
        <p:nvSpPr>
          <p:cNvPr id="4" name="21 Altbilgi Yer Tutucusu"/>
          <p:cNvSpPr>
            <a:spLocks noGrp="1"/>
          </p:cNvSpPr>
          <p:nvPr>
            <p:ph type="ftr" sz="quarter" idx="11"/>
          </p:nvPr>
        </p:nvSpPr>
        <p:spPr/>
        <p:txBody>
          <a:bodyPr/>
          <a:lstStyle>
            <a:lvl1pPr>
              <a:defRPr/>
            </a:lvl1pPr>
          </a:lstStyle>
          <a:p>
            <a:pPr>
              <a:defRPr/>
            </a:pPr>
            <a:endParaRPr lang="tr-TR"/>
          </a:p>
        </p:txBody>
      </p:sp>
      <p:sp>
        <p:nvSpPr>
          <p:cNvPr id="5" name="17 Slayt Numarası Yer Tutucusu"/>
          <p:cNvSpPr>
            <a:spLocks noGrp="1"/>
          </p:cNvSpPr>
          <p:nvPr>
            <p:ph type="sldNum" sz="quarter" idx="12"/>
          </p:nvPr>
        </p:nvSpPr>
        <p:spPr/>
        <p:txBody>
          <a:bodyPr/>
          <a:lstStyle>
            <a:lvl1pPr>
              <a:defRPr/>
            </a:lvl1pPr>
          </a:lstStyle>
          <a:p>
            <a:pPr>
              <a:defRPr/>
            </a:pPr>
            <a:fld id="{6FFE0088-2EA9-4A5A-982D-C28B3499C548}" type="slidenum">
              <a:rPr lang="tr-TR" altLang="tr-TR"/>
              <a:pPr>
                <a:defRPr/>
              </a:pPr>
              <a:t>‹#›</a:t>
            </a:fld>
            <a:endParaRPr lang="tr-TR" altLang="tr-TR"/>
          </a:p>
        </p:txBody>
      </p:sp>
    </p:spTree>
    <p:extLst>
      <p:ext uri="{BB962C8B-B14F-4D97-AF65-F5344CB8AC3E}">
        <p14:creationId xmlns:p14="http://schemas.microsoft.com/office/powerpoint/2010/main" val="1812720277"/>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p>
            <a:r>
              <a:rPr lang="en-US"/>
              <a:t>Click to edit Master title style</a:t>
            </a:r>
            <a:endParaRPr lang="tr-TR"/>
          </a:p>
        </p:txBody>
      </p:sp>
      <p:sp>
        <p:nvSpPr>
          <p:cNvPr id="3" name="Table Placeholder 2"/>
          <p:cNvSpPr>
            <a:spLocks noGrp="1"/>
          </p:cNvSpPr>
          <p:nvPr>
            <p:ph type="tbl" idx="1"/>
          </p:nvPr>
        </p:nvSpPr>
        <p:spPr>
          <a:xfrm>
            <a:off x="609600" y="1481138"/>
            <a:ext cx="10972800" cy="4525962"/>
          </a:xfrm>
        </p:spPr>
        <p:txBody>
          <a:bodyPr/>
          <a:lstStyle/>
          <a:p>
            <a:pPr lvl="0"/>
            <a:endParaRPr lang="tr-TR" noProof="0"/>
          </a:p>
        </p:txBody>
      </p:sp>
      <p:sp>
        <p:nvSpPr>
          <p:cNvPr id="4" name="9 Veri Yer Tutucusu"/>
          <p:cNvSpPr>
            <a:spLocks noGrp="1"/>
          </p:cNvSpPr>
          <p:nvPr>
            <p:ph type="dt" sz="half" idx="10"/>
          </p:nvPr>
        </p:nvSpPr>
        <p:spPr/>
        <p:txBody>
          <a:bodyPr/>
          <a:lstStyle>
            <a:lvl1pPr>
              <a:defRPr/>
            </a:lvl1pPr>
          </a:lstStyle>
          <a:p>
            <a:pPr>
              <a:defRPr/>
            </a:pPr>
            <a:fld id="{5A4612AB-4593-4EA0-BF98-7E2E38EC3057}" type="datetimeFigureOut">
              <a:rPr lang="tr-TR"/>
              <a:pPr>
                <a:defRPr/>
              </a:pPr>
              <a:t>8.01.2020</a:t>
            </a:fld>
            <a:endParaRPr lang="tr-TR"/>
          </a:p>
        </p:txBody>
      </p:sp>
      <p:sp>
        <p:nvSpPr>
          <p:cNvPr id="5" name="21 Altbilgi Yer Tutucusu"/>
          <p:cNvSpPr>
            <a:spLocks noGrp="1"/>
          </p:cNvSpPr>
          <p:nvPr>
            <p:ph type="ftr" sz="quarter" idx="11"/>
          </p:nvPr>
        </p:nvSpPr>
        <p:spPr/>
        <p:txBody>
          <a:bodyPr/>
          <a:lstStyle>
            <a:lvl1pPr>
              <a:defRPr/>
            </a:lvl1pPr>
          </a:lstStyle>
          <a:p>
            <a:pPr>
              <a:defRPr/>
            </a:pPr>
            <a:endParaRPr lang="tr-TR"/>
          </a:p>
        </p:txBody>
      </p:sp>
      <p:sp>
        <p:nvSpPr>
          <p:cNvPr id="6" name="17 Slayt Numarası Yer Tutucusu"/>
          <p:cNvSpPr>
            <a:spLocks noGrp="1"/>
          </p:cNvSpPr>
          <p:nvPr>
            <p:ph type="sldNum" sz="quarter" idx="12"/>
          </p:nvPr>
        </p:nvSpPr>
        <p:spPr/>
        <p:txBody>
          <a:bodyPr/>
          <a:lstStyle>
            <a:lvl1pPr>
              <a:defRPr/>
            </a:lvl1pPr>
          </a:lstStyle>
          <a:p>
            <a:pPr>
              <a:defRPr/>
            </a:pPr>
            <a:fld id="{C63FE6BD-DBC8-41DC-A393-D5CCCA7D2CD5}" type="slidenum">
              <a:rPr lang="tr-TR" altLang="tr-TR"/>
              <a:pPr>
                <a:defRPr/>
              </a:pPr>
              <a:t>‹#›</a:t>
            </a:fld>
            <a:endParaRPr lang="tr-TR" altLang="tr-TR"/>
          </a:p>
        </p:txBody>
      </p:sp>
    </p:spTree>
    <p:extLst>
      <p:ext uri="{BB962C8B-B14F-4D97-AF65-F5344CB8AC3E}">
        <p14:creationId xmlns:p14="http://schemas.microsoft.com/office/powerpoint/2010/main" val="40758106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CBD3C9DB-0746-4F31-9DD2-E736D388E905}" type="datetimeFigureOut">
              <a:rPr lang="tr-TR" smtClean="0"/>
              <a:t>8.01.2020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FFCC1C6-E80B-4E0D-A245-A091273D2B59}" type="slidenum">
              <a:rPr lang="tr-TR" smtClean="0"/>
              <a:t>‹#›</a:t>
            </a:fld>
            <a:endParaRPr lang="tr-TR"/>
          </a:p>
        </p:txBody>
      </p:sp>
    </p:spTree>
    <p:extLst>
      <p:ext uri="{BB962C8B-B14F-4D97-AF65-F5344CB8AC3E}">
        <p14:creationId xmlns:p14="http://schemas.microsoft.com/office/powerpoint/2010/main" val="77819673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CBD3C9DB-0746-4F31-9DD2-E736D388E905}" type="datetimeFigureOut">
              <a:rPr lang="tr-TR" smtClean="0"/>
              <a:t>8.01.2020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9FFCC1C6-E80B-4E0D-A245-A091273D2B59}" type="slidenum">
              <a:rPr lang="tr-TR" smtClean="0"/>
              <a:t>‹#›</a:t>
            </a:fld>
            <a:endParaRPr lang="tr-TR"/>
          </a:p>
        </p:txBody>
      </p:sp>
    </p:spTree>
    <p:extLst>
      <p:ext uri="{BB962C8B-B14F-4D97-AF65-F5344CB8AC3E}">
        <p14:creationId xmlns:p14="http://schemas.microsoft.com/office/powerpoint/2010/main" val="27140452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CBD3C9DB-0746-4F31-9DD2-E736D388E905}" type="datetimeFigureOut">
              <a:rPr lang="tr-TR" smtClean="0"/>
              <a:t>8.01.2020</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9FFCC1C6-E80B-4E0D-A245-A091273D2B59}" type="slidenum">
              <a:rPr lang="tr-TR" smtClean="0"/>
              <a:t>‹#›</a:t>
            </a:fld>
            <a:endParaRPr lang="tr-TR"/>
          </a:p>
        </p:txBody>
      </p:sp>
    </p:spTree>
    <p:extLst>
      <p:ext uri="{BB962C8B-B14F-4D97-AF65-F5344CB8AC3E}">
        <p14:creationId xmlns:p14="http://schemas.microsoft.com/office/powerpoint/2010/main" val="12365467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CBD3C9DB-0746-4F31-9DD2-E736D388E905}" type="datetimeFigureOut">
              <a:rPr lang="tr-TR" smtClean="0"/>
              <a:t>8.01.2020</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9FFCC1C6-E80B-4E0D-A245-A091273D2B59}" type="slidenum">
              <a:rPr lang="tr-TR" smtClean="0"/>
              <a:t>‹#›</a:t>
            </a:fld>
            <a:endParaRPr lang="tr-TR"/>
          </a:p>
        </p:txBody>
      </p:sp>
    </p:spTree>
    <p:extLst>
      <p:ext uri="{BB962C8B-B14F-4D97-AF65-F5344CB8AC3E}">
        <p14:creationId xmlns:p14="http://schemas.microsoft.com/office/powerpoint/2010/main" val="31521367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CBD3C9DB-0746-4F31-9DD2-E736D388E905}" type="datetimeFigureOut">
              <a:rPr lang="tr-TR" smtClean="0"/>
              <a:t>8.01.2020</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9FFCC1C6-E80B-4E0D-A245-A091273D2B59}" type="slidenum">
              <a:rPr lang="tr-TR" smtClean="0"/>
              <a:t>‹#›</a:t>
            </a:fld>
            <a:endParaRPr lang="tr-TR"/>
          </a:p>
        </p:txBody>
      </p:sp>
    </p:spTree>
    <p:extLst>
      <p:ext uri="{BB962C8B-B14F-4D97-AF65-F5344CB8AC3E}">
        <p14:creationId xmlns:p14="http://schemas.microsoft.com/office/powerpoint/2010/main" val="122486800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CBD3C9DB-0746-4F31-9DD2-E736D388E905}" type="datetimeFigureOut">
              <a:rPr lang="tr-TR" smtClean="0"/>
              <a:t>8.01.2020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9FFCC1C6-E80B-4E0D-A245-A091273D2B59}" type="slidenum">
              <a:rPr lang="tr-TR" smtClean="0"/>
              <a:t>‹#›</a:t>
            </a:fld>
            <a:endParaRPr lang="tr-TR"/>
          </a:p>
        </p:txBody>
      </p:sp>
    </p:spTree>
    <p:extLst>
      <p:ext uri="{BB962C8B-B14F-4D97-AF65-F5344CB8AC3E}">
        <p14:creationId xmlns:p14="http://schemas.microsoft.com/office/powerpoint/2010/main" val="9954636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CBD3C9DB-0746-4F31-9DD2-E736D388E905}" type="datetimeFigureOut">
              <a:rPr lang="tr-TR" smtClean="0"/>
              <a:t>8.01.2020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9FFCC1C6-E80B-4E0D-A245-A091273D2B59}" type="slidenum">
              <a:rPr lang="tr-TR" smtClean="0"/>
              <a:t>‹#›</a:t>
            </a:fld>
            <a:endParaRPr lang="tr-TR"/>
          </a:p>
        </p:txBody>
      </p:sp>
    </p:spTree>
    <p:extLst>
      <p:ext uri="{BB962C8B-B14F-4D97-AF65-F5344CB8AC3E}">
        <p14:creationId xmlns:p14="http://schemas.microsoft.com/office/powerpoint/2010/main" val="1652870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slideLayout" Target="../slideLayouts/slideLayout24.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17" Type="http://schemas.openxmlformats.org/officeDocument/2006/relationships/image" Target="../media/image1.jpeg"/><Relationship Id="rId2" Type="http://schemas.openxmlformats.org/officeDocument/2006/relationships/slideLayout" Target="../slideLayouts/slideLayout13.xml"/><Relationship Id="rId16" Type="http://schemas.openxmlformats.org/officeDocument/2006/relationships/theme" Target="../theme/theme2.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5" Type="http://schemas.openxmlformats.org/officeDocument/2006/relationships/slideLayout" Target="../slideLayouts/slideLayout2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slideLayout" Target="../slideLayouts/slideLayout2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BD3C9DB-0746-4F31-9DD2-E736D388E905}" type="datetimeFigureOut">
              <a:rPr lang="tr-TR" smtClean="0"/>
              <a:t>8.01.2020</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FFCC1C6-E80B-4E0D-A245-A091273D2B59}" type="slidenum">
              <a:rPr lang="tr-TR" smtClean="0"/>
              <a:t>‹#›</a:t>
            </a:fld>
            <a:endParaRPr lang="tr-TR"/>
          </a:p>
        </p:txBody>
      </p:sp>
    </p:spTree>
    <p:extLst>
      <p:ext uri="{BB962C8B-B14F-4D97-AF65-F5344CB8AC3E}">
        <p14:creationId xmlns:p14="http://schemas.microsoft.com/office/powerpoint/2010/main" val="188083237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 name="12 Serbest Form"/>
          <p:cNvSpPr>
            <a:spLocks/>
          </p:cNvSpPr>
          <p:nvPr/>
        </p:nvSpPr>
        <p:spPr bwMode="auto">
          <a:xfrm>
            <a:off x="666751" y="5945188"/>
            <a:ext cx="6587067" cy="9207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p>
            <a:pPr eaLnBrk="1" fontAlgn="auto" hangingPunct="1">
              <a:spcBef>
                <a:spcPts val="0"/>
              </a:spcBef>
              <a:spcAft>
                <a:spcPts val="0"/>
              </a:spcAft>
              <a:defRPr/>
            </a:pPr>
            <a:endParaRPr lang="en-US" sz="1800">
              <a:latin typeface="+mn-lt"/>
              <a:ea typeface="+mn-ea"/>
            </a:endParaRPr>
          </a:p>
        </p:txBody>
      </p:sp>
      <p:sp>
        <p:nvSpPr>
          <p:cNvPr id="1027" name="11 Serbest Form"/>
          <p:cNvSpPr>
            <a:spLocks/>
          </p:cNvSpPr>
          <p:nvPr/>
        </p:nvSpPr>
        <p:spPr bwMode="auto">
          <a:xfrm>
            <a:off x="647700" y="5938838"/>
            <a:ext cx="4921251" cy="933450"/>
          </a:xfrm>
          <a:custGeom>
            <a:avLst/>
            <a:gdLst>
              <a:gd name="T0" fmla="*/ 0 w 5591"/>
              <a:gd name="T1" fmla="*/ 0 h 588"/>
              <a:gd name="T2" fmla="*/ 2147483646 w 5591"/>
              <a:gd name="T3" fmla="*/ 0 h 588"/>
              <a:gd name="T4" fmla="*/ 2147483646 w 5591"/>
              <a:gd name="T5" fmla="*/ 2147483646 h 588"/>
              <a:gd name="T6" fmla="*/ 2147483646 w 5591"/>
              <a:gd name="T7" fmla="*/ 0 h 588"/>
              <a:gd name="T8" fmla="*/ 0 60000 65536"/>
              <a:gd name="T9" fmla="*/ 0 60000 65536"/>
              <a:gd name="T10" fmla="*/ 0 60000 65536"/>
              <a:gd name="T11" fmla="*/ 0 60000 65536"/>
              <a:gd name="T12" fmla="*/ 0 w 5591"/>
              <a:gd name="T13" fmla="*/ 0 h 588"/>
              <a:gd name="T14" fmla="*/ 5591 w 5591"/>
              <a:gd name="T15" fmla="*/ 588 h 588"/>
            </a:gdLst>
            <a:ahLst/>
            <a:cxnLst>
              <a:cxn ang="T8">
                <a:pos x="T0" y="T1"/>
              </a:cxn>
              <a:cxn ang="T9">
                <a:pos x="T2" y="T3"/>
              </a:cxn>
              <a:cxn ang="T10">
                <a:pos x="T4" y="T5"/>
              </a:cxn>
              <a:cxn ang="T11">
                <a:pos x="T6" y="T7"/>
              </a:cxn>
            </a:cxnLst>
            <a:rect l="T12" t="T13" r="T14" b="T15"/>
            <a:pathLst>
              <a:path w="5591" h="588">
                <a:moveTo>
                  <a:pt x="0" y="0"/>
                </a:moveTo>
                <a:lnTo>
                  <a:pt x="5591" y="585"/>
                </a:lnTo>
                <a:lnTo>
                  <a:pt x="4415" y="588"/>
                </a:lnTo>
                <a:lnTo>
                  <a:pt x="12" y="4"/>
                </a:lnTo>
              </a:path>
            </a:pathLst>
          </a:custGeom>
          <a:solidFill>
            <a:srgbClr val="000000"/>
          </a:solidFill>
          <a:ln>
            <a:noFill/>
          </a:ln>
          <a:extLst>
            <a:ext uri="{91240B29-F687-4F45-9708-019B960494DF}">
              <a14:hiddenLine xmlns:a14="http://schemas.microsoft.com/office/drawing/2010/main" w="9525" cap="flat" cmpd="sng">
                <a:solidFill>
                  <a:srgbClr val="000000"/>
                </a:solidFill>
                <a:prstDash val="solid"/>
                <a:round/>
                <a:headEnd type="none" w="med" len="med"/>
                <a:tailEnd type="none" w="med" len="med"/>
              </a14:hiddenLine>
            </a:ext>
          </a:extLst>
        </p:spPr>
        <p:txBody>
          <a:bodyPr/>
          <a:lstStyle/>
          <a:p>
            <a:endParaRPr lang="tr-TR" sz="1800"/>
          </a:p>
        </p:txBody>
      </p:sp>
      <p:sp>
        <p:nvSpPr>
          <p:cNvPr id="14" name="13 Dik Üçgen"/>
          <p:cNvSpPr>
            <a:spLocks/>
          </p:cNvSpPr>
          <p:nvPr/>
        </p:nvSpPr>
        <p:spPr bwMode="auto">
          <a:xfrm>
            <a:off x="-8056" y="5791253"/>
            <a:ext cx="4536419" cy="1080868"/>
          </a:xfrm>
          <a:prstGeom prst="rtTriangle">
            <a:avLst/>
          </a:prstGeom>
          <a:blipFill>
            <a:blip r:embed="rId17"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sz="1800"/>
          </a:p>
        </p:txBody>
      </p:sp>
      <p:cxnSp>
        <p:nvCxnSpPr>
          <p:cNvPr id="15" name="14 Düz Bağlayıcı"/>
          <p:cNvCxnSpPr/>
          <p:nvPr/>
        </p:nvCxnSpPr>
        <p:spPr>
          <a:xfrm>
            <a:off x="-12316" y="5787739"/>
            <a:ext cx="454067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8 Başlık Yer Tutucusu"/>
          <p:cNvSpPr>
            <a:spLocks noGrp="1"/>
          </p:cNvSpPr>
          <p:nvPr>
            <p:ph type="title"/>
          </p:nvPr>
        </p:nvSpPr>
        <p:spPr>
          <a:xfrm>
            <a:off x="609600" y="274638"/>
            <a:ext cx="10972800" cy="1143000"/>
          </a:xfrm>
          <a:prstGeom prst="rect">
            <a:avLst/>
          </a:prstGeom>
        </p:spPr>
        <p:txBody>
          <a:bodyPr vert="horz" wrap="square" lIns="91440" tIns="45720" rIns="91440" bIns="45720" numCol="1" anchor="ctr" anchorCtr="0" compatLnSpc="1">
            <a:prstTxWarp prst="textNoShape">
              <a:avLst/>
            </a:prstTxWarp>
            <a:normAutofit/>
          </a:bodyPr>
          <a:lstStyle/>
          <a:p>
            <a:pPr lvl="0"/>
            <a:r>
              <a:rPr lang="tr-TR" smtClean="0"/>
              <a:t>Asıl başlık stili için tıklatın</a:t>
            </a:r>
            <a:endParaRPr lang="en-US" smtClean="0"/>
          </a:p>
        </p:txBody>
      </p:sp>
      <p:sp>
        <p:nvSpPr>
          <p:cNvPr id="1033" name="29 Metin Yer Tutucusu"/>
          <p:cNvSpPr>
            <a:spLocks noGrp="1"/>
          </p:cNvSpPr>
          <p:nvPr>
            <p:ph type="body" idx="1"/>
          </p:nvPr>
        </p:nvSpPr>
        <p:spPr bwMode="auto">
          <a:xfrm>
            <a:off x="609600" y="1481138"/>
            <a:ext cx="10972800" cy="4525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tr-TR" altLang="tr-TR" smtClean="0"/>
              <a:t>Asıl metin stillerini düzenlemek için tıklatın</a:t>
            </a:r>
          </a:p>
          <a:p>
            <a:pPr lvl="1"/>
            <a:r>
              <a:rPr lang="tr-TR" altLang="tr-TR" smtClean="0"/>
              <a:t>İkinci düzey</a:t>
            </a:r>
          </a:p>
          <a:p>
            <a:pPr lvl="2"/>
            <a:r>
              <a:rPr lang="tr-TR" altLang="tr-TR" smtClean="0"/>
              <a:t>Üçüncü düzey</a:t>
            </a:r>
          </a:p>
          <a:p>
            <a:pPr lvl="3"/>
            <a:r>
              <a:rPr lang="tr-TR" altLang="tr-TR" smtClean="0"/>
              <a:t>Dördüncü düzey</a:t>
            </a:r>
          </a:p>
          <a:p>
            <a:pPr lvl="4"/>
            <a:r>
              <a:rPr lang="tr-TR" altLang="tr-TR" smtClean="0"/>
              <a:t>Beşinci düzey</a:t>
            </a:r>
            <a:endParaRPr lang="en-US" altLang="tr-TR" smtClean="0"/>
          </a:p>
        </p:txBody>
      </p:sp>
      <p:sp>
        <p:nvSpPr>
          <p:cNvPr id="10" name="9 Veri Yer Tutucusu"/>
          <p:cNvSpPr>
            <a:spLocks noGrp="1"/>
          </p:cNvSpPr>
          <p:nvPr>
            <p:ph type="dt" sz="half" idx="2"/>
          </p:nvPr>
        </p:nvSpPr>
        <p:spPr>
          <a:xfrm>
            <a:off x="8970433" y="6408739"/>
            <a:ext cx="2559051" cy="365125"/>
          </a:xfrm>
          <a:prstGeom prst="rect">
            <a:avLst/>
          </a:prstGeom>
        </p:spPr>
        <p:txBody>
          <a:bodyPr vert="horz" wrap="square" lIns="91440" tIns="45720" rIns="91440" bIns="45720" numCol="1" anchor="b" anchorCtr="0" compatLnSpc="1">
            <a:prstTxWarp prst="textNoShape">
              <a:avLst/>
            </a:prstTxWarp>
          </a:bodyPr>
          <a:lstStyle>
            <a:lvl1pPr eaLnBrk="1" hangingPunct="1">
              <a:defRPr sz="1000">
                <a:latin typeface="Lucida Sans Unicode" pitchFamily="34" charset="0"/>
              </a:defRPr>
            </a:lvl1pPr>
          </a:lstStyle>
          <a:p>
            <a:pPr>
              <a:defRPr/>
            </a:pPr>
            <a:fld id="{4859AD7F-F247-4670-98C1-11877C7629A1}" type="datetimeFigureOut">
              <a:rPr lang="tr-TR"/>
              <a:pPr>
                <a:defRPr/>
              </a:pPr>
              <a:t>8.01.2020</a:t>
            </a:fld>
            <a:endParaRPr lang="tr-TR"/>
          </a:p>
        </p:txBody>
      </p:sp>
      <p:sp>
        <p:nvSpPr>
          <p:cNvPr id="22" name="21 Altbilgi Yer Tutucusu"/>
          <p:cNvSpPr>
            <a:spLocks noGrp="1"/>
          </p:cNvSpPr>
          <p:nvPr>
            <p:ph type="ftr" sz="quarter" idx="3"/>
          </p:nvPr>
        </p:nvSpPr>
        <p:spPr>
          <a:xfrm>
            <a:off x="5839884" y="6408739"/>
            <a:ext cx="3134783" cy="365125"/>
          </a:xfrm>
          <a:prstGeom prst="rect">
            <a:avLst/>
          </a:prstGeom>
        </p:spPr>
        <p:txBody>
          <a:bodyPr vert="horz" anchor="b"/>
          <a:lstStyle>
            <a:lvl1pPr algn="r" eaLnBrk="1" fontAlgn="auto" latinLnBrk="0" hangingPunct="1">
              <a:spcBef>
                <a:spcPts val="0"/>
              </a:spcBef>
              <a:spcAft>
                <a:spcPts val="0"/>
              </a:spcAft>
              <a:defRPr kumimoji="0" sz="1000">
                <a:solidFill>
                  <a:schemeClr val="tx1"/>
                </a:solidFill>
                <a:latin typeface="+mn-lt"/>
                <a:ea typeface="+mn-ea"/>
                <a:cs typeface="+mn-cs"/>
              </a:defRPr>
            </a:lvl1pPr>
            <a:extLst/>
          </a:lstStyle>
          <a:p>
            <a:pPr>
              <a:defRPr/>
            </a:pPr>
            <a:endParaRPr lang="tr-TR"/>
          </a:p>
        </p:txBody>
      </p:sp>
      <p:sp>
        <p:nvSpPr>
          <p:cNvPr id="18" name="17 Slayt Numarası Yer Tutucusu"/>
          <p:cNvSpPr>
            <a:spLocks noGrp="1"/>
          </p:cNvSpPr>
          <p:nvPr>
            <p:ph type="sldNum" sz="quarter" idx="4"/>
          </p:nvPr>
        </p:nvSpPr>
        <p:spPr>
          <a:xfrm>
            <a:off x="11529484" y="6408739"/>
            <a:ext cx="488949" cy="365125"/>
          </a:xfrm>
          <a:prstGeom prst="rect">
            <a:avLst/>
          </a:prstGeom>
        </p:spPr>
        <p:txBody>
          <a:bodyPr vert="horz" wrap="square" lIns="91440" tIns="45720" rIns="91440" bIns="45720" numCol="1" anchor="b" anchorCtr="0" compatLnSpc="1">
            <a:prstTxWarp prst="textNoShape">
              <a:avLst/>
            </a:prstTxWarp>
          </a:bodyPr>
          <a:lstStyle>
            <a:lvl1pPr algn="r" eaLnBrk="1" hangingPunct="1">
              <a:defRPr sz="1000">
                <a:latin typeface="Lucida Sans Unicode" panose="020B0602030504020204" pitchFamily="34" charset="0"/>
              </a:defRPr>
            </a:lvl1pPr>
          </a:lstStyle>
          <a:p>
            <a:pPr>
              <a:defRPr/>
            </a:pPr>
            <a:fld id="{918AF061-5CB9-4F7A-BF0C-664F0F89600A}" type="slidenum">
              <a:rPr lang="tr-TR" altLang="tr-TR"/>
              <a:pPr>
                <a:defRPr/>
              </a:pPr>
              <a:t>‹#›</a:t>
            </a:fld>
            <a:endParaRPr lang="tr-TR" altLang="tr-TR"/>
          </a:p>
        </p:txBody>
      </p:sp>
    </p:spTree>
    <p:extLst>
      <p:ext uri="{BB962C8B-B14F-4D97-AF65-F5344CB8AC3E}">
        <p14:creationId xmlns:p14="http://schemas.microsoft.com/office/powerpoint/2010/main" val="62353584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Lst>
  <p:txStyles>
    <p:titleStyle>
      <a:lvl1pPr algn="l" rtl="0" eaLnBrk="0" fontAlgn="base" hangingPunct="0">
        <a:spcBef>
          <a:spcPct val="0"/>
        </a:spcBef>
        <a:spcAft>
          <a:spcPct val="0"/>
        </a:spcAft>
        <a:defRPr sz="4100" b="1" kern="1200">
          <a:solidFill>
            <a:schemeClr val="tx2"/>
          </a:solidFill>
          <a:effectLst>
            <a:outerShdw blurRad="31750" dist="25400" dir="5400000" algn="tl" rotWithShape="0">
              <a:srgbClr val="000000">
                <a:alpha val="25000"/>
              </a:srgbClr>
            </a:outerShdw>
          </a:effectLst>
          <a:latin typeface="+mj-lt"/>
          <a:ea typeface="ＭＳ Ｐゴシック" charset="0"/>
          <a:cs typeface="+mj-cs"/>
        </a:defRPr>
      </a:lvl1pPr>
      <a:lvl2pPr algn="l" rtl="0" eaLnBrk="0" fontAlgn="base" hangingPunct="0">
        <a:spcBef>
          <a:spcPct val="0"/>
        </a:spcBef>
        <a:spcAft>
          <a:spcPct val="0"/>
        </a:spcAft>
        <a:defRPr sz="4100" b="1">
          <a:solidFill>
            <a:schemeClr val="tx2"/>
          </a:solidFill>
          <a:latin typeface="Lucida Sans Unicode" pitchFamily="34" charset="0"/>
          <a:ea typeface="ＭＳ Ｐゴシック" charset="0"/>
        </a:defRPr>
      </a:lvl2pPr>
      <a:lvl3pPr algn="l" rtl="0" eaLnBrk="0" fontAlgn="base" hangingPunct="0">
        <a:spcBef>
          <a:spcPct val="0"/>
        </a:spcBef>
        <a:spcAft>
          <a:spcPct val="0"/>
        </a:spcAft>
        <a:defRPr sz="4100" b="1">
          <a:solidFill>
            <a:schemeClr val="tx2"/>
          </a:solidFill>
          <a:latin typeface="Lucida Sans Unicode" pitchFamily="34" charset="0"/>
          <a:ea typeface="ＭＳ Ｐゴシック" charset="0"/>
        </a:defRPr>
      </a:lvl3pPr>
      <a:lvl4pPr algn="l" rtl="0" eaLnBrk="0" fontAlgn="base" hangingPunct="0">
        <a:spcBef>
          <a:spcPct val="0"/>
        </a:spcBef>
        <a:spcAft>
          <a:spcPct val="0"/>
        </a:spcAft>
        <a:defRPr sz="4100" b="1">
          <a:solidFill>
            <a:schemeClr val="tx2"/>
          </a:solidFill>
          <a:latin typeface="Lucida Sans Unicode" pitchFamily="34" charset="0"/>
          <a:ea typeface="ＭＳ Ｐゴシック" charset="0"/>
        </a:defRPr>
      </a:lvl4pPr>
      <a:lvl5pPr algn="l" rtl="0" eaLnBrk="0" fontAlgn="base" hangingPunct="0">
        <a:spcBef>
          <a:spcPct val="0"/>
        </a:spcBef>
        <a:spcAft>
          <a:spcPct val="0"/>
        </a:spcAft>
        <a:defRPr sz="4100" b="1">
          <a:solidFill>
            <a:schemeClr val="tx2"/>
          </a:solidFill>
          <a:latin typeface="Lucida Sans Unicode" pitchFamily="34" charset="0"/>
          <a:ea typeface="ＭＳ Ｐゴシック" charset="0"/>
        </a:defRPr>
      </a:lvl5pPr>
      <a:lvl6pPr marL="457200" algn="l" rtl="0" fontAlgn="base">
        <a:spcBef>
          <a:spcPct val="0"/>
        </a:spcBef>
        <a:spcAft>
          <a:spcPct val="0"/>
        </a:spcAft>
        <a:defRPr sz="4100" b="1">
          <a:solidFill>
            <a:schemeClr val="tx2"/>
          </a:solidFill>
          <a:latin typeface="Lucida Sans Unicode" pitchFamily="34" charset="0"/>
        </a:defRPr>
      </a:lvl6pPr>
      <a:lvl7pPr marL="914400" algn="l" rtl="0" fontAlgn="base">
        <a:spcBef>
          <a:spcPct val="0"/>
        </a:spcBef>
        <a:spcAft>
          <a:spcPct val="0"/>
        </a:spcAft>
        <a:defRPr sz="4100" b="1">
          <a:solidFill>
            <a:schemeClr val="tx2"/>
          </a:solidFill>
          <a:latin typeface="Lucida Sans Unicode" pitchFamily="34" charset="0"/>
        </a:defRPr>
      </a:lvl7pPr>
      <a:lvl8pPr marL="1371600" algn="l" rtl="0" fontAlgn="base">
        <a:spcBef>
          <a:spcPct val="0"/>
        </a:spcBef>
        <a:spcAft>
          <a:spcPct val="0"/>
        </a:spcAft>
        <a:defRPr sz="4100" b="1">
          <a:solidFill>
            <a:schemeClr val="tx2"/>
          </a:solidFill>
          <a:latin typeface="Lucida Sans Unicode" pitchFamily="34" charset="0"/>
        </a:defRPr>
      </a:lvl8pPr>
      <a:lvl9pPr marL="1828800" algn="l" rtl="0" fontAlgn="base">
        <a:spcBef>
          <a:spcPct val="0"/>
        </a:spcBef>
        <a:spcAft>
          <a:spcPct val="0"/>
        </a:spcAft>
        <a:defRPr sz="4100" b="1">
          <a:solidFill>
            <a:schemeClr val="tx2"/>
          </a:solidFill>
          <a:latin typeface="Lucida Sans Unicode" pitchFamily="34" charset="0"/>
        </a:defRPr>
      </a:lvl9pPr>
      <a:extLst/>
    </p:titleStyle>
    <p:bodyStyle>
      <a:lvl1pPr marL="365125" indent="-255588" algn="l" rtl="0" eaLnBrk="0" fontAlgn="base" hangingPunct="0">
        <a:spcBef>
          <a:spcPts val="400"/>
        </a:spcBef>
        <a:spcAft>
          <a:spcPct val="0"/>
        </a:spcAft>
        <a:buClr>
          <a:schemeClr val="accent1"/>
        </a:buClr>
        <a:buSzPct val="68000"/>
        <a:buFont typeface="Wingdings 3" panose="05040102010807070707" pitchFamily="18" charset="2"/>
        <a:buChar char=""/>
        <a:defRPr sz="2700" kern="1200">
          <a:solidFill>
            <a:schemeClr val="tx1"/>
          </a:solidFill>
          <a:latin typeface="+mn-lt"/>
          <a:ea typeface="ＭＳ Ｐゴシック" charset="0"/>
          <a:cs typeface="+mn-cs"/>
        </a:defRPr>
      </a:lvl1pPr>
      <a:lvl2pPr marL="620713" indent="-228600" algn="l" rtl="0" eaLnBrk="0" fontAlgn="base" hangingPunct="0">
        <a:spcBef>
          <a:spcPts val="325"/>
        </a:spcBef>
        <a:spcAft>
          <a:spcPct val="0"/>
        </a:spcAft>
        <a:buClr>
          <a:schemeClr val="accent1"/>
        </a:buClr>
        <a:buFont typeface="Verdana" panose="020B0604030504040204" pitchFamily="34" charset="0"/>
        <a:buChar char="◦"/>
        <a:defRPr sz="2300" kern="1200">
          <a:solidFill>
            <a:schemeClr val="tx1"/>
          </a:solidFill>
          <a:latin typeface="+mn-lt"/>
          <a:ea typeface="ＭＳ Ｐゴシック" charset="0"/>
          <a:cs typeface="+mn-cs"/>
        </a:defRPr>
      </a:lvl2pPr>
      <a:lvl3pPr marL="858838" indent="-228600" algn="l" rtl="0" eaLnBrk="0" fontAlgn="base" hangingPunct="0">
        <a:spcBef>
          <a:spcPts val="350"/>
        </a:spcBef>
        <a:spcAft>
          <a:spcPct val="0"/>
        </a:spcAft>
        <a:buClr>
          <a:schemeClr val="accent2"/>
        </a:buClr>
        <a:buSzPct val="100000"/>
        <a:buFont typeface="Wingdings 2" panose="05020102010507070707" pitchFamily="18" charset="2"/>
        <a:buChar char=""/>
        <a:defRPr sz="2100" kern="1200">
          <a:solidFill>
            <a:schemeClr val="tx1"/>
          </a:solidFill>
          <a:latin typeface="+mn-lt"/>
          <a:ea typeface="ＭＳ Ｐゴシック" charset="0"/>
          <a:cs typeface="+mn-cs"/>
        </a:defRPr>
      </a:lvl3pPr>
      <a:lvl4pPr marL="1143000" indent="-228600" algn="l" rtl="0" eaLnBrk="0" fontAlgn="base" hangingPunct="0">
        <a:spcBef>
          <a:spcPts val="350"/>
        </a:spcBef>
        <a:spcAft>
          <a:spcPct val="0"/>
        </a:spcAft>
        <a:buClr>
          <a:schemeClr val="accent2"/>
        </a:buClr>
        <a:buFont typeface="Wingdings 2" panose="05020102010507070707" pitchFamily="18" charset="2"/>
        <a:buChar char=""/>
        <a:defRPr sz="1900" kern="1200">
          <a:solidFill>
            <a:schemeClr val="tx1"/>
          </a:solidFill>
          <a:latin typeface="+mn-lt"/>
          <a:ea typeface="ＭＳ Ｐゴシック" charset="0"/>
          <a:cs typeface="+mn-cs"/>
        </a:defRPr>
      </a:lvl4pPr>
      <a:lvl5pPr marL="1371600" indent="-228600" algn="l" rtl="0" eaLnBrk="0" fontAlgn="base" hangingPunct="0">
        <a:spcBef>
          <a:spcPts val="350"/>
        </a:spcBef>
        <a:spcAft>
          <a:spcPct val="0"/>
        </a:spcAft>
        <a:buClr>
          <a:schemeClr val="accent2"/>
        </a:buClr>
        <a:buFont typeface="Wingdings 2" panose="05020102010507070707" pitchFamily="18" charset="2"/>
        <a:buChar char=""/>
        <a:defRPr kern="1200">
          <a:solidFill>
            <a:schemeClr val="tx1"/>
          </a:solidFill>
          <a:latin typeface="+mn-lt"/>
          <a:ea typeface="ＭＳ Ｐゴシック" charset="0"/>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916858" y="3078828"/>
            <a:ext cx="10515600" cy="1325563"/>
          </a:xfrm>
        </p:spPr>
        <p:txBody>
          <a:bodyPr/>
          <a:lstStyle/>
          <a:p>
            <a:r>
              <a:rPr lang="tr-TR" b="1" dirty="0" err="1" smtClean="0"/>
              <a:t>Raw</a:t>
            </a:r>
            <a:r>
              <a:rPr lang="tr-TR" b="1" dirty="0" smtClean="0"/>
              <a:t> </a:t>
            </a:r>
            <a:r>
              <a:rPr lang="tr-TR" b="1" dirty="0" err="1" smtClean="0"/>
              <a:t>materials</a:t>
            </a:r>
            <a:r>
              <a:rPr lang="tr-TR" b="1" dirty="0" smtClean="0"/>
              <a:t> </a:t>
            </a:r>
            <a:r>
              <a:rPr lang="tr-TR" b="1" dirty="0" err="1" smtClean="0"/>
              <a:t>for</a:t>
            </a:r>
            <a:r>
              <a:rPr lang="tr-TR" b="1" dirty="0" smtClean="0"/>
              <a:t> </a:t>
            </a:r>
            <a:r>
              <a:rPr lang="tr-TR" b="1" dirty="0" err="1" smtClean="0"/>
              <a:t>Bioethanol</a:t>
            </a:r>
            <a:r>
              <a:rPr lang="tr-TR" b="1" dirty="0" smtClean="0"/>
              <a:t> </a:t>
            </a:r>
            <a:r>
              <a:rPr lang="tr-TR" b="1" dirty="0" err="1" smtClean="0"/>
              <a:t>Production</a:t>
            </a:r>
            <a:endParaRPr lang="tr-TR" b="1" dirty="0"/>
          </a:p>
        </p:txBody>
      </p:sp>
    </p:spTree>
    <p:extLst>
      <p:ext uri="{BB962C8B-B14F-4D97-AF65-F5344CB8AC3E}">
        <p14:creationId xmlns:p14="http://schemas.microsoft.com/office/powerpoint/2010/main" val="366443699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7938" name="Rectangle 3"/>
          <p:cNvSpPr>
            <a:spLocks noGrp="1"/>
          </p:cNvSpPr>
          <p:nvPr>
            <p:ph type="body" idx="1"/>
          </p:nvPr>
        </p:nvSpPr>
        <p:spPr>
          <a:xfrm>
            <a:off x="1981200" y="765176"/>
            <a:ext cx="8229600" cy="5241925"/>
          </a:xfrm>
        </p:spPr>
        <p:txBody>
          <a:bodyPr/>
          <a:lstStyle/>
          <a:p>
            <a:r>
              <a:rPr lang="en-US" altLang="tr-TR" dirty="0"/>
              <a:t>Beta-</a:t>
            </a:r>
            <a:r>
              <a:rPr lang="en-US" altLang="tr-TR" dirty="0" err="1"/>
              <a:t>glucan</a:t>
            </a:r>
            <a:r>
              <a:rPr lang="en-US" altLang="tr-TR" dirty="0"/>
              <a:t> is soluble in hot water. This soluble beta-</a:t>
            </a:r>
            <a:r>
              <a:rPr lang="en-US" altLang="tr-TR" dirty="0" err="1"/>
              <a:t>glucan</a:t>
            </a:r>
            <a:r>
              <a:rPr lang="en-US" altLang="tr-TR" dirty="0"/>
              <a:t> causes viscosity in the fermentation process and makes mixing difficult.</a:t>
            </a:r>
          </a:p>
          <a:p>
            <a:r>
              <a:rPr lang="en-US" altLang="tr-TR" dirty="0"/>
              <a:t>The presence of beta </a:t>
            </a:r>
            <a:r>
              <a:rPr lang="en-US" altLang="tr-TR" dirty="0" err="1"/>
              <a:t>glucan</a:t>
            </a:r>
            <a:r>
              <a:rPr lang="en-US" altLang="tr-TR" dirty="0"/>
              <a:t> in by-products makes it difficult to use as animal feed.</a:t>
            </a:r>
          </a:p>
          <a:p>
            <a:r>
              <a:rPr lang="en-US" altLang="tr-TR" dirty="0"/>
              <a:t>A number of studies have also been carried out to eliminate this viscosity. Enzyme companies such as </a:t>
            </a:r>
            <a:r>
              <a:rPr lang="en-US" altLang="tr-TR" dirty="0" err="1"/>
              <a:t>Novozymes</a:t>
            </a:r>
            <a:r>
              <a:rPr lang="en-US" altLang="tr-TR" dirty="0"/>
              <a:t> and </a:t>
            </a:r>
            <a:r>
              <a:rPr lang="en-US" altLang="tr-TR" dirty="0" err="1"/>
              <a:t>Danisco</a:t>
            </a:r>
            <a:r>
              <a:rPr lang="en-US" altLang="tr-TR" dirty="0"/>
              <a:t> have developed commercial products that reduce viscosity.</a:t>
            </a:r>
            <a:endParaRPr lang="tr-TR" altLang="tr-TR" dirty="0" smtClean="0"/>
          </a:p>
        </p:txBody>
      </p:sp>
    </p:spTree>
    <p:extLst>
      <p:ext uri="{BB962C8B-B14F-4D97-AF65-F5344CB8AC3E}">
        <p14:creationId xmlns:p14="http://schemas.microsoft.com/office/powerpoint/2010/main" val="155146776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9986" name="Rectangle 2"/>
          <p:cNvSpPr>
            <a:spLocks noGrp="1"/>
          </p:cNvSpPr>
          <p:nvPr>
            <p:ph type="title"/>
          </p:nvPr>
        </p:nvSpPr>
        <p:spPr bwMode="auto"/>
        <p:txBody>
          <a:bodyPr/>
          <a:lstStyle/>
          <a:p>
            <a:r>
              <a:rPr lang="tr-TR" altLang="tr-TR" dirty="0" err="1" smtClean="0">
                <a:effectLst/>
              </a:rPr>
              <a:t>Sweet</a:t>
            </a:r>
            <a:r>
              <a:rPr lang="tr-TR" altLang="tr-TR" dirty="0" smtClean="0">
                <a:effectLst/>
              </a:rPr>
              <a:t> </a:t>
            </a:r>
            <a:r>
              <a:rPr lang="tr-TR" altLang="tr-TR" dirty="0" err="1" smtClean="0">
                <a:effectLst/>
              </a:rPr>
              <a:t>sorghum</a:t>
            </a:r>
            <a:endParaRPr lang="tr-TR" altLang="tr-TR" dirty="0" smtClean="0">
              <a:effectLst/>
            </a:endParaRPr>
          </a:p>
        </p:txBody>
      </p:sp>
      <p:sp>
        <p:nvSpPr>
          <p:cNvPr id="169987" name="Rectangle 3"/>
          <p:cNvSpPr>
            <a:spLocks noGrp="1"/>
          </p:cNvSpPr>
          <p:nvPr>
            <p:ph type="body" idx="1"/>
          </p:nvPr>
        </p:nvSpPr>
        <p:spPr/>
        <p:txBody>
          <a:bodyPr/>
          <a:lstStyle/>
          <a:p>
            <a:r>
              <a:rPr lang="en-US" altLang="tr-TR" dirty="0"/>
              <a:t>It has a starch content similar to corn.</a:t>
            </a:r>
          </a:p>
          <a:p>
            <a:r>
              <a:rPr lang="en-US" altLang="tr-TR" dirty="0"/>
              <a:t>The ethanol yields from sorghum and corn were similar.</a:t>
            </a:r>
          </a:p>
          <a:p>
            <a:r>
              <a:rPr lang="en-US" altLang="tr-TR" dirty="0"/>
              <a:t>The advantage of Sorghum is its high resistance to drought and heat. This is because the waxy layer on the leaves holds the water in the plant. It is an important raw material that can be used in ethanol production in arid regions such as Africa and South Asia.</a:t>
            </a:r>
            <a:endParaRPr lang="tr-TR" altLang="tr-TR" dirty="0" smtClean="0"/>
          </a:p>
        </p:txBody>
      </p:sp>
    </p:spTree>
    <p:extLst>
      <p:ext uri="{BB962C8B-B14F-4D97-AF65-F5344CB8AC3E}">
        <p14:creationId xmlns:p14="http://schemas.microsoft.com/office/powerpoint/2010/main" val="326902462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3058" name="Rectangle 2"/>
          <p:cNvSpPr>
            <a:spLocks noGrp="1"/>
          </p:cNvSpPr>
          <p:nvPr>
            <p:ph type="title"/>
          </p:nvPr>
        </p:nvSpPr>
        <p:spPr bwMode="auto"/>
        <p:txBody>
          <a:bodyPr/>
          <a:lstStyle/>
          <a:p>
            <a:r>
              <a:rPr lang="tr-TR" altLang="tr-TR" dirty="0" err="1" smtClean="0">
                <a:effectLst/>
              </a:rPr>
              <a:t>Oat</a:t>
            </a:r>
            <a:endParaRPr lang="tr-TR" altLang="tr-TR" dirty="0" smtClean="0">
              <a:effectLst/>
            </a:endParaRPr>
          </a:p>
        </p:txBody>
      </p:sp>
      <p:sp>
        <p:nvSpPr>
          <p:cNvPr id="2" name="Metin kutusu 1"/>
          <p:cNvSpPr txBox="1"/>
          <p:nvPr/>
        </p:nvSpPr>
        <p:spPr>
          <a:xfrm>
            <a:off x="1700981" y="2644877"/>
            <a:ext cx="9429135" cy="2677656"/>
          </a:xfrm>
          <a:prstGeom prst="rect">
            <a:avLst/>
          </a:prstGeom>
          <a:noFill/>
        </p:spPr>
        <p:txBody>
          <a:bodyPr wrap="square" rtlCol="0">
            <a:spAutoFit/>
          </a:bodyPr>
          <a:lstStyle/>
          <a:p>
            <a:r>
              <a:rPr lang="en-US" altLang="tr-TR" sz="2800" dirty="0" smtClean="0"/>
              <a:t>Oats are not used commercially in ethanol production. This is because it contains relatively less starch and the ratio of the shell weight to the whole seed weight is as high as 34%. Beta </a:t>
            </a:r>
            <a:r>
              <a:rPr lang="en-US" altLang="tr-TR" sz="2800" dirty="0" err="1" smtClean="0"/>
              <a:t>glucan</a:t>
            </a:r>
            <a:r>
              <a:rPr lang="en-US" altLang="tr-TR" sz="2800" dirty="0" smtClean="0"/>
              <a:t> content also causes viscosity.</a:t>
            </a:r>
          </a:p>
          <a:p>
            <a:endParaRPr lang="tr-TR" sz="2800" dirty="0"/>
          </a:p>
        </p:txBody>
      </p:sp>
    </p:spTree>
    <p:extLst>
      <p:ext uri="{BB962C8B-B14F-4D97-AF65-F5344CB8AC3E}">
        <p14:creationId xmlns:p14="http://schemas.microsoft.com/office/powerpoint/2010/main" val="275856403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5106" name="Rectangle 2"/>
          <p:cNvSpPr>
            <a:spLocks noGrp="1"/>
          </p:cNvSpPr>
          <p:nvPr>
            <p:ph type="title"/>
          </p:nvPr>
        </p:nvSpPr>
        <p:spPr bwMode="auto"/>
        <p:txBody>
          <a:bodyPr/>
          <a:lstStyle/>
          <a:p>
            <a:r>
              <a:rPr lang="tr-TR" altLang="tr-TR" dirty="0" smtClean="0">
                <a:effectLst/>
              </a:rPr>
              <a:t>Rice</a:t>
            </a:r>
          </a:p>
        </p:txBody>
      </p:sp>
      <p:sp>
        <p:nvSpPr>
          <p:cNvPr id="175107" name="Rectangle 3"/>
          <p:cNvSpPr>
            <a:spLocks noGrp="1"/>
          </p:cNvSpPr>
          <p:nvPr>
            <p:ph type="body" idx="1"/>
          </p:nvPr>
        </p:nvSpPr>
        <p:spPr>
          <a:xfrm>
            <a:off x="835269" y="846138"/>
            <a:ext cx="9463454" cy="5732462"/>
          </a:xfrm>
        </p:spPr>
        <p:txBody>
          <a:bodyPr/>
          <a:lstStyle/>
          <a:p>
            <a:endParaRPr lang="en-US" altLang="tr-TR" dirty="0"/>
          </a:p>
          <a:p>
            <a:r>
              <a:rPr lang="en-US" altLang="tr-TR" dirty="0"/>
              <a:t>On the basis of total production, rice is the third product after wheat and corn in the world.</a:t>
            </a:r>
          </a:p>
          <a:p>
            <a:r>
              <a:rPr lang="en-US" altLang="tr-TR" dirty="0"/>
              <a:t>Starch content is high. (Even in Asia, many alcoholic drinks are produced from rice)</a:t>
            </a:r>
          </a:p>
          <a:p>
            <a:r>
              <a:rPr lang="en-US" altLang="tr-TR" dirty="0"/>
              <a:t>Another advantage is the easy separation of the rice husk.</a:t>
            </a:r>
          </a:p>
          <a:p>
            <a:r>
              <a:rPr lang="en-US" altLang="tr-TR" dirty="0"/>
              <a:t>However, rice is not used in bioethanol production in many countries. Because it requires a large amount of water for production and is used as food. But in more developed countries like the United States, damaged rice seeds can be used as raw materials for animal feed and ethanol production.</a:t>
            </a:r>
            <a:endParaRPr lang="tr-TR" altLang="tr-TR" dirty="0" smtClean="0"/>
          </a:p>
        </p:txBody>
      </p:sp>
    </p:spTree>
    <p:extLst>
      <p:ext uri="{BB962C8B-B14F-4D97-AF65-F5344CB8AC3E}">
        <p14:creationId xmlns:p14="http://schemas.microsoft.com/office/powerpoint/2010/main" val="93038658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7154" name="Rectangle 2"/>
          <p:cNvSpPr>
            <a:spLocks noGrp="1"/>
          </p:cNvSpPr>
          <p:nvPr>
            <p:ph type="title"/>
          </p:nvPr>
        </p:nvSpPr>
        <p:spPr bwMode="auto"/>
        <p:txBody>
          <a:bodyPr/>
          <a:lstStyle/>
          <a:p>
            <a:r>
              <a:rPr lang="tr-TR" altLang="tr-TR" dirty="0" err="1" smtClean="0">
                <a:effectLst/>
              </a:rPr>
              <a:t>Tubers</a:t>
            </a:r>
            <a:r>
              <a:rPr lang="tr-TR" altLang="tr-TR" dirty="0" smtClean="0">
                <a:effectLst/>
              </a:rPr>
              <a:t> </a:t>
            </a:r>
            <a:r>
              <a:rPr lang="tr-TR" altLang="tr-TR" dirty="0" err="1" smtClean="0">
                <a:effectLst/>
              </a:rPr>
              <a:t>and</a:t>
            </a:r>
            <a:r>
              <a:rPr lang="tr-TR" altLang="tr-TR" dirty="0" smtClean="0">
                <a:effectLst/>
              </a:rPr>
              <a:t> </a:t>
            </a:r>
            <a:r>
              <a:rPr lang="tr-TR" altLang="tr-TR" dirty="0" err="1" smtClean="0">
                <a:effectLst/>
              </a:rPr>
              <a:t>roots</a:t>
            </a:r>
            <a:endParaRPr lang="tr-TR" altLang="tr-TR" dirty="0" smtClean="0">
              <a:effectLst/>
            </a:endParaRPr>
          </a:p>
        </p:txBody>
      </p:sp>
      <p:sp>
        <p:nvSpPr>
          <p:cNvPr id="177155" name="Rectangle 3"/>
          <p:cNvSpPr>
            <a:spLocks noGrp="1"/>
          </p:cNvSpPr>
          <p:nvPr>
            <p:ph type="body" idx="1"/>
          </p:nvPr>
        </p:nvSpPr>
        <p:spPr/>
        <p:txBody>
          <a:bodyPr/>
          <a:lstStyle/>
          <a:p>
            <a:endParaRPr lang="en-US" altLang="tr-TR" dirty="0"/>
          </a:p>
          <a:p>
            <a:r>
              <a:rPr lang="en-US" altLang="tr-TR" dirty="0"/>
              <a:t>Tubers and roots are developed in moist areas that are not suitable for the development of cereals.</a:t>
            </a:r>
          </a:p>
          <a:p>
            <a:r>
              <a:rPr lang="en-US" altLang="tr-TR" dirty="0"/>
              <a:t>Due to their high starch content, they are important raw materials in ethanol production.</a:t>
            </a:r>
          </a:p>
          <a:p>
            <a:r>
              <a:rPr lang="en-US" altLang="tr-TR" dirty="0"/>
              <a:t>The most notable of these are cassava </a:t>
            </a:r>
            <a:r>
              <a:rPr lang="en-US" altLang="tr-TR" dirty="0" smtClean="0"/>
              <a:t>and </a:t>
            </a:r>
            <a:r>
              <a:rPr lang="en-US" altLang="tr-TR" dirty="0"/>
              <a:t>sweet potatoes.</a:t>
            </a:r>
            <a:endParaRPr lang="tr-TR" altLang="tr-TR" dirty="0" smtClean="0"/>
          </a:p>
        </p:txBody>
      </p:sp>
    </p:spTree>
    <p:extLst>
      <p:ext uri="{BB962C8B-B14F-4D97-AF65-F5344CB8AC3E}">
        <p14:creationId xmlns:p14="http://schemas.microsoft.com/office/powerpoint/2010/main" val="418480954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8178" name="Rectangle 3"/>
          <p:cNvSpPr>
            <a:spLocks noGrp="1"/>
          </p:cNvSpPr>
          <p:nvPr>
            <p:ph type="body" idx="1"/>
          </p:nvPr>
        </p:nvSpPr>
        <p:spPr/>
        <p:txBody>
          <a:bodyPr/>
          <a:lstStyle/>
          <a:p>
            <a:endParaRPr lang="en-US" altLang="tr-TR" dirty="0"/>
          </a:p>
          <a:p>
            <a:r>
              <a:rPr lang="en-US" altLang="tr-TR" dirty="0"/>
              <a:t>Cassava: A tropical root. Low nutrient content and grows easily in arid areas. It is easy to develop. Africa and Asia have an important place in cassava production.</a:t>
            </a:r>
          </a:p>
          <a:p>
            <a:r>
              <a:rPr lang="en-US" altLang="tr-TR" dirty="0"/>
              <a:t>This root contains 22% starch and 70% moisture. When dried, the starch content is 73% and theoretically yields 0.45 L / kg ethanol.</a:t>
            </a:r>
          </a:p>
          <a:p>
            <a:r>
              <a:rPr lang="en-US" altLang="tr-TR" dirty="0"/>
              <a:t>Cassava starch is very easily </a:t>
            </a:r>
            <a:r>
              <a:rPr lang="en-US" altLang="tr-TR" dirty="0" err="1"/>
              <a:t>hydrolyzable</a:t>
            </a:r>
            <a:r>
              <a:rPr lang="en-US" altLang="tr-TR" dirty="0"/>
              <a:t> to fermentable sugars.</a:t>
            </a:r>
            <a:endParaRPr lang="tr-TR" altLang="tr-TR" dirty="0" smtClean="0"/>
          </a:p>
        </p:txBody>
      </p:sp>
    </p:spTree>
    <p:extLst>
      <p:ext uri="{BB962C8B-B14F-4D97-AF65-F5344CB8AC3E}">
        <p14:creationId xmlns:p14="http://schemas.microsoft.com/office/powerpoint/2010/main" val="89222876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0226" name="Rectangle 3"/>
          <p:cNvSpPr>
            <a:spLocks noGrp="1"/>
          </p:cNvSpPr>
          <p:nvPr>
            <p:ph type="body" idx="1"/>
          </p:nvPr>
        </p:nvSpPr>
        <p:spPr/>
        <p:txBody>
          <a:bodyPr/>
          <a:lstStyle/>
          <a:p>
            <a:r>
              <a:rPr lang="en-US" altLang="tr-TR" dirty="0"/>
              <a:t>Sweet Potato: Carbohydrate content of dry weight is between 80 and 90% band.</a:t>
            </a:r>
          </a:p>
          <a:p>
            <a:r>
              <a:rPr lang="en-US" altLang="tr-TR" dirty="0"/>
              <a:t>Most of the carbohydrate it contains is starch, but also contains glucose, fructose and sucrose. (these sugars can be converted into ethanol by yeast)</a:t>
            </a:r>
          </a:p>
          <a:p>
            <a:r>
              <a:rPr lang="en-US" altLang="tr-TR" dirty="0"/>
              <a:t>Ethanol is produced from this raw material in America, China and Thailand.</a:t>
            </a:r>
            <a:endParaRPr lang="tr-TR" altLang="tr-TR" dirty="0" smtClean="0"/>
          </a:p>
        </p:txBody>
      </p:sp>
    </p:spTree>
    <p:extLst>
      <p:ext uri="{BB962C8B-B14F-4D97-AF65-F5344CB8AC3E}">
        <p14:creationId xmlns:p14="http://schemas.microsoft.com/office/powerpoint/2010/main" val="416075670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1250" name="Rectangle 2"/>
          <p:cNvSpPr>
            <a:spLocks noGrp="1"/>
          </p:cNvSpPr>
          <p:nvPr>
            <p:ph type="title"/>
          </p:nvPr>
        </p:nvSpPr>
        <p:spPr bwMode="auto"/>
        <p:txBody>
          <a:bodyPr/>
          <a:lstStyle/>
          <a:p>
            <a:r>
              <a:rPr lang="tr-TR" altLang="tr-TR" dirty="0" err="1">
                <a:effectLst/>
              </a:rPr>
              <a:t>Sugar</a:t>
            </a:r>
            <a:r>
              <a:rPr lang="tr-TR" altLang="tr-TR" dirty="0">
                <a:effectLst/>
              </a:rPr>
              <a:t> </a:t>
            </a:r>
            <a:r>
              <a:rPr lang="tr-TR" altLang="tr-TR" dirty="0" err="1">
                <a:effectLst/>
              </a:rPr>
              <a:t>Raw</a:t>
            </a:r>
            <a:r>
              <a:rPr lang="tr-TR" altLang="tr-TR" dirty="0">
                <a:effectLst/>
              </a:rPr>
              <a:t> </a:t>
            </a:r>
            <a:r>
              <a:rPr lang="tr-TR" altLang="tr-TR" dirty="0" err="1">
                <a:effectLst/>
              </a:rPr>
              <a:t>Materials</a:t>
            </a:r>
            <a:endParaRPr lang="tr-TR" altLang="tr-TR" dirty="0" smtClean="0">
              <a:effectLst/>
            </a:endParaRPr>
          </a:p>
        </p:txBody>
      </p:sp>
      <p:sp>
        <p:nvSpPr>
          <p:cNvPr id="181251" name="Rectangle 3"/>
          <p:cNvSpPr>
            <a:spLocks noGrp="1"/>
          </p:cNvSpPr>
          <p:nvPr>
            <p:ph type="body" idx="1"/>
          </p:nvPr>
        </p:nvSpPr>
        <p:spPr/>
        <p:txBody>
          <a:bodyPr/>
          <a:lstStyle/>
          <a:p>
            <a:endParaRPr lang="en-US" altLang="tr-TR" dirty="0"/>
          </a:p>
          <a:p>
            <a:r>
              <a:rPr lang="en-US" altLang="tr-TR" dirty="0"/>
              <a:t>Sugar cane: The most important ethanol raw material in Brazil.</a:t>
            </a:r>
          </a:p>
          <a:p>
            <a:r>
              <a:rPr lang="en-US" altLang="tr-TR" dirty="0"/>
              <a:t>Wet sugar cane contains 12-17% of total sugar by weight. 90% of the sugar is sucrose and 10% is glucose + fructose.</a:t>
            </a:r>
          </a:p>
          <a:p>
            <a:r>
              <a:rPr lang="en-US" altLang="tr-TR" dirty="0"/>
              <a:t>All of these sugars can be readily fermented to ethanol by S. cerevisiae.</a:t>
            </a:r>
            <a:endParaRPr lang="tr-TR" altLang="tr-TR" dirty="0" smtClean="0"/>
          </a:p>
        </p:txBody>
      </p:sp>
    </p:spTree>
    <p:extLst>
      <p:ext uri="{BB962C8B-B14F-4D97-AF65-F5344CB8AC3E}">
        <p14:creationId xmlns:p14="http://schemas.microsoft.com/office/powerpoint/2010/main" val="3980421348"/>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22" name="Rectangle 3"/>
          <p:cNvSpPr>
            <a:spLocks noGrp="1"/>
          </p:cNvSpPr>
          <p:nvPr>
            <p:ph type="body" idx="1"/>
          </p:nvPr>
        </p:nvSpPr>
        <p:spPr/>
        <p:txBody>
          <a:bodyPr/>
          <a:lstStyle/>
          <a:p>
            <a:r>
              <a:rPr lang="en-US" altLang="tr-TR" dirty="0"/>
              <a:t>Sugar beet: It is an important raw material such as wheat in ethanol production.</a:t>
            </a:r>
          </a:p>
          <a:p>
            <a:r>
              <a:rPr lang="en-US" altLang="tr-TR" dirty="0"/>
              <a:t>It is thought that its use will increase with some legal regulations in Europe.</a:t>
            </a:r>
          </a:p>
          <a:p>
            <a:r>
              <a:rPr lang="en-US" altLang="tr-TR" dirty="0"/>
              <a:t>Sugar beet contains 16-18% sugar.</a:t>
            </a:r>
            <a:endParaRPr lang="tr-TR" altLang="tr-TR" dirty="0" smtClean="0"/>
          </a:p>
        </p:txBody>
      </p:sp>
    </p:spTree>
    <p:extLst>
      <p:ext uri="{BB962C8B-B14F-4D97-AF65-F5344CB8AC3E}">
        <p14:creationId xmlns:p14="http://schemas.microsoft.com/office/powerpoint/2010/main" val="3168532021"/>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5346" name="Rectangle 2"/>
          <p:cNvSpPr>
            <a:spLocks noGrp="1"/>
          </p:cNvSpPr>
          <p:nvPr>
            <p:ph type="title"/>
          </p:nvPr>
        </p:nvSpPr>
        <p:spPr bwMode="auto"/>
        <p:txBody>
          <a:bodyPr>
            <a:normAutofit fontScale="90000"/>
          </a:bodyPr>
          <a:lstStyle/>
          <a:p>
            <a:r>
              <a:rPr lang="tr-TR" altLang="tr-TR" dirty="0">
                <a:effectLst/>
              </a:rPr>
              <a:t/>
            </a:r>
            <a:br>
              <a:rPr lang="tr-TR" altLang="tr-TR" dirty="0">
                <a:effectLst/>
              </a:rPr>
            </a:br>
            <a:r>
              <a:rPr lang="tr-TR" altLang="tr-TR" dirty="0" err="1">
                <a:effectLst/>
              </a:rPr>
              <a:t>Lignocellulosic</a:t>
            </a:r>
            <a:r>
              <a:rPr lang="tr-TR" altLang="tr-TR" dirty="0">
                <a:effectLst/>
              </a:rPr>
              <a:t> </a:t>
            </a:r>
            <a:r>
              <a:rPr lang="tr-TR" altLang="tr-TR" dirty="0" err="1">
                <a:effectLst/>
              </a:rPr>
              <a:t>Raw</a:t>
            </a:r>
            <a:r>
              <a:rPr lang="tr-TR" altLang="tr-TR" dirty="0">
                <a:effectLst/>
              </a:rPr>
              <a:t> </a:t>
            </a:r>
            <a:r>
              <a:rPr lang="tr-TR" altLang="tr-TR" dirty="0" err="1">
                <a:effectLst/>
              </a:rPr>
              <a:t>Materials</a:t>
            </a:r>
            <a:endParaRPr lang="tr-TR" altLang="tr-TR" dirty="0" smtClean="0">
              <a:effectLst/>
            </a:endParaRPr>
          </a:p>
        </p:txBody>
      </p:sp>
      <p:sp>
        <p:nvSpPr>
          <p:cNvPr id="185347" name="Rectangle 3"/>
          <p:cNvSpPr>
            <a:spLocks noGrp="1"/>
          </p:cNvSpPr>
          <p:nvPr>
            <p:ph type="body" idx="1"/>
          </p:nvPr>
        </p:nvSpPr>
        <p:spPr/>
        <p:txBody>
          <a:bodyPr/>
          <a:lstStyle/>
          <a:p>
            <a:r>
              <a:rPr lang="en-US" altLang="tr-TR" dirty="0"/>
              <a:t>3 important components are cellulose, hemicellulose, and lignin.</a:t>
            </a:r>
          </a:p>
          <a:p>
            <a:r>
              <a:rPr lang="en-US" altLang="tr-TR" dirty="0"/>
              <a:t>The main sources of these three components are forest products and residues, agricultural wastes and a number of energy products.</a:t>
            </a:r>
            <a:endParaRPr lang="tr-TR" altLang="tr-TR" dirty="0" smtClean="0"/>
          </a:p>
        </p:txBody>
      </p:sp>
    </p:spTree>
    <p:extLst>
      <p:ext uri="{BB962C8B-B14F-4D97-AF65-F5344CB8AC3E}">
        <p14:creationId xmlns:p14="http://schemas.microsoft.com/office/powerpoint/2010/main" val="236771184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5650" name="Rectangle 2"/>
          <p:cNvSpPr>
            <a:spLocks noGrp="1"/>
          </p:cNvSpPr>
          <p:nvPr>
            <p:ph type="title"/>
          </p:nvPr>
        </p:nvSpPr>
        <p:spPr bwMode="auto"/>
        <p:txBody>
          <a:bodyPr>
            <a:normAutofit fontScale="90000"/>
          </a:bodyPr>
          <a:lstStyle/>
          <a:p>
            <a:r>
              <a:rPr lang="tr-TR" altLang="tr-TR" dirty="0">
                <a:effectLst/>
              </a:rPr>
              <a:t/>
            </a:r>
            <a:br>
              <a:rPr lang="tr-TR" altLang="tr-TR" dirty="0">
                <a:effectLst/>
              </a:rPr>
            </a:br>
            <a:r>
              <a:rPr lang="tr-TR" altLang="tr-TR" dirty="0" err="1">
                <a:effectLst/>
              </a:rPr>
              <a:t>Cereal</a:t>
            </a:r>
            <a:r>
              <a:rPr lang="tr-TR" altLang="tr-TR" dirty="0">
                <a:effectLst/>
              </a:rPr>
              <a:t> </a:t>
            </a:r>
            <a:r>
              <a:rPr lang="tr-TR" altLang="tr-TR" dirty="0" err="1">
                <a:effectLst/>
              </a:rPr>
              <a:t>Grains</a:t>
            </a:r>
            <a:endParaRPr lang="tr-TR" altLang="tr-TR" dirty="0" smtClean="0">
              <a:effectLst/>
            </a:endParaRPr>
          </a:p>
        </p:txBody>
      </p:sp>
      <p:sp>
        <p:nvSpPr>
          <p:cNvPr id="155651" name="Rectangle 3"/>
          <p:cNvSpPr>
            <a:spLocks noGrp="1"/>
          </p:cNvSpPr>
          <p:nvPr>
            <p:ph type="body" idx="1"/>
          </p:nvPr>
        </p:nvSpPr>
        <p:spPr/>
        <p:txBody>
          <a:bodyPr/>
          <a:lstStyle/>
          <a:p>
            <a:r>
              <a:rPr lang="en-US" altLang="tr-TR" dirty="0">
                <a:latin typeface="Comic Sans MS" panose="030F0702030302020204" pitchFamily="66" charset="0"/>
              </a:rPr>
              <a:t>They are mostly used as food and feed.</a:t>
            </a:r>
          </a:p>
          <a:p>
            <a:endParaRPr lang="en-US" altLang="tr-TR" dirty="0">
              <a:latin typeface="Comic Sans MS" panose="030F0702030302020204" pitchFamily="66" charset="0"/>
            </a:endParaRPr>
          </a:p>
          <a:p>
            <a:r>
              <a:rPr lang="en-US" altLang="tr-TR" dirty="0">
                <a:latin typeface="Comic Sans MS" panose="030F0702030302020204" pitchFamily="66" charset="0"/>
              </a:rPr>
              <a:t>However, due to their high starch content, they can be used as raw materials in biofuel production and in the production of biologically based products.</a:t>
            </a:r>
          </a:p>
          <a:p>
            <a:endParaRPr lang="en-US" altLang="tr-TR" dirty="0">
              <a:latin typeface="Comic Sans MS" panose="030F0702030302020204" pitchFamily="66" charset="0"/>
            </a:endParaRPr>
          </a:p>
          <a:p>
            <a:r>
              <a:rPr lang="tr-TR" altLang="tr-TR" dirty="0" err="1" smtClean="0">
                <a:latin typeface="Comic Sans MS" panose="030F0702030302020204" pitchFamily="66" charset="0"/>
              </a:rPr>
              <a:t>From</a:t>
            </a:r>
            <a:r>
              <a:rPr lang="tr-TR" altLang="tr-TR" dirty="0" smtClean="0">
                <a:latin typeface="Comic Sans MS" panose="030F0702030302020204" pitchFamily="66" charset="0"/>
              </a:rPr>
              <a:t> </a:t>
            </a:r>
            <a:r>
              <a:rPr lang="tr-TR" altLang="tr-TR" dirty="0" err="1" smtClean="0">
                <a:latin typeface="Comic Sans MS" panose="030F0702030302020204" pitchFamily="66" charset="0"/>
              </a:rPr>
              <a:t>these</a:t>
            </a:r>
            <a:r>
              <a:rPr lang="tr-TR" altLang="tr-TR" dirty="0" smtClean="0">
                <a:latin typeface="Comic Sans MS" panose="030F0702030302020204" pitchFamily="66" charset="0"/>
              </a:rPr>
              <a:t> </a:t>
            </a:r>
            <a:r>
              <a:rPr lang="en-US" altLang="tr-TR" dirty="0" smtClean="0">
                <a:latin typeface="Comic Sans MS" panose="030F0702030302020204" pitchFamily="66" charset="0"/>
              </a:rPr>
              <a:t>raw </a:t>
            </a:r>
            <a:r>
              <a:rPr lang="en-US" altLang="tr-TR" dirty="0">
                <a:latin typeface="Comic Sans MS" panose="030F0702030302020204" pitchFamily="66" charset="0"/>
              </a:rPr>
              <a:t>materials, the only fuel commercially produced on a large scale is bioethanol.</a:t>
            </a:r>
            <a:endParaRPr lang="tr-TR" altLang="tr-TR" dirty="0" smtClean="0">
              <a:latin typeface="Comic Sans MS" panose="030F0702030302020204" pitchFamily="66" charset="0"/>
            </a:endParaRPr>
          </a:p>
        </p:txBody>
      </p:sp>
    </p:spTree>
    <p:extLst>
      <p:ext uri="{BB962C8B-B14F-4D97-AF65-F5344CB8AC3E}">
        <p14:creationId xmlns:p14="http://schemas.microsoft.com/office/powerpoint/2010/main" val="345500570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6674" name="Rectangle 2"/>
          <p:cNvSpPr>
            <a:spLocks noGrp="1"/>
          </p:cNvSpPr>
          <p:nvPr>
            <p:ph type="title"/>
          </p:nvPr>
        </p:nvSpPr>
        <p:spPr bwMode="auto"/>
        <p:txBody>
          <a:bodyPr/>
          <a:lstStyle/>
          <a:p>
            <a:r>
              <a:rPr lang="en-US" altLang="tr-TR" sz="2800" dirty="0">
                <a:effectLst/>
                <a:latin typeface="Comic Sans MS" panose="030F0702030302020204" pitchFamily="66" charset="0"/>
              </a:rPr>
              <a:t>Starch contents and theoretical ethanol yields of some cereal grains are summarized in the table.</a:t>
            </a:r>
            <a:endParaRPr lang="tr-TR" altLang="tr-TR" sz="2800" dirty="0">
              <a:effectLst/>
              <a:latin typeface="Comic Sans MS" panose="030F0702030302020204" pitchFamily="66" charset="0"/>
            </a:endParaRPr>
          </a:p>
        </p:txBody>
      </p:sp>
      <p:graphicFrame>
        <p:nvGraphicFramePr>
          <p:cNvPr id="208940" name="Group 44"/>
          <p:cNvGraphicFramePr>
            <a:graphicFrameLocks noGrp="1"/>
          </p:cNvGraphicFramePr>
          <p:nvPr>
            <p:ph idx="1"/>
            <p:extLst/>
          </p:nvPr>
        </p:nvGraphicFramePr>
        <p:xfrm>
          <a:off x="1981200" y="1481139"/>
          <a:ext cx="8362950" cy="4460876"/>
        </p:xfrm>
        <a:graphic>
          <a:graphicData uri="http://schemas.openxmlformats.org/drawingml/2006/table">
            <a:tbl>
              <a:tblPr/>
              <a:tblGrid>
                <a:gridCol w="2743200">
                  <a:extLst>
                    <a:ext uri="{9D8B030D-6E8A-4147-A177-3AD203B41FA5}">
                      <a16:colId xmlns:a16="http://schemas.microsoft.com/office/drawing/2014/main" val="1670457522"/>
                    </a:ext>
                  </a:extLst>
                </a:gridCol>
                <a:gridCol w="2743200">
                  <a:extLst>
                    <a:ext uri="{9D8B030D-6E8A-4147-A177-3AD203B41FA5}">
                      <a16:colId xmlns:a16="http://schemas.microsoft.com/office/drawing/2014/main" val="2843678045"/>
                    </a:ext>
                  </a:extLst>
                </a:gridCol>
                <a:gridCol w="2876550">
                  <a:extLst>
                    <a:ext uri="{9D8B030D-6E8A-4147-A177-3AD203B41FA5}">
                      <a16:colId xmlns:a16="http://schemas.microsoft.com/office/drawing/2014/main" val="1439288272"/>
                    </a:ext>
                  </a:extLst>
                </a:gridCol>
              </a:tblGrid>
              <a:tr h="647700">
                <a:tc>
                  <a:txBody>
                    <a:bodyPr/>
                    <a:lstStyle>
                      <a:lvl1pPr marL="109538">
                        <a:spcBef>
                          <a:spcPts val="400"/>
                        </a:spcBef>
                        <a:buClr>
                          <a:schemeClr val="accent1"/>
                        </a:buClr>
                        <a:buSzPct val="68000"/>
                        <a:buFont typeface="Wingdings 3" panose="05040102010807070707" pitchFamily="18" charset="2"/>
                        <a:defRPr sz="2300">
                          <a:solidFill>
                            <a:schemeClr val="tx1"/>
                          </a:solidFill>
                          <a:latin typeface="Lucida Sans Unicode" panose="020B0602030504020204" pitchFamily="34" charset="0"/>
                          <a:ea typeface="MS PGothic" panose="020B0600070205080204" pitchFamily="34" charset="-128"/>
                        </a:defRPr>
                      </a:lvl1pPr>
                      <a:lvl2pPr marL="742950" indent="-285750">
                        <a:spcBef>
                          <a:spcPts val="325"/>
                        </a:spcBef>
                        <a:buClr>
                          <a:schemeClr val="accent1"/>
                        </a:buClr>
                        <a:buFont typeface="Verdana" panose="020B0604030504040204" pitchFamily="34" charset="0"/>
                        <a:defRPr sz="2100">
                          <a:solidFill>
                            <a:schemeClr val="tx1"/>
                          </a:solidFill>
                          <a:latin typeface="Lucida Sans Unicode" panose="020B0602030504020204" pitchFamily="34" charset="0"/>
                          <a:ea typeface="MS PGothic" panose="020B0600070205080204" pitchFamily="34" charset="-128"/>
                        </a:defRPr>
                      </a:lvl2pPr>
                      <a:lvl3pPr marL="1143000" indent="-228600">
                        <a:spcBef>
                          <a:spcPts val="350"/>
                        </a:spcBef>
                        <a:buClr>
                          <a:schemeClr val="accent2"/>
                        </a:buClr>
                        <a:buSzPct val="100000"/>
                        <a:buFont typeface="Wingdings 2" panose="05020102010507070707" pitchFamily="18" charset="2"/>
                        <a:defRPr sz="1900">
                          <a:solidFill>
                            <a:schemeClr val="tx1"/>
                          </a:solidFill>
                          <a:latin typeface="Lucida Sans Unicode" panose="020B0602030504020204" pitchFamily="34" charset="0"/>
                          <a:ea typeface="MS PGothic" panose="020B0600070205080204" pitchFamily="34" charset="-128"/>
                        </a:defRPr>
                      </a:lvl3pPr>
                      <a:lvl4pPr marL="1600200" indent="-228600">
                        <a:spcBef>
                          <a:spcPts val="350"/>
                        </a:spcBef>
                        <a:buClr>
                          <a:schemeClr val="accent2"/>
                        </a:buClr>
                        <a:buFont typeface="Wingdings 2" panose="05020102010507070707" pitchFamily="18" charset="2"/>
                        <a:defRPr sz="1700">
                          <a:solidFill>
                            <a:schemeClr val="tx1"/>
                          </a:solidFill>
                          <a:latin typeface="Lucida Sans Unicode" panose="020B0602030504020204" pitchFamily="34" charset="0"/>
                          <a:ea typeface="MS PGothic" panose="020B0600070205080204" pitchFamily="34" charset="-128"/>
                        </a:defRPr>
                      </a:lvl4pPr>
                      <a:lvl5pPr marL="2057400" indent="-228600">
                        <a:spcBef>
                          <a:spcPts val="350"/>
                        </a:spcBef>
                        <a:buClr>
                          <a:schemeClr val="accent2"/>
                        </a:buClr>
                        <a:buFont typeface="Wingdings 2" panose="05020102010507070707" pitchFamily="18" charset="2"/>
                        <a:defRPr sz="1600">
                          <a:solidFill>
                            <a:schemeClr val="tx1"/>
                          </a:solidFill>
                          <a:latin typeface="Lucida Sans Unicode" panose="020B0602030504020204" pitchFamily="34" charset="0"/>
                          <a:ea typeface="MS PGothic" panose="020B0600070205080204" pitchFamily="34" charset="-128"/>
                        </a:defRPr>
                      </a:lvl5pPr>
                      <a:lvl6pPr marL="2514600" indent="-228600" eaLnBrk="0" fontAlgn="base" hangingPunct="0">
                        <a:spcBef>
                          <a:spcPts val="350"/>
                        </a:spcBef>
                        <a:spcAft>
                          <a:spcPct val="0"/>
                        </a:spcAft>
                        <a:buClr>
                          <a:schemeClr val="accent2"/>
                        </a:buClr>
                        <a:buFont typeface="Wingdings 2" panose="05020102010507070707" pitchFamily="18" charset="2"/>
                        <a:defRPr sz="1600">
                          <a:solidFill>
                            <a:schemeClr val="tx1"/>
                          </a:solidFill>
                          <a:latin typeface="Lucida Sans Unicode" panose="020B0602030504020204" pitchFamily="34" charset="0"/>
                          <a:ea typeface="MS PGothic" panose="020B0600070205080204" pitchFamily="34" charset="-128"/>
                        </a:defRPr>
                      </a:lvl6pPr>
                      <a:lvl7pPr marL="2971800" indent="-228600" eaLnBrk="0" fontAlgn="base" hangingPunct="0">
                        <a:spcBef>
                          <a:spcPts val="350"/>
                        </a:spcBef>
                        <a:spcAft>
                          <a:spcPct val="0"/>
                        </a:spcAft>
                        <a:buClr>
                          <a:schemeClr val="accent2"/>
                        </a:buClr>
                        <a:buFont typeface="Wingdings 2" panose="05020102010507070707" pitchFamily="18" charset="2"/>
                        <a:defRPr sz="1600">
                          <a:solidFill>
                            <a:schemeClr val="tx1"/>
                          </a:solidFill>
                          <a:latin typeface="Lucida Sans Unicode" panose="020B0602030504020204" pitchFamily="34" charset="0"/>
                          <a:ea typeface="MS PGothic" panose="020B0600070205080204" pitchFamily="34" charset="-128"/>
                        </a:defRPr>
                      </a:lvl7pPr>
                      <a:lvl8pPr marL="3429000" indent="-228600" eaLnBrk="0" fontAlgn="base" hangingPunct="0">
                        <a:spcBef>
                          <a:spcPts val="350"/>
                        </a:spcBef>
                        <a:spcAft>
                          <a:spcPct val="0"/>
                        </a:spcAft>
                        <a:buClr>
                          <a:schemeClr val="accent2"/>
                        </a:buClr>
                        <a:buFont typeface="Wingdings 2" panose="05020102010507070707" pitchFamily="18" charset="2"/>
                        <a:defRPr sz="1600">
                          <a:solidFill>
                            <a:schemeClr val="tx1"/>
                          </a:solidFill>
                          <a:latin typeface="Lucida Sans Unicode" panose="020B0602030504020204" pitchFamily="34" charset="0"/>
                          <a:ea typeface="MS PGothic" panose="020B0600070205080204" pitchFamily="34" charset="-128"/>
                        </a:defRPr>
                      </a:lvl8pPr>
                      <a:lvl9pPr marL="3886200" indent="-228600" eaLnBrk="0" fontAlgn="base" hangingPunct="0">
                        <a:spcBef>
                          <a:spcPts val="350"/>
                        </a:spcBef>
                        <a:spcAft>
                          <a:spcPct val="0"/>
                        </a:spcAft>
                        <a:buClr>
                          <a:schemeClr val="accent2"/>
                        </a:buClr>
                        <a:buFont typeface="Wingdings 2" panose="05020102010507070707" pitchFamily="18" charset="2"/>
                        <a:defRPr sz="1600">
                          <a:solidFill>
                            <a:schemeClr val="tx1"/>
                          </a:solidFill>
                          <a:latin typeface="Lucida Sans Unicode" panose="020B0602030504020204" pitchFamily="34" charset="0"/>
                          <a:ea typeface="MS PGothic" panose="020B0600070205080204" pitchFamily="34" charset="-128"/>
                        </a:defRPr>
                      </a:lvl9pPr>
                    </a:lstStyle>
                    <a:p>
                      <a:pPr marL="109538" marR="0" lvl="0" indent="0" algn="l" defTabSz="914400" rtl="0" eaLnBrk="0" fontAlgn="base" latinLnBrk="0" hangingPunct="0">
                        <a:lnSpc>
                          <a:spcPct val="100000"/>
                        </a:lnSpc>
                        <a:spcBef>
                          <a:spcPts val="400"/>
                        </a:spcBef>
                        <a:spcAft>
                          <a:spcPct val="0"/>
                        </a:spcAft>
                        <a:buClr>
                          <a:schemeClr val="accent1"/>
                        </a:buClr>
                        <a:buSzPct val="68000"/>
                        <a:buFont typeface="Wingdings 3" panose="05040102010807070707" pitchFamily="18" charset="2"/>
                        <a:buNone/>
                        <a:tabLst/>
                      </a:pPr>
                      <a:r>
                        <a:rPr kumimoji="0" lang="tr-TR" altLang="tr-TR" sz="2800" b="1" i="0" u="none" strike="noStrike" cap="none" normalizeH="0" baseline="0" dirty="0" err="1" smtClean="0">
                          <a:ln>
                            <a:noFill/>
                          </a:ln>
                          <a:solidFill>
                            <a:schemeClr val="tx1"/>
                          </a:solidFill>
                          <a:effectLst/>
                          <a:latin typeface="Comic Sans MS" panose="030F0702030302020204" pitchFamily="66" charset="0"/>
                          <a:ea typeface="MS PGothic" panose="020B0600070205080204" pitchFamily="34" charset="-128"/>
                        </a:rPr>
                        <a:t>Grain</a:t>
                      </a:r>
                      <a:r>
                        <a:rPr kumimoji="0" lang="tr-TR" altLang="tr-TR" sz="2800" b="1" i="0" u="none" strike="noStrike" cap="none" normalizeH="0" baseline="0" dirty="0" smtClean="0">
                          <a:ln>
                            <a:noFill/>
                          </a:ln>
                          <a:solidFill>
                            <a:schemeClr val="tx1"/>
                          </a:solidFill>
                          <a:effectLst/>
                          <a:latin typeface="Comic Sans MS" panose="030F0702030302020204" pitchFamily="66" charset="0"/>
                          <a:ea typeface="MS PGothic" panose="020B0600070205080204" pitchFamily="34" charset="-128"/>
                        </a:rPr>
                        <a:t> </a:t>
                      </a:r>
                      <a:r>
                        <a:rPr kumimoji="0" lang="tr-TR" altLang="tr-TR" sz="2800" b="1" i="0" u="none" strike="noStrike" cap="none" normalizeH="0" baseline="0" dirty="0" err="1" smtClean="0">
                          <a:ln>
                            <a:noFill/>
                          </a:ln>
                          <a:solidFill>
                            <a:schemeClr val="tx1"/>
                          </a:solidFill>
                          <a:effectLst/>
                          <a:latin typeface="Comic Sans MS" panose="030F0702030302020204" pitchFamily="66" charset="0"/>
                          <a:ea typeface="MS PGothic" panose="020B0600070205080204" pitchFamily="34" charset="-128"/>
                        </a:rPr>
                        <a:t>type</a:t>
                      </a:r>
                      <a:endParaRPr kumimoji="0" lang="tr-TR" altLang="tr-TR" sz="2800" b="1" i="0" u="none" strike="noStrike" cap="none" normalizeH="0" baseline="0" dirty="0" smtClean="0">
                        <a:ln>
                          <a:noFill/>
                        </a:ln>
                        <a:solidFill>
                          <a:schemeClr val="tx1"/>
                        </a:solidFill>
                        <a:effectLst/>
                        <a:latin typeface="Comic Sans MS" panose="030F0702030302020204" pitchFamily="66" charset="0"/>
                        <a:ea typeface="MS PGothic" panose="020B0600070205080204" pitchFamily="34" charset="-128"/>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marL="109538">
                        <a:spcBef>
                          <a:spcPts val="400"/>
                        </a:spcBef>
                        <a:buClr>
                          <a:schemeClr val="accent1"/>
                        </a:buClr>
                        <a:buSzPct val="68000"/>
                        <a:buFont typeface="Wingdings 3" panose="05040102010807070707" pitchFamily="18" charset="2"/>
                        <a:defRPr sz="2300">
                          <a:solidFill>
                            <a:schemeClr val="tx1"/>
                          </a:solidFill>
                          <a:latin typeface="Lucida Sans Unicode" panose="020B0602030504020204" pitchFamily="34" charset="0"/>
                          <a:ea typeface="MS PGothic" panose="020B0600070205080204" pitchFamily="34" charset="-128"/>
                        </a:defRPr>
                      </a:lvl1pPr>
                      <a:lvl2pPr marL="742950" indent="-285750">
                        <a:spcBef>
                          <a:spcPts val="325"/>
                        </a:spcBef>
                        <a:buClr>
                          <a:schemeClr val="accent1"/>
                        </a:buClr>
                        <a:buFont typeface="Verdana" panose="020B0604030504040204" pitchFamily="34" charset="0"/>
                        <a:defRPr sz="2100">
                          <a:solidFill>
                            <a:schemeClr val="tx1"/>
                          </a:solidFill>
                          <a:latin typeface="Lucida Sans Unicode" panose="020B0602030504020204" pitchFamily="34" charset="0"/>
                          <a:ea typeface="MS PGothic" panose="020B0600070205080204" pitchFamily="34" charset="-128"/>
                        </a:defRPr>
                      </a:lvl2pPr>
                      <a:lvl3pPr marL="1143000" indent="-228600">
                        <a:spcBef>
                          <a:spcPts val="350"/>
                        </a:spcBef>
                        <a:buClr>
                          <a:schemeClr val="accent2"/>
                        </a:buClr>
                        <a:buSzPct val="100000"/>
                        <a:buFont typeface="Wingdings 2" panose="05020102010507070707" pitchFamily="18" charset="2"/>
                        <a:defRPr sz="1900">
                          <a:solidFill>
                            <a:schemeClr val="tx1"/>
                          </a:solidFill>
                          <a:latin typeface="Lucida Sans Unicode" panose="020B0602030504020204" pitchFamily="34" charset="0"/>
                          <a:ea typeface="MS PGothic" panose="020B0600070205080204" pitchFamily="34" charset="-128"/>
                        </a:defRPr>
                      </a:lvl3pPr>
                      <a:lvl4pPr marL="1600200" indent="-228600">
                        <a:spcBef>
                          <a:spcPts val="350"/>
                        </a:spcBef>
                        <a:buClr>
                          <a:schemeClr val="accent2"/>
                        </a:buClr>
                        <a:buFont typeface="Wingdings 2" panose="05020102010507070707" pitchFamily="18" charset="2"/>
                        <a:defRPr sz="1700">
                          <a:solidFill>
                            <a:schemeClr val="tx1"/>
                          </a:solidFill>
                          <a:latin typeface="Lucida Sans Unicode" panose="020B0602030504020204" pitchFamily="34" charset="0"/>
                          <a:ea typeface="MS PGothic" panose="020B0600070205080204" pitchFamily="34" charset="-128"/>
                        </a:defRPr>
                      </a:lvl4pPr>
                      <a:lvl5pPr marL="2057400" indent="-228600">
                        <a:spcBef>
                          <a:spcPts val="350"/>
                        </a:spcBef>
                        <a:buClr>
                          <a:schemeClr val="accent2"/>
                        </a:buClr>
                        <a:buFont typeface="Wingdings 2" panose="05020102010507070707" pitchFamily="18" charset="2"/>
                        <a:defRPr sz="1600">
                          <a:solidFill>
                            <a:schemeClr val="tx1"/>
                          </a:solidFill>
                          <a:latin typeface="Lucida Sans Unicode" panose="020B0602030504020204" pitchFamily="34" charset="0"/>
                          <a:ea typeface="MS PGothic" panose="020B0600070205080204" pitchFamily="34" charset="-128"/>
                        </a:defRPr>
                      </a:lvl5pPr>
                      <a:lvl6pPr marL="2514600" indent="-228600" eaLnBrk="0" fontAlgn="base" hangingPunct="0">
                        <a:spcBef>
                          <a:spcPts val="350"/>
                        </a:spcBef>
                        <a:spcAft>
                          <a:spcPct val="0"/>
                        </a:spcAft>
                        <a:buClr>
                          <a:schemeClr val="accent2"/>
                        </a:buClr>
                        <a:buFont typeface="Wingdings 2" panose="05020102010507070707" pitchFamily="18" charset="2"/>
                        <a:defRPr sz="1600">
                          <a:solidFill>
                            <a:schemeClr val="tx1"/>
                          </a:solidFill>
                          <a:latin typeface="Lucida Sans Unicode" panose="020B0602030504020204" pitchFamily="34" charset="0"/>
                          <a:ea typeface="MS PGothic" panose="020B0600070205080204" pitchFamily="34" charset="-128"/>
                        </a:defRPr>
                      </a:lvl6pPr>
                      <a:lvl7pPr marL="2971800" indent="-228600" eaLnBrk="0" fontAlgn="base" hangingPunct="0">
                        <a:spcBef>
                          <a:spcPts val="350"/>
                        </a:spcBef>
                        <a:spcAft>
                          <a:spcPct val="0"/>
                        </a:spcAft>
                        <a:buClr>
                          <a:schemeClr val="accent2"/>
                        </a:buClr>
                        <a:buFont typeface="Wingdings 2" panose="05020102010507070707" pitchFamily="18" charset="2"/>
                        <a:defRPr sz="1600">
                          <a:solidFill>
                            <a:schemeClr val="tx1"/>
                          </a:solidFill>
                          <a:latin typeface="Lucida Sans Unicode" panose="020B0602030504020204" pitchFamily="34" charset="0"/>
                          <a:ea typeface="MS PGothic" panose="020B0600070205080204" pitchFamily="34" charset="-128"/>
                        </a:defRPr>
                      </a:lvl7pPr>
                      <a:lvl8pPr marL="3429000" indent="-228600" eaLnBrk="0" fontAlgn="base" hangingPunct="0">
                        <a:spcBef>
                          <a:spcPts val="350"/>
                        </a:spcBef>
                        <a:spcAft>
                          <a:spcPct val="0"/>
                        </a:spcAft>
                        <a:buClr>
                          <a:schemeClr val="accent2"/>
                        </a:buClr>
                        <a:buFont typeface="Wingdings 2" panose="05020102010507070707" pitchFamily="18" charset="2"/>
                        <a:defRPr sz="1600">
                          <a:solidFill>
                            <a:schemeClr val="tx1"/>
                          </a:solidFill>
                          <a:latin typeface="Lucida Sans Unicode" panose="020B0602030504020204" pitchFamily="34" charset="0"/>
                          <a:ea typeface="MS PGothic" panose="020B0600070205080204" pitchFamily="34" charset="-128"/>
                        </a:defRPr>
                      </a:lvl8pPr>
                      <a:lvl9pPr marL="3886200" indent="-228600" eaLnBrk="0" fontAlgn="base" hangingPunct="0">
                        <a:spcBef>
                          <a:spcPts val="350"/>
                        </a:spcBef>
                        <a:spcAft>
                          <a:spcPct val="0"/>
                        </a:spcAft>
                        <a:buClr>
                          <a:schemeClr val="accent2"/>
                        </a:buClr>
                        <a:buFont typeface="Wingdings 2" panose="05020102010507070707" pitchFamily="18" charset="2"/>
                        <a:defRPr sz="1600">
                          <a:solidFill>
                            <a:schemeClr val="tx1"/>
                          </a:solidFill>
                          <a:latin typeface="Lucida Sans Unicode" panose="020B0602030504020204" pitchFamily="34" charset="0"/>
                          <a:ea typeface="MS PGothic" panose="020B0600070205080204" pitchFamily="34" charset="-128"/>
                        </a:defRPr>
                      </a:lvl9pPr>
                    </a:lstStyle>
                    <a:p>
                      <a:pPr marL="109538" marR="0" lvl="0" indent="0" algn="l" defTabSz="914400" rtl="0" eaLnBrk="0" fontAlgn="base" latinLnBrk="0" hangingPunct="0">
                        <a:lnSpc>
                          <a:spcPct val="100000"/>
                        </a:lnSpc>
                        <a:spcBef>
                          <a:spcPts val="400"/>
                        </a:spcBef>
                        <a:spcAft>
                          <a:spcPct val="0"/>
                        </a:spcAft>
                        <a:buClr>
                          <a:schemeClr val="accent1"/>
                        </a:buClr>
                        <a:buSzPct val="68000"/>
                        <a:buFont typeface="Wingdings 3" panose="05040102010807070707" pitchFamily="18" charset="2"/>
                        <a:buNone/>
                        <a:tabLst/>
                      </a:pPr>
                      <a:r>
                        <a:rPr kumimoji="0" lang="tr-TR" altLang="tr-TR" sz="2800" b="1" i="0" u="none" strike="noStrike" cap="none" normalizeH="0" baseline="0" dirty="0" err="1" smtClean="0">
                          <a:ln>
                            <a:noFill/>
                          </a:ln>
                          <a:solidFill>
                            <a:schemeClr val="tx1"/>
                          </a:solidFill>
                          <a:effectLst/>
                          <a:latin typeface="Comic Sans MS" panose="030F0702030302020204" pitchFamily="66" charset="0"/>
                          <a:ea typeface="MS PGothic" panose="020B0600070205080204" pitchFamily="34" charset="-128"/>
                        </a:rPr>
                        <a:t>starch</a:t>
                      </a:r>
                      <a:r>
                        <a:rPr kumimoji="0" lang="tr-TR" altLang="tr-TR" sz="2800" b="1" i="0" u="none" strike="noStrike" cap="none" normalizeH="0" baseline="0" dirty="0" smtClean="0">
                          <a:ln>
                            <a:noFill/>
                          </a:ln>
                          <a:solidFill>
                            <a:schemeClr val="tx1"/>
                          </a:solidFill>
                          <a:effectLst/>
                          <a:latin typeface="Comic Sans MS" panose="030F0702030302020204" pitchFamily="66" charset="0"/>
                          <a:ea typeface="MS PGothic" panose="020B0600070205080204" pitchFamily="34" charset="-128"/>
                        </a:rPr>
                        <a:t> %</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marL="109538">
                        <a:spcBef>
                          <a:spcPts val="400"/>
                        </a:spcBef>
                        <a:buClr>
                          <a:schemeClr val="accent1"/>
                        </a:buClr>
                        <a:buSzPct val="68000"/>
                        <a:buFont typeface="Wingdings 3" panose="05040102010807070707" pitchFamily="18" charset="2"/>
                        <a:defRPr sz="2300">
                          <a:solidFill>
                            <a:schemeClr val="tx1"/>
                          </a:solidFill>
                          <a:latin typeface="Lucida Sans Unicode" panose="020B0602030504020204" pitchFamily="34" charset="0"/>
                          <a:ea typeface="MS PGothic" panose="020B0600070205080204" pitchFamily="34" charset="-128"/>
                        </a:defRPr>
                      </a:lvl1pPr>
                      <a:lvl2pPr marL="742950" indent="-285750">
                        <a:spcBef>
                          <a:spcPts val="325"/>
                        </a:spcBef>
                        <a:buClr>
                          <a:schemeClr val="accent1"/>
                        </a:buClr>
                        <a:buFont typeface="Verdana" panose="020B0604030504040204" pitchFamily="34" charset="0"/>
                        <a:defRPr sz="2100">
                          <a:solidFill>
                            <a:schemeClr val="tx1"/>
                          </a:solidFill>
                          <a:latin typeface="Lucida Sans Unicode" panose="020B0602030504020204" pitchFamily="34" charset="0"/>
                          <a:ea typeface="MS PGothic" panose="020B0600070205080204" pitchFamily="34" charset="-128"/>
                        </a:defRPr>
                      </a:lvl2pPr>
                      <a:lvl3pPr marL="1143000" indent="-228600">
                        <a:spcBef>
                          <a:spcPts val="350"/>
                        </a:spcBef>
                        <a:buClr>
                          <a:schemeClr val="accent2"/>
                        </a:buClr>
                        <a:buSzPct val="100000"/>
                        <a:buFont typeface="Wingdings 2" panose="05020102010507070707" pitchFamily="18" charset="2"/>
                        <a:defRPr sz="1900">
                          <a:solidFill>
                            <a:schemeClr val="tx1"/>
                          </a:solidFill>
                          <a:latin typeface="Lucida Sans Unicode" panose="020B0602030504020204" pitchFamily="34" charset="0"/>
                          <a:ea typeface="MS PGothic" panose="020B0600070205080204" pitchFamily="34" charset="-128"/>
                        </a:defRPr>
                      </a:lvl3pPr>
                      <a:lvl4pPr marL="1600200" indent="-228600">
                        <a:spcBef>
                          <a:spcPts val="350"/>
                        </a:spcBef>
                        <a:buClr>
                          <a:schemeClr val="accent2"/>
                        </a:buClr>
                        <a:buFont typeface="Wingdings 2" panose="05020102010507070707" pitchFamily="18" charset="2"/>
                        <a:defRPr sz="1700">
                          <a:solidFill>
                            <a:schemeClr val="tx1"/>
                          </a:solidFill>
                          <a:latin typeface="Lucida Sans Unicode" panose="020B0602030504020204" pitchFamily="34" charset="0"/>
                          <a:ea typeface="MS PGothic" panose="020B0600070205080204" pitchFamily="34" charset="-128"/>
                        </a:defRPr>
                      </a:lvl4pPr>
                      <a:lvl5pPr marL="2057400" indent="-228600">
                        <a:spcBef>
                          <a:spcPts val="350"/>
                        </a:spcBef>
                        <a:buClr>
                          <a:schemeClr val="accent2"/>
                        </a:buClr>
                        <a:buFont typeface="Wingdings 2" panose="05020102010507070707" pitchFamily="18" charset="2"/>
                        <a:defRPr sz="1600">
                          <a:solidFill>
                            <a:schemeClr val="tx1"/>
                          </a:solidFill>
                          <a:latin typeface="Lucida Sans Unicode" panose="020B0602030504020204" pitchFamily="34" charset="0"/>
                          <a:ea typeface="MS PGothic" panose="020B0600070205080204" pitchFamily="34" charset="-128"/>
                        </a:defRPr>
                      </a:lvl5pPr>
                      <a:lvl6pPr marL="2514600" indent="-228600" eaLnBrk="0" fontAlgn="base" hangingPunct="0">
                        <a:spcBef>
                          <a:spcPts val="350"/>
                        </a:spcBef>
                        <a:spcAft>
                          <a:spcPct val="0"/>
                        </a:spcAft>
                        <a:buClr>
                          <a:schemeClr val="accent2"/>
                        </a:buClr>
                        <a:buFont typeface="Wingdings 2" panose="05020102010507070707" pitchFamily="18" charset="2"/>
                        <a:defRPr sz="1600">
                          <a:solidFill>
                            <a:schemeClr val="tx1"/>
                          </a:solidFill>
                          <a:latin typeface="Lucida Sans Unicode" panose="020B0602030504020204" pitchFamily="34" charset="0"/>
                          <a:ea typeface="MS PGothic" panose="020B0600070205080204" pitchFamily="34" charset="-128"/>
                        </a:defRPr>
                      </a:lvl6pPr>
                      <a:lvl7pPr marL="2971800" indent="-228600" eaLnBrk="0" fontAlgn="base" hangingPunct="0">
                        <a:spcBef>
                          <a:spcPts val="350"/>
                        </a:spcBef>
                        <a:spcAft>
                          <a:spcPct val="0"/>
                        </a:spcAft>
                        <a:buClr>
                          <a:schemeClr val="accent2"/>
                        </a:buClr>
                        <a:buFont typeface="Wingdings 2" panose="05020102010507070707" pitchFamily="18" charset="2"/>
                        <a:defRPr sz="1600">
                          <a:solidFill>
                            <a:schemeClr val="tx1"/>
                          </a:solidFill>
                          <a:latin typeface="Lucida Sans Unicode" panose="020B0602030504020204" pitchFamily="34" charset="0"/>
                          <a:ea typeface="MS PGothic" panose="020B0600070205080204" pitchFamily="34" charset="-128"/>
                        </a:defRPr>
                      </a:lvl7pPr>
                      <a:lvl8pPr marL="3429000" indent="-228600" eaLnBrk="0" fontAlgn="base" hangingPunct="0">
                        <a:spcBef>
                          <a:spcPts val="350"/>
                        </a:spcBef>
                        <a:spcAft>
                          <a:spcPct val="0"/>
                        </a:spcAft>
                        <a:buClr>
                          <a:schemeClr val="accent2"/>
                        </a:buClr>
                        <a:buFont typeface="Wingdings 2" panose="05020102010507070707" pitchFamily="18" charset="2"/>
                        <a:defRPr sz="1600">
                          <a:solidFill>
                            <a:schemeClr val="tx1"/>
                          </a:solidFill>
                          <a:latin typeface="Lucida Sans Unicode" panose="020B0602030504020204" pitchFamily="34" charset="0"/>
                          <a:ea typeface="MS PGothic" panose="020B0600070205080204" pitchFamily="34" charset="-128"/>
                        </a:defRPr>
                      </a:lvl8pPr>
                      <a:lvl9pPr marL="3886200" indent="-228600" eaLnBrk="0" fontAlgn="base" hangingPunct="0">
                        <a:spcBef>
                          <a:spcPts val="350"/>
                        </a:spcBef>
                        <a:spcAft>
                          <a:spcPct val="0"/>
                        </a:spcAft>
                        <a:buClr>
                          <a:schemeClr val="accent2"/>
                        </a:buClr>
                        <a:buFont typeface="Wingdings 2" panose="05020102010507070707" pitchFamily="18" charset="2"/>
                        <a:defRPr sz="1600">
                          <a:solidFill>
                            <a:schemeClr val="tx1"/>
                          </a:solidFill>
                          <a:latin typeface="Lucida Sans Unicode" panose="020B0602030504020204" pitchFamily="34" charset="0"/>
                          <a:ea typeface="MS PGothic" panose="020B0600070205080204" pitchFamily="34" charset="-128"/>
                        </a:defRPr>
                      </a:lvl9pPr>
                    </a:lstStyle>
                    <a:p>
                      <a:pPr marL="109538" marR="0" lvl="0" indent="0" algn="l" defTabSz="914400" rtl="0" eaLnBrk="0" fontAlgn="base" latinLnBrk="0" hangingPunct="0">
                        <a:lnSpc>
                          <a:spcPct val="100000"/>
                        </a:lnSpc>
                        <a:spcBef>
                          <a:spcPts val="400"/>
                        </a:spcBef>
                        <a:spcAft>
                          <a:spcPct val="0"/>
                        </a:spcAft>
                        <a:buClr>
                          <a:schemeClr val="accent1"/>
                        </a:buClr>
                        <a:buSzPct val="68000"/>
                        <a:buFont typeface="Wingdings 3" panose="05040102010807070707" pitchFamily="18" charset="2"/>
                        <a:buNone/>
                        <a:tabLst/>
                      </a:pPr>
                      <a:r>
                        <a:rPr kumimoji="0" lang="tr-TR" altLang="tr-TR" sz="2800" b="1" i="0" u="none" strike="noStrike" cap="none" normalizeH="0" baseline="0" dirty="0" err="1" smtClean="0">
                          <a:ln>
                            <a:noFill/>
                          </a:ln>
                          <a:solidFill>
                            <a:schemeClr val="tx1"/>
                          </a:solidFill>
                          <a:effectLst/>
                          <a:latin typeface="Comic Sans MS" panose="030F0702030302020204" pitchFamily="66" charset="0"/>
                          <a:ea typeface="MS PGothic" panose="020B0600070205080204" pitchFamily="34" charset="-128"/>
                        </a:rPr>
                        <a:t>Etahnol</a:t>
                      </a:r>
                      <a:r>
                        <a:rPr kumimoji="0" lang="tr-TR" altLang="tr-TR" sz="2800" b="1" i="0" u="none" strike="noStrike" cap="none" normalizeH="0" baseline="0" dirty="0" smtClean="0">
                          <a:ln>
                            <a:noFill/>
                          </a:ln>
                          <a:solidFill>
                            <a:schemeClr val="tx1"/>
                          </a:solidFill>
                          <a:effectLst/>
                          <a:latin typeface="Comic Sans MS" panose="030F0702030302020204" pitchFamily="66" charset="0"/>
                          <a:ea typeface="MS PGothic" panose="020B0600070205080204" pitchFamily="34" charset="-128"/>
                        </a:rPr>
                        <a:t> L/kg</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557603362"/>
                  </a:ext>
                </a:extLst>
              </a:tr>
              <a:tr h="579438">
                <a:tc>
                  <a:txBody>
                    <a:bodyPr/>
                    <a:lstStyle>
                      <a:lvl1pPr marL="109538">
                        <a:spcBef>
                          <a:spcPts val="400"/>
                        </a:spcBef>
                        <a:buClr>
                          <a:schemeClr val="accent1"/>
                        </a:buClr>
                        <a:buSzPct val="68000"/>
                        <a:buFont typeface="Wingdings 3" panose="05040102010807070707" pitchFamily="18" charset="2"/>
                        <a:defRPr sz="2300">
                          <a:solidFill>
                            <a:schemeClr val="tx1"/>
                          </a:solidFill>
                          <a:latin typeface="Lucida Sans Unicode" panose="020B0602030504020204" pitchFamily="34" charset="0"/>
                          <a:ea typeface="MS PGothic" panose="020B0600070205080204" pitchFamily="34" charset="-128"/>
                        </a:defRPr>
                      </a:lvl1pPr>
                      <a:lvl2pPr marL="742950" indent="-285750">
                        <a:spcBef>
                          <a:spcPts val="325"/>
                        </a:spcBef>
                        <a:buClr>
                          <a:schemeClr val="accent1"/>
                        </a:buClr>
                        <a:buFont typeface="Verdana" panose="020B0604030504040204" pitchFamily="34" charset="0"/>
                        <a:defRPr sz="2100">
                          <a:solidFill>
                            <a:schemeClr val="tx1"/>
                          </a:solidFill>
                          <a:latin typeface="Lucida Sans Unicode" panose="020B0602030504020204" pitchFamily="34" charset="0"/>
                          <a:ea typeface="MS PGothic" panose="020B0600070205080204" pitchFamily="34" charset="-128"/>
                        </a:defRPr>
                      </a:lvl2pPr>
                      <a:lvl3pPr marL="1143000" indent="-228600">
                        <a:spcBef>
                          <a:spcPts val="350"/>
                        </a:spcBef>
                        <a:buClr>
                          <a:schemeClr val="accent2"/>
                        </a:buClr>
                        <a:buSzPct val="100000"/>
                        <a:buFont typeface="Wingdings 2" panose="05020102010507070707" pitchFamily="18" charset="2"/>
                        <a:defRPr sz="1900">
                          <a:solidFill>
                            <a:schemeClr val="tx1"/>
                          </a:solidFill>
                          <a:latin typeface="Lucida Sans Unicode" panose="020B0602030504020204" pitchFamily="34" charset="0"/>
                          <a:ea typeface="MS PGothic" panose="020B0600070205080204" pitchFamily="34" charset="-128"/>
                        </a:defRPr>
                      </a:lvl3pPr>
                      <a:lvl4pPr marL="1600200" indent="-228600">
                        <a:spcBef>
                          <a:spcPts val="350"/>
                        </a:spcBef>
                        <a:buClr>
                          <a:schemeClr val="accent2"/>
                        </a:buClr>
                        <a:buFont typeface="Wingdings 2" panose="05020102010507070707" pitchFamily="18" charset="2"/>
                        <a:defRPr sz="1700">
                          <a:solidFill>
                            <a:schemeClr val="tx1"/>
                          </a:solidFill>
                          <a:latin typeface="Lucida Sans Unicode" panose="020B0602030504020204" pitchFamily="34" charset="0"/>
                          <a:ea typeface="MS PGothic" panose="020B0600070205080204" pitchFamily="34" charset="-128"/>
                        </a:defRPr>
                      </a:lvl4pPr>
                      <a:lvl5pPr marL="2057400" indent="-228600">
                        <a:spcBef>
                          <a:spcPts val="350"/>
                        </a:spcBef>
                        <a:buClr>
                          <a:schemeClr val="accent2"/>
                        </a:buClr>
                        <a:buFont typeface="Wingdings 2" panose="05020102010507070707" pitchFamily="18" charset="2"/>
                        <a:defRPr sz="1600">
                          <a:solidFill>
                            <a:schemeClr val="tx1"/>
                          </a:solidFill>
                          <a:latin typeface="Lucida Sans Unicode" panose="020B0602030504020204" pitchFamily="34" charset="0"/>
                          <a:ea typeface="MS PGothic" panose="020B0600070205080204" pitchFamily="34" charset="-128"/>
                        </a:defRPr>
                      </a:lvl5pPr>
                      <a:lvl6pPr marL="2514600" indent="-228600" eaLnBrk="0" fontAlgn="base" hangingPunct="0">
                        <a:spcBef>
                          <a:spcPts val="350"/>
                        </a:spcBef>
                        <a:spcAft>
                          <a:spcPct val="0"/>
                        </a:spcAft>
                        <a:buClr>
                          <a:schemeClr val="accent2"/>
                        </a:buClr>
                        <a:buFont typeface="Wingdings 2" panose="05020102010507070707" pitchFamily="18" charset="2"/>
                        <a:defRPr sz="1600">
                          <a:solidFill>
                            <a:schemeClr val="tx1"/>
                          </a:solidFill>
                          <a:latin typeface="Lucida Sans Unicode" panose="020B0602030504020204" pitchFamily="34" charset="0"/>
                          <a:ea typeface="MS PGothic" panose="020B0600070205080204" pitchFamily="34" charset="-128"/>
                        </a:defRPr>
                      </a:lvl6pPr>
                      <a:lvl7pPr marL="2971800" indent="-228600" eaLnBrk="0" fontAlgn="base" hangingPunct="0">
                        <a:spcBef>
                          <a:spcPts val="350"/>
                        </a:spcBef>
                        <a:spcAft>
                          <a:spcPct val="0"/>
                        </a:spcAft>
                        <a:buClr>
                          <a:schemeClr val="accent2"/>
                        </a:buClr>
                        <a:buFont typeface="Wingdings 2" panose="05020102010507070707" pitchFamily="18" charset="2"/>
                        <a:defRPr sz="1600">
                          <a:solidFill>
                            <a:schemeClr val="tx1"/>
                          </a:solidFill>
                          <a:latin typeface="Lucida Sans Unicode" panose="020B0602030504020204" pitchFamily="34" charset="0"/>
                          <a:ea typeface="MS PGothic" panose="020B0600070205080204" pitchFamily="34" charset="-128"/>
                        </a:defRPr>
                      </a:lvl7pPr>
                      <a:lvl8pPr marL="3429000" indent="-228600" eaLnBrk="0" fontAlgn="base" hangingPunct="0">
                        <a:spcBef>
                          <a:spcPts val="350"/>
                        </a:spcBef>
                        <a:spcAft>
                          <a:spcPct val="0"/>
                        </a:spcAft>
                        <a:buClr>
                          <a:schemeClr val="accent2"/>
                        </a:buClr>
                        <a:buFont typeface="Wingdings 2" panose="05020102010507070707" pitchFamily="18" charset="2"/>
                        <a:defRPr sz="1600">
                          <a:solidFill>
                            <a:schemeClr val="tx1"/>
                          </a:solidFill>
                          <a:latin typeface="Lucida Sans Unicode" panose="020B0602030504020204" pitchFamily="34" charset="0"/>
                          <a:ea typeface="MS PGothic" panose="020B0600070205080204" pitchFamily="34" charset="-128"/>
                        </a:defRPr>
                      </a:lvl8pPr>
                      <a:lvl9pPr marL="3886200" indent="-228600" eaLnBrk="0" fontAlgn="base" hangingPunct="0">
                        <a:spcBef>
                          <a:spcPts val="350"/>
                        </a:spcBef>
                        <a:spcAft>
                          <a:spcPct val="0"/>
                        </a:spcAft>
                        <a:buClr>
                          <a:schemeClr val="accent2"/>
                        </a:buClr>
                        <a:buFont typeface="Wingdings 2" panose="05020102010507070707" pitchFamily="18" charset="2"/>
                        <a:defRPr sz="1600">
                          <a:solidFill>
                            <a:schemeClr val="tx1"/>
                          </a:solidFill>
                          <a:latin typeface="Lucida Sans Unicode" panose="020B0602030504020204" pitchFamily="34" charset="0"/>
                          <a:ea typeface="MS PGothic" panose="020B0600070205080204" pitchFamily="34" charset="-128"/>
                        </a:defRPr>
                      </a:lvl9pPr>
                    </a:lstStyle>
                    <a:p>
                      <a:pPr marL="109538" marR="0" lvl="0" indent="0" algn="l" defTabSz="914400" rtl="0" eaLnBrk="0" fontAlgn="base" latinLnBrk="0" hangingPunct="0">
                        <a:lnSpc>
                          <a:spcPct val="100000"/>
                        </a:lnSpc>
                        <a:spcBef>
                          <a:spcPts val="400"/>
                        </a:spcBef>
                        <a:spcAft>
                          <a:spcPct val="0"/>
                        </a:spcAft>
                        <a:buClr>
                          <a:schemeClr val="accent1"/>
                        </a:buClr>
                        <a:buSzPct val="68000"/>
                        <a:buFont typeface="Wingdings 3" panose="05040102010807070707" pitchFamily="18" charset="2"/>
                        <a:buNone/>
                        <a:tabLst/>
                      </a:pPr>
                      <a:r>
                        <a:rPr kumimoji="0" lang="tr-TR" altLang="tr-TR" sz="2800" b="0" i="0" u="none" strike="noStrike" cap="none" normalizeH="0" baseline="0" dirty="0" err="1" smtClean="0">
                          <a:ln>
                            <a:noFill/>
                          </a:ln>
                          <a:solidFill>
                            <a:schemeClr val="tx1"/>
                          </a:solidFill>
                          <a:effectLst/>
                          <a:latin typeface="Comic Sans MS" panose="030F0702030302020204" pitchFamily="66" charset="0"/>
                          <a:ea typeface="MS PGothic" panose="020B0600070205080204" pitchFamily="34" charset="-128"/>
                        </a:rPr>
                        <a:t>corn</a:t>
                      </a:r>
                      <a:endParaRPr kumimoji="0" lang="tr-TR" altLang="tr-TR" sz="2800" b="0" i="0" u="none" strike="noStrike" cap="none" normalizeH="0" baseline="0" dirty="0" smtClean="0">
                        <a:ln>
                          <a:noFill/>
                        </a:ln>
                        <a:solidFill>
                          <a:schemeClr val="tx1"/>
                        </a:solidFill>
                        <a:effectLst/>
                        <a:latin typeface="Comic Sans MS" panose="030F0702030302020204" pitchFamily="66" charset="0"/>
                        <a:ea typeface="MS PGothic" panose="020B0600070205080204" pitchFamily="34" charset="-128"/>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marL="109538">
                        <a:spcBef>
                          <a:spcPts val="400"/>
                        </a:spcBef>
                        <a:buClr>
                          <a:schemeClr val="accent1"/>
                        </a:buClr>
                        <a:buSzPct val="68000"/>
                        <a:buFont typeface="Wingdings 3" panose="05040102010807070707" pitchFamily="18" charset="2"/>
                        <a:defRPr sz="2300">
                          <a:solidFill>
                            <a:schemeClr val="tx1"/>
                          </a:solidFill>
                          <a:latin typeface="Lucida Sans Unicode" panose="020B0602030504020204" pitchFamily="34" charset="0"/>
                          <a:ea typeface="MS PGothic" panose="020B0600070205080204" pitchFamily="34" charset="-128"/>
                        </a:defRPr>
                      </a:lvl1pPr>
                      <a:lvl2pPr marL="742950" indent="-285750">
                        <a:spcBef>
                          <a:spcPts val="325"/>
                        </a:spcBef>
                        <a:buClr>
                          <a:schemeClr val="accent1"/>
                        </a:buClr>
                        <a:buFont typeface="Verdana" panose="020B0604030504040204" pitchFamily="34" charset="0"/>
                        <a:defRPr sz="2100">
                          <a:solidFill>
                            <a:schemeClr val="tx1"/>
                          </a:solidFill>
                          <a:latin typeface="Lucida Sans Unicode" panose="020B0602030504020204" pitchFamily="34" charset="0"/>
                          <a:ea typeface="MS PGothic" panose="020B0600070205080204" pitchFamily="34" charset="-128"/>
                        </a:defRPr>
                      </a:lvl2pPr>
                      <a:lvl3pPr marL="1143000" indent="-228600">
                        <a:spcBef>
                          <a:spcPts val="350"/>
                        </a:spcBef>
                        <a:buClr>
                          <a:schemeClr val="accent2"/>
                        </a:buClr>
                        <a:buSzPct val="100000"/>
                        <a:buFont typeface="Wingdings 2" panose="05020102010507070707" pitchFamily="18" charset="2"/>
                        <a:defRPr sz="1900">
                          <a:solidFill>
                            <a:schemeClr val="tx1"/>
                          </a:solidFill>
                          <a:latin typeface="Lucida Sans Unicode" panose="020B0602030504020204" pitchFamily="34" charset="0"/>
                          <a:ea typeface="MS PGothic" panose="020B0600070205080204" pitchFamily="34" charset="-128"/>
                        </a:defRPr>
                      </a:lvl3pPr>
                      <a:lvl4pPr marL="1600200" indent="-228600">
                        <a:spcBef>
                          <a:spcPts val="350"/>
                        </a:spcBef>
                        <a:buClr>
                          <a:schemeClr val="accent2"/>
                        </a:buClr>
                        <a:buFont typeface="Wingdings 2" panose="05020102010507070707" pitchFamily="18" charset="2"/>
                        <a:defRPr sz="1700">
                          <a:solidFill>
                            <a:schemeClr val="tx1"/>
                          </a:solidFill>
                          <a:latin typeface="Lucida Sans Unicode" panose="020B0602030504020204" pitchFamily="34" charset="0"/>
                          <a:ea typeface="MS PGothic" panose="020B0600070205080204" pitchFamily="34" charset="-128"/>
                        </a:defRPr>
                      </a:lvl4pPr>
                      <a:lvl5pPr marL="2057400" indent="-228600">
                        <a:spcBef>
                          <a:spcPts val="350"/>
                        </a:spcBef>
                        <a:buClr>
                          <a:schemeClr val="accent2"/>
                        </a:buClr>
                        <a:buFont typeface="Wingdings 2" panose="05020102010507070707" pitchFamily="18" charset="2"/>
                        <a:defRPr sz="1600">
                          <a:solidFill>
                            <a:schemeClr val="tx1"/>
                          </a:solidFill>
                          <a:latin typeface="Lucida Sans Unicode" panose="020B0602030504020204" pitchFamily="34" charset="0"/>
                          <a:ea typeface="MS PGothic" panose="020B0600070205080204" pitchFamily="34" charset="-128"/>
                        </a:defRPr>
                      </a:lvl5pPr>
                      <a:lvl6pPr marL="2514600" indent="-228600" eaLnBrk="0" fontAlgn="base" hangingPunct="0">
                        <a:spcBef>
                          <a:spcPts val="350"/>
                        </a:spcBef>
                        <a:spcAft>
                          <a:spcPct val="0"/>
                        </a:spcAft>
                        <a:buClr>
                          <a:schemeClr val="accent2"/>
                        </a:buClr>
                        <a:buFont typeface="Wingdings 2" panose="05020102010507070707" pitchFamily="18" charset="2"/>
                        <a:defRPr sz="1600">
                          <a:solidFill>
                            <a:schemeClr val="tx1"/>
                          </a:solidFill>
                          <a:latin typeface="Lucida Sans Unicode" panose="020B0602030504020204" pitchFamily="34" charset="0"/>
                          <a:ea typeface="MS PGothic" panose="020B0600070205080204" pitchFamily="34" charset="-128"/>
                        </a:defRPr>
                      </a:lvl6pPr>
                      <a:lvl7pPr marL="2971800" indent="-228600" eaLnBrk="0" fontAlgn="base" hangingPunct="0">
                        <a:spcBef>
                          <a:spcPts val="350"/>
                        </a:spcBef>
                        <a:spcAft>
                          <a:spcPct val="0"/>
                        </a:spcAft>
                        <a:buClr>
                          <a:schemeClr val="accent2"/>
                        </a:buClr>
                        <a:buFont typeface="Wingdings 2" panose="05020102010507070707" pitchFamily="18" charset="2"/>
                        <a:defRPr sz="1600">
                          <a:solidFill>
                            <a:schemeClr val="tx1"/>
                          </a:solidFill>
                          <a:latin typeface="Lucida Sans Unicode" panose="020B0602030504020204" pitchFamily="34" charset="0"/>
                          <a:ea typeface="MS PGothic" panose="020B0600070205080204" pitchFamily="34" charset="-128"/>
                        </a:defRPr>
                      </a:lvl7pPr>
                      <a:lvl8pPr marL="3429000" indent="-228600" eaLnBrk="0" fontAlgn="base" hangingPunct="0">
                        <a:spcBef>
                          <a:spcPts val="350"/>
                        </a:spcBef>
                        <a:spcAft>
                          <a:spcPct val="0"/>
                        </a:spcAft>
                        <a:buClr>
                          <a:schemeClr val="accent2"/>
                        </a:buClr>
                        <a:buFont typeface="Wingdings 2" panose="05020102010507070707" pitchFamily="18" charset="2"/>
                        <a:defRPr sz="1600">
                          <a:solidFill>
                            <a:schemeClr val="tx1"/>
                          </a:solidFill>
                          <a:latin typeface="Lucida Sans Unicode" panose="020B0602030504020204" pitchFamily="34" charset="0"/>
                          <a:ea typeface="MS PGothic" panose="020B0600070205080204" pitchFamily="34" charset="-128"/>
                        </a:defRPr>
                      </a:lvl8pPr>
                      <a:lvl9pPr marL="3886200" indent="-228600" eaLnBrk="0" fontAlgn="base" hangingPunct="0">
                        <a:spcBef>
                          <a:spcPts val="350"/>
                        </a:spcBef>
                        <a:spcAft>
                          <a:spcPct val="0"/>
                        </a:spcAft>
                        <a:buClr>
                          <a:schemeClr val="accent2"/>
                        </a:buClr>
                        <a:buFont typeface="Wingdings 2" panose="05020102010507070707" pitchFamily="18" charset="2"/>
                        <a:defRPr sz="1600">
                          <a:solidFill>
                            <a:schemeClr val="tx1"/>
                          </a:solidFill>
                          <a:latin typeface="Lucida Sans Unicode" panose="020B0602030504020204" pitchFamily="34" charset="0"/>
                          <a:ea typeface="MS PGothic" panose="020B0600070205080204" pitchFamily="34" charset="-128"/>
                        </a:defRPr>
                      </a:lvl9pPr>
                    </a:lstStyle>
                    <a:p>
                      <a:pPr marL="109538" marR="0" lvl="0" indent="0" algn="l" defTabSz="914400" rtl="0" eaLnBrk="0" fontAlgn="base" latinLnBrk="0" hangingPunct="0">
                        <a:lnSpc>
                          <a:spcPct val="100000"/>
                        </a:lnSpc>
                        <a:spcBef>
                          <a:spcPts val="400"/>
                        </a:spcBef>
                        <a:spcAft>
                          <a:spcPct val="0"/>
                        </a:spcAft>
                        <a:buClr>
                          <a:schemeClr val="accent1"/>
                        </a:buClr>
                        <a:buSzPct val="68000"/>
                        <a:buFont typeface="Wingdings 3" panose="05040102010807070707" pitchFamily="18" charset="2"/>
                        <a:buNone/>
                        <a:tabLst/>
                      </a:pPr>
                      <a:r>
                        <a:rPr kumimoji="0" lang="tr-TR" altLang="tr-TR" sz="2800" b="0" i="0" u="none" strike="noStrike" cap="none" normalizeH="0" baseline="0" smtClean="0">
                          <a:ln>
                            <a:noFill/>
                          </a:ln>
                          <a:solidFill>
                            <a:schemeClr val="tx1"/>
                          </a:solidFill>
                          <a:effectLst/>
                          <a:latin typeface="Comic Sans MS" panose="030F0702030302020204" pitchFamily="66" charset="0"/>
                          <a:ea typeface="MS PGothic" panose="020B0600070205080204" pitchFamily="34" charset="-128"/>
                        </a:rPr>
                        <a:t>72</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marL="109538">
                        <a:spcBef>
                          <a:spcPts val="400"/>
                        </a:spcBef>
                        <a:buClr>
                          <a:schemeClr val="accent1"/>
                        </a:buClr>
                        <a:buSzPct val="68000"/>
                        <a:buFont typeface="Wingdings 3" panose="05040102010807070707" pitchFamily="18" charset="2"/>
                        <a:defRPr sz="2300">
                          <a:solidFill>
                            <a:schemeClr val="tx1"/>
                          </a:solidFill>
                          <a:latin typeface="Lucida Sans Unicode" panose="020B0602030504020204" pitchFamily="34" charset="0"/>
                          <a:ea typeface="MS PGothic" panose="020B0600070205080204" pitchFamily="34" charset="-128"/>
                        </a:defRPr>
                      </a:lvl1pPr>
                      <a:lvl2pPr marL="742950" indent="-285750">
                        <a:spcBef>
                          <a:spcPts val="325"/>
                        </a:spcBef>
                        <a:buClr>
                          <a:schemeClr val="accent1"/>
                        </a:buClr>
                        <a:buFont typeface="Verdana" panose="020B0604030504040204" pitchFamily="34" charset="0"/>
                        <a:defRPr sz="2100">
                          <a:solidFill>
                            <a:schemeClr val="tx1"/>
                          </a:solidFill>
                          <a:latin typeface="Lucida Sans Unicode" panose="020B0602030504020204" pitchFamily="34" charset="0"/>
                          <a:ea typeface="MS PGothic" panose="020B0600070205080204" pitchFamily="34" charset="-128"/>
                        </a:defRPr>
                      </a:lvl2pPr>
                      <a:lvl3pPr marL="1143000" indent="-228600">
                        <a:spcBef>
                          <a:spcPts val="350"/>
                        </a:spcBef>
                        <a:buClr>
                          <a:schemeClr val="accent2"/>
                        </a:buClr>
                        <a:buSzPct val="100000"/>
                        <a:buFont typeface="Wingdings 2" panose="05020102010507070707" pitchFamily="18" charset="2"/>
                        <a:defRPr sz="1900">
                          <a:solidFill>
                            <a:schemeClr val="tx1"/>
                          </a:solidFill>
                          <a:latin typeface="Lucida Sans Unicode" panose="020B0602030504020204" pitchFamily="34" charset="0"/>
                          <a:ea typeface="MS PGothic" panose="020B0600070205080204" pitchFamily="34" charset="-128"/>
                        </a:defRPr>
                      </a:lvl3pPr>
                      <a:lvl4pPr marL="1600200" indent="-228600">
                        <a:spcBef>
                          <a:spcPts val="350"/>
                        </a:spcBef>
                        <a:buClr>
                          <a:schemeClr val="accent2"/>
                        </a:buClr>
                        <a:buFont typeface="Wingdings 2" panose="05020102010507070707" pitchFamily="18" charset="2"/>
                        <a:defRPr sz="1700">
                          <a:solidFill>
                            <a:schemeClr val="tx1"/>
                          </a:solidFill>
                          <a:latin typeface="Lucida Sans Unicode" panose="020B0602030504020204" pitchFamily="34" charset="0"/>
                          <a:ea typeface="MS PGothic" panose="020B0600070205080204" pitchFamily="34" charset="-128"/>
                        </a:defRPr>
                      </a:lvl4pPr>
                      <a:lvl5pPr marL="2057400" indent="-228600">
                        <a:spcBef>
                          <a:spcPts val="350"/>
                        </a:spcBef>
                        <a:buClr>
                          <a:schemeClr val="accent2"/>
                        </a:buClr>
                        <a:buFont typeface="Wingdings 2" panose="05020102010507070707" pitchFamily="18" charset="2"/>
                        <a:defRPr sz="1600">
                          <a:solidFill>
                            <a:schemeClr val="tx1"/>
                          </a:solidFill>
                          <a:latin typeface="Lucida Sans Unicode" panose="020B0602030504020204" pitchFamily="34" charset="0"/>
                          <a:ea typeface="MS PGothic" panose="020B0600070205080204" pitchFamily="34" charset="-128"/>
                        </a:defRPr>
                      </a:lvl5pPr>
                      <a:lvl6pPr marL="2514600" indent="-228600" eaLnBrk="0" fontAlgn="base" hangingPunct="0">
                        <a:spcBef>
                          <a:spcPts val="350"/>
                        </a:spcBef>
                        <a:spcAft>
                          <a:spcPct val="0"/>
                        </a:spcAft>
                        <a:buClr>
                          <a:schemeClr val="accent2"/>
                        </a:buClr>
                        <a:buFont typeface="Wingdings 2" panose="05020102010507070707" pitchFamily="18" charset="2"/>
                        <a:defRPr sz="1600">
                          <a:solidFill>
                            <a:schemeClr val="tx1"/>
                          </a:solidFill>
                          <a:latin typeface="Lucida Sans Unicode" panose="020B0602030504020204" pitchFamily="34" charset="0"/>
                          <a:ea typeface="MS PGothic" panose="020B0600070205080204" pitchFamily="34" charset="-128"/>
                        </a:defRPr>
                      </a:lvl6pPr>
                      <a:lvl7pPr marL="2971800" indent="-228600" eaLnBrk="0" fontAlgn="base" hangingPunct="0">
                        <a:spcBef>
                          <a:spcPts val="350"/>
                        </a:spcBef>
                        <a:spcAft>
                          <a:spcPct val="0"/>
                        </a:spcAft>
                        <a:buClr>
                          <a:schemeClr val="accent2"/>
                        </a:buClr>
                        <a:buFont typeface="Wingdings 2" panose="05020102010507070707" pitchFamily="18" charset="2"/>
                        <a:defRPr sz="1600">
                          <a:solidFill>
                            <a:schemeClr val="tx1"/>
                          </a:solidFill>
                          <a:latin typeface="Lucida Sans Unicode" panose="020B0602030504020204" pitchFamily="34" charset="0"/>
                          <a:ea typeface="MS PGothic" panose="020B0600070205080204" pitchFamily="34" charset="-128"/>
                        </a:defRPr>
                      </a:lvl7pPr>
                      <a:lvl8pPr marL="3429000" indent="-228600" eaLnBrk="0" fontAlgn="base" hangingPunct="0">
                        <a:spcBef>
                          <a:spcPts val="350"/>
                        </a:spcBef>
                        <a:spcAft>
                          <a:spcPct val="0"/>
                        </a:spcAft>
                        <a:buClr>
                          <a:schemeClr val="accent2"/>
                        </a:buClr>
                        <a:buFont typeface="Wingdings 2" panose="05020102010507070707" pitchFamily="18" charset="2"/>
                        <a:defRPr sz="1600">
                          <a:solidFill>
                            <a:schemeClr val="tx1"/>
                          </a:solidFill>
                          <a:latin typeface="Lucida Sans Unicode" panose="020B0602030504020204" pitchFamily="34" charset="0"/>
                          <a:ea typeface="MS PGothic" panose="020B0600070205080204" pitchFamily="34" charset="-128"/>
                        </a:defRPr>
                      </a:lvl8pPr>
                      <a:lvl9pPr marL="3886200" indent="-228600" eaLnBrk="0" fontAlgn="base" hangingPunct="0">
                        <a:spcBef>
                          <a:spcPts val="350"/>
                        </a:spcBef>
                        <a:spcAft>
                          <a:spcPct val="0"/>
                        </a:spcAft>
                        <a:buClr>
                          <a:schemeClr val="accent2"/>
                        </a:buClr>
                        <a:buFont typeface="Wingdings 2" panose="05020102010507070707" pitchFamily="18" charset="2"/>
                        <a:defRPr sz="1600">
                          <a:solidFill>
                            <a:schemeClr val="tx1"/>
                          </a:solidFill>
                          <a:latin typeface="Lucida Sans Unicode" panose="020B0602030504020204" pitchFamily="34" charset="0"/>
                          <a:ea typeface="MS PGothic" panose="020B0600070205080204" pitchFamily="34" charset="-128"/>
                        </a:defRPr>
                      </a:lvl9pPr>
                    </a:lstStyle>
                    <a:p>
                      <a:pPr marL="109538" marR="0" lvl="0" indent="0" algn="l" defTabSz="914400" rtl="0" eaLnBrk="0" fontAlgn="base" latinLnBrk="0" hangingPunct="0">
                        <a:lnSpc>
                          <a:spcPct val="100000"/>
                        </a:lnSpc>
                        <a:spcBef>
                          <a:spcPts val="400"/>
                        </a:spcBef>
                        <a:spcAft>
                          <a:spcPct val="0"/>
                        </a:spcAft>
                        <a:buClr>
                          <a:schemeClr val="accent1"/>
                        </a:buClr>
                        <a:buSzPct val="68000"/>
                        <a:buFont typeface="Wingdings 3" panose="05040102010807070707" pitchFamily="18" charset="2"/>
                        <a:buNone/>
                        <a:tabLst/>
                      </a:pPr>
                      <a:r>
                        <a:rPr kumimoji="0" lang="tr-TR" altLang="tr-TR" sz="2800" b="0" i="0" u="none" strike="noStrike" cap="none" normalizeH="0" baseline="0" smtClean="0">
                          <a:ln>
                            <a:noFill/>
                          </a:ln>
                          <a:solidFill>
                            <a:schemeClr val="tx1"/>
                          </a:solidFill>
                          <a:effectLst/>
                          <a:latin typeface="Comic Sans MS" panose="030F0702030302020204" pitchFamily="66" charset="0"/>
                          <a:ea typeface="MS PGothic" panose="020B0600070205080204" pitchFamily="34" charset="-128"/>
                        </a:rPr>
                        <a:t>0.52</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044175205"/>
                  </a:ext>
                </a:extLst>
              </a:tr>
              <a:tr h="647700">
                <a:tc>
                  <a:txBody>
                    <a:bodyPr/>
                    <a:lstStyle>
                      <a:lvl1pPr marL="109538">
                        <a:spcBef>
                          <a:spcPts val="400"/>
                        </a:spcBef>
                        <a:buClr>
                          <a:schemeClr val="accent1"/>
                        </a:buClr>
                        <a:buSzPct val="68000"/>
                        <a:buFont typeface="Wingdings 3" panose="05040102010807070707" pitchFamily="18" charset="2"/>
                        <a:defRPr sz="2300">
                          <a:solidFill>
                            <a:schemeClr val="tx1"/>
                          </a:solidFill>
                          <a:latin typeface="Lucida Sans Unicode" panose="020B0602030504020204" pitchFamily="34" charset="0"/>
                          <a:ea typeface="MS PGothic" panose="020B0600070205080204" pitchFamily="34" charset="-128"/>
                        </a:defRPr>
                      </a:lvl1pPr>
                      <a:lvl2pPr marL="742950" indent="-285750">
                        <a:spcBef>
                          <a:spcPts val="325"/>
                        </a:spcBef>
                        <a:buClr>
                          <a:schemeClr val="accent1"/>
                        </a:buClr>
                        <a:buFont typeface="Verdana" panose="020B0604030504040204" pitchFamily="34" charset="0"/>
                        <a:defRPr sz="2100">
                          <a:solidFill>
                            <a:schemeClr val="tx1"/>
                          </a:solidFill>
                          <a:latin typeface="Lucida Sans Unicode" panose="020B0602030504020204" pitchFamily="34" charset="0"/>
                          <a:ea typeface="MS PGothic" panose="020B0600070205080204" pitchFamily="34" charset="-128"/>
                        </a:defRPr>
                      </a:lvl2pPr>
                      <a:lvl3pPr marL="1143000" indent="-228600">
                        <a:spcBef>
                          <a:spcPts val="350"/>
                        </a:spcBef>
                        <a:buClr>
                          <a:schemeClr val="accent2"/>
                        </a:buClr>
                        <a:buSzPct val="100000"/>
                        <a:buFont typeface="Wingdings 2" panose="05020102010507070707" pitchFamily="18" charset="2"/>
                        <a:defRPr sz="1900">
                          <a:solidFill>
                            <a:schemeClr val="tx1"/>
                          </a:solidFill>
                          <a:latin typeface="Lucida Sans Unicode" panose="020B0602030504020204" pitchFamily="34" charset="0"/>
                          <a:ea typeface="MS PGothic" panose="020B0600070205080204" pitchFamily="34" charset="-128"/>
                        </a:defRPr>
                      </a:lvl3pPr>
                      <a:lvl4pPr marL="1600200" indent="-228600">
                        <a:spcBef>
                          <a:spcPts val="350"/>
                        </a:spcBef>
                        <a:buClr>
                          <a:schemeClr val="accent2"/>
                        </a:buClr>
                        <a:buFont typeface="Wingdings 2" panose="05020102010507070707" pitchFamily="18" charset="2"/>
                        <a:defRPr sz="1700">
                          <a:solidFill>
                            <a:schemeClr val="tx1"/>
                          </a:solidFill>
                          <a:latin typeface="Lucida Sans Unicode" panose="020B0602030504020204" pitchFamily="34" charset="0"/>
                          <a:ea typeface="MS PGothic" panose="020B0600070205080204" pitchFamily="34" charset="-128"/>
                        </a:defRPr>
                      </a:lvl4pPr>
                      <a:lvl5pPr marL="2057400" indent="-228600">
                        <a:spcBef>
                          <a:spcPts val="350"/>
                        </a:spcBef>
                        <a:buClr>
                          <a:schemeClr val="accent2"/>
                        </a:buClr>
                        <a:buFont typeface="Wingdings 2" panose="05020102010507070707" pitchFamily="18" charset="2"/>
                        <a:defRPr sz="1600">
                          <a:solidFill>
                            <a:schemeClr val="tx1"/>
                          </a:solidFill>
                          <a:latin typeface="Lucida Sans Unicode" panose="020B0602030504020204" pitchFamily="34" charset="0"/>
                          <a:ea typeface="MS PGothic" panose="020B0600070205080204" pitchFamily="34" charset="-128"/>
                        </a:defRPr>
                      </a:lvl5pPr>
                      <a:lvl6pPr marL="2514600" indent="-228600" eaLnBrk="0" fontAlgn="base" hangingPunct="0">
                        <a:spcBef>
                          <a:spcPts val="350"/>
                        </a:spcBef>
                        <a:spcAft>
                          <a:spcPct val="0"/>
                        </a:spcAft>
                        <a:buClr>
                          <a:schemeClr val="accent2"/>
                        </a:buClr>
                        <a:buFont typeface="Wingdings 2" panose="05020102010507070707" pitchFamily="18" charset="2"/>
                        <a:defRPr sz="1600">
                          <a:solidFill>
                            <a:schemeClr val="tx1"/>
                          </a:solidFill>
                          <a:latin typeface="Lucida Sans Unicode" panose="020B0602030504020204" pitchFamily="34" charset="0"/>
                          <a:ea typeface="MS PGothic" panose="020B0600070205080204" pitchFamily="34" charset="-128"/>
                        </a:defRPr>
                      </a:lvl6pPr>
                      <a:lvl7pPr marL="2971800" indent="-228600" eaLnBrk="0" fontAlgn="base" hangingPunct="0">
                        <a:spcBef>
                          <a:spcPts val="350"/>
                        </a:spcBef>
                        <a:spcAft>
                          <a:spcPct val="0"/>
                        </a:spcAft>
                        <a:buClr>
                          <a:schemeClr val="accent2"/>
                        </a:buClr>
                        <a:buFont typeface="Wingdings 2" panose="05020102010507070707" pitchFamily="18" charset="2"/>
                        <a:defRPr sz="1600">
                          <a:solidFill>
                            <a:schemeClr val="tx1"/>
                          </a:solidFill>
                          <a:latin typeface="Lucida Sans Unicode" panose="020B0602030504020204" pitchFamily="34" charset="0"/>
                          <a:ea typeface="MS PGothic" panose="020B0600070205080204" pitchFamily="34" charset="-128"/>
                        </a:defRPr>
                      </a:lvl7pPr>
                      <a:lvl8pPr marL="3429000" indent="-228600" eaLnBrk="0" fontAlgn="base" hangingPunct="0">
                        <a:spcBef>
                          <a:spcPts val="350"/>
                        </a:spcBef>
                        <a:spcAft>
                          <a:spcPct val="0"/>
                        </a:spcAft>
                        <a:buClr>
                          <a:schemeClr val="accent2"/>
                        </a:buClr>
                        <a:buFont typeface="Wingdings 2" panose="05020102010507070707" pitchFamily="18" charset="2"/>
                        <a:defRPr sz="1600">
                          <a:solidFill>
                            <a:schemeClr val="tx1"/>
                          </a:solidFill>
                          <a:latin typeface="Lucida Sans Unicode" panose="020B0602030504020204" pitchFamily="34" charset="0"/>
                          <a:ea typeface="MS PGothic" panose="020B0600070205080204" pitchFamily="34" charset="-128"/>
                        </a:defRPr>
                      </a:lvl8pPr>
                      <a:lvl9pPr marL="3886200" indent="-228600" eaLnBrk="0" fontAlgn="base" hangingPunct="0">
                        <a:spcBef>
                          <a:spcPts val="350"/>
                        </a:spcBef>
                        <a:spcAft>
                          <a:spcPct val="0"/>
                        </a:spcAft>
                        <a:buClr>
                          <a:schemeClr val="accent2"/>
                        </a:buClr>
                        <a:buFont typeface="Wingdings 2" panose="05020102010507070707" pitchFamily="18" charset="2"/>
                        <a:defRPr sz="1600">
                          <a:solidFill>
                            <a:schemeClr val="tx1"/>
                          </a:solidFill>
                          <a:latin typeface="Lucida Sans Unicode" panose="020B0602030504020204" pitchFamily="34" charset="0"/>
                          <a:ea typeface="MS PGothic" panose="020B0600070205080204" pitchFamily="34" charset="-128"/>
                        </a:defRPr>
                      </a:lvl9pPr>
                    </a:lstStyle>
                    <a:p>
                      <a:pPr marL="109538" marR="0" lvl="0" indent="0" algn="l" defTabSz="914400" rtl="0" eaLnBrk="0" fontAlgn="base" latinLnBrk="0" hangingPunct="0">
                        <a:lnSpc>
                          <a:spcPct val="100000"/>
                        </a:lnSpc>
                        <a:spcBef>
                          <a:spcPts val="400"/>
                        </a:spcBef>
                        <a:spcAft>
                          <a:spcPct val="0"/>
                        </a:spcAft>
                        <a:buClr>
                          <a:schemeClr val="accent1"/>
                        </a:buClr>
                        <a:buSzPct val="68000"/>
                        <a:buFont typeface="Wingdings 3" panose="05040102010807070707" pitchFamily="18" charset="2"/>
                        <a:buNone/>
                        <a:tabLst/>
                      </a:pPr>
                      <a:r>
                        <a:rPr kumimoji="0" lang="tr-TR" altLang="tr-TR" sz="2800" b="0" i="0" u="none" strike="noStrike" cap="none" normalizeH="0" baseline="0" dirty="0" err="1" smtClean="0">
                          <a:ln>
                            <a:noFill/>
                          </a:ln>
                          <a:solidFill>
                            <a:schemeClr val="tx1"/>
                          </a:solidFill>
                          <a:effectLst/>
                          <a:latin typeface="Comic Sans MS" panose="030F0702030302020204" pitchFamily="66" charset="0"/>
                          <a:ea typeface="MS PGothic" panose="020B0600070205080204" pitchFamily="34" charset="-128"/>
                        </a:rPr>
                        <a:t>wheat</a:t>
                      </a:r>
                      <a:endParaRPr kumimoji="0" lang="tr-TR" altLang="tr-TR" sz="2800" b="0" i="0" u="none" strike="noStrike" cap="none" normalizeH="0" baseline="0" dirty="0" smtClean="0">
                        <a:ln>
                          <a:noFill/>
                        </a:ln>
                        <a:solidFill>
                          <a:schemeClr val="tx1"/>
                        </a:solidFill>
                        <a:effectLst/>
                        <a:latin typeface="Comic Sans MS" panose="030F0702030302020204" pitchFamily="66" charset="0"/>
                        <a:ea typeface="MS PGothic" panose="020B0600070205080204" pitchFamily="34" charset="-128"/>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marL="109538">
                        <a:spcBef>
                          <a:spcPts val="400"/>
                        </a:spcBef>
                        <a:buClr>
                          <a:schemeClr val="accent1"/>
                        </a:buClr>
                        <a:buSzPct val="68000"/>
                        <a:buFont typeface="Wingdings 3" panose="05040102010807070707" pitchFamily="18" charset="2"/>
                        <a:defRPr sz="2300">
                          <a:solidFill>
                            <a:schemeClr val="tx1"/>
                          </a:solidFill>
                          <a:latin typeface="Lucida Sans Unicode" panose="020B0602030504020204" pitchFamily="34" charset="0"/>
                          <a:ea typeface="MS PGothic" panose="020B0600070205080204" pitchFamily="34" charset="-128"/>
                        </a:defRPr>
                      </a:lvl1pPr>
                      <a:lvl2pPr marL="742950" indent="-285750">
                        <a:spcBef>
                          <a:spcPts val="325"/>
                        </a:spcBef>
                        <a:buClr>
                          <a:schemeClr val="accent1"/>
                        </a:buClr>
                        <a:buFont typeface="Verdana" panose="020B0604030504040204" pitchFamily="34" charset="0"/>
                        <a:defRPr sz="2100">
                          <a:solidFill>
                            <a:schemeClr val="tx1"/>
                          </a:solidFill>
                          <a:latin typeface="Lucida Sans Unicode" panose="020B0602030504020204" pitchFamily="34" charset="0"/>
                          <a:ea typeface="MS PGothic" panose="020B0600070205080204" pitchFamily="34" charset="-128"/>
                        </a:defRPr>
                      </a:lvl2pPr>
                      <a:lvl3pPr marL="1143000" indent="-228600">
                        <a:spcBef>
                          <a:spcPts val="350"/>
                        </a:spcBef>
                        <a:buClr>
                          <a:schemeClr val="accent2"/>
                        </a:buClr>
                        <a:buSzPct val="100000"/>
                        <a:buFont typeface="Wingdings 2" panose="05020102010507070707" pitchFamily="18" charset="2"/>
                        <a:defRPr sz="1900">
                          <a:solidFill>
                            <a:schemeClr val="tx1"/>
                          </a:solidFill>
                          <a:latin typeface="Lucida Sans Unicode" panose="020B0602030504020204" pitchFamily="34" charset="0"/>
                          <a:ea typeface="MS PGothic" panose="020B0600070205080204" pitchFamily="34" charset="-128"/>
                        </a:defRPr>
                      </a:lvl3pPr>
                      <a:lvl4pPr marL="1600200" indent="-228600">
                        <a:spcBef>
                          <a:spcPts val="350"/>
                        </a:spcBef>
                        <a:buClr>
                          <a:schemeClr val="accent2"/>
                        </a:buClr>
                        <a:buFont typeface="Wingdings 2" panose="05020102010507070707" pitchFamily="18" charset="2"/>
                        <a:defRPr sz="1700">
                          <a:solidFill>
                            <a:schemeClr val="tx1"/>
                          </a:solidFill>
                          <a:latin typeface="Lucida Sans Unicode" panose="020B0602030504020204" pitchFamily="34" charset="0"/>
                          <a:ea typeface="MS PGothic" panose="020B0600070205080204" pitchFamily="34" charset="-128"/>
                        </a:defRPr>
                      </a:lvl4pPr>
                      <a:lvl5pPr marL="2057400" indent="-228600">
                        <a:spcBef>
                          <a:spcPts val="350"/>
                        </a:spcBef>
                        <a:buClr>
                          <a:schemeClr val="accent2"/>
                        </a:buClr>
                        <a:buFont typeface="Wingdings 2" panose="05020102010507070707" pitchFamily="18" charset="2"/>
                        <a:defRPr sz="1600">
                          <a:solidFill>
                            <a:schemeClr val="tx1"/>
                          </a:solidFill>
                          <a:latin typeface="Lucida Sans Unicode" panose="020B0602030504020204" pitchFamily="34" charset="0"/>
                          <a:ea typeface="MS PGothic" panose="020B0600070205080204" pitchFamily="34" charset="-128"/>
                        </a:defRPr>
                      </a:lvl5pPr>
                      <a:lvl6pPr marL="2514600" indent="-228600" eaLnBrk="0" fontAlgn="base" hangingPunct="0">
                        <a:spcBef>
                          <a:spcPts val="350"/>
                        </a:spcBef>
                        <a:spcAft>
                          <a:spcPct val="0"/>
                        </a:spcAft>
                        <a:buClr>
                          <a:schemeClr val="accent2"/>
                        </a:buClr>
                        <a:buFont typeface="Wingdings 2" panose="05020102010507070707" pitchFamily="18" charset="2"/>
                        <a:defRPr sz="1600">
                          <a:solidFill>
                            <a:schemeClr val="tx1"/>
                          </a:solidFill>
                          <a:latin typeface="Lucida Sans Unicode" panose="020B0602030504020204" pitchFamily="34" charset="0"/>
                          <a:ea typeface="MS PGothic" panose="020B0600070205080204" pitchFamily="34" charset="-128"/>
                        </a:defRPr>
                      </a:lvl6pPr>
                      <a:lvl7pPr marL="2971800" indent="-228600" eaLnBrk="0" fontAlgn="base" hangingPunct="0">
                        <a:spcBef>
                          <a:spcPts val="350"/>
                        </a:spcBef>
                        <a:spcAft>
                          <a:spcPct val="0"/>
                        </a:spcAft>
                        <a:buClr>
                          <a:schemeClr val="accent2"/>
                        </a:buClr>
                        <a:buFont typeface="Wingdings 2" panose="05020102010507070707" pitchFamily="18" charset="2"/>
                        <a:defRPr sz="1600">
                          <a:solidFill>
                            <a:schemeClr val="tx1"/>
                          </a:solidFill>
                          <a:latin typeface="Lucida Sans Unicode" panose="020B0602030504020204" pitchFamily="34" charset="0"/>
                          <a:ea typeface="MS PGothic" panose="020B0600070205080204" pitchFamily="34" charset="-128"/>
                        </a:defRPr>
                      </a:lvl7pPr>
                      <a:lvl8pPr marL="3429000" indent="-228600" eaLnBrk="0" fontAlgn="base" hangingPunct="0">
                        <a:spcBef>
                          <a:spcPts val="350"/>
                        </a:spcBef>
                        <a:spcAft>
                          <a:spcPct val="0"/>
                        </a:spcAft>
                        <a:buClr>
                          <a:schemeClr val="accent2"/>
                        </a:buClr>
                        <a:buFont typeface="Wingdings 2" panose="05020102010507070707" pitchFamily="18" charset="2"/>
                        <a:defRPr sz="1600">
                          <a:solidFill>
                            <a:schemeClr val="tx1"/>
                          </a:solidFill>
                          <a:latin typeface="Lucida Sans Unicode" panose="020B0602030504020204" pitchFamily="34" charset="0"/>
                          <a:ea typeface="MS PGothic" panose="020B0600070205080204" pitchFamily="34" charset="-128"/>
                        </a:defRPr>
                      </a:lvl8pPr>
                      <a:lvl9pPr marL="3886200" indent="-228600" eaLnBrk="0" fontAlgn="base" hangingPunct="0">
                        <a:spcBef>
                          <a:spcPts val="350"/>
                        </a:spcBef>
                        <a:spcAft>
                          <a:spcPct val="0"/>
                        </a:spcAft>
                        <a:buClr>
                          <a:schemeClr val="accent2"/>
                        </a:buClr>
                        <a:buFont typeface="Wingdings 2" panose="05020102010507070707" pitchFamily="18" charset="2"/>
                        <a:defRPr sz="1600">
                          <a:solidFill>
                            <a:schemeClr val="tx1"/>
                          </a:solidFill>
                          <a:latin typeface="Lucida Sans Unicode" panose="020B0602030504020204" pitchFamily="34" charset="0"/>
                          <a:ea typeface="MS PGothic" panose="020B0600070205080204" pitchFamily="34" charset="-128"/>
                        </a:defRPr>
                      </a:lvl9pPr>
                    </a:lstStyle>
                    <a:p>
                      <a:pPr marL="109538" marR="0" lvl="0" indent="0" algn="l" defTabSz="914400" rtl="0" eaLnBrk="0" fontAlgn="base" latinLnBrk="0" hangingPunct="0">
                        <a:lnSpc>
                          <a:spcPct val="100000"/>
                        </a:lnSpc>
                        <a:spcBef>
                          <a:spcPts val="400"/>
                        </a:spcBef>
                        <a:spcAft>
                          <a:spcPct val="0"/>
                        </a:spcAft>
                        <a:buClr>
                          <a:schemeClr val="accent1"/>
                        </a:buClr>
                        <a:buSzPct val="68000"/>
                        <a:buFont typeface="Wingdings 3" panose="05040102010807070707" pitchFamily="18" charset="2"/>
                        <a:buNone/>
                        <a:tabLst/>
                      </a:pPr>
                      <a:r>
                        <a:rPr kumimoji="0" lang="tr-TR" altLang="tr-TR" sz="2800" b="0" i="0" u="none" strike="noStrike" cap="none" normalizeH="0" baseline="0" smtClean="0">
                          <a:ln>
                            <a:noFill/>
                          </a:ln>
                          <a:solidFill>
                            <a:schemeClr val="tx1"/>
                          </a:solidFill>
                          <a:effectLst/>
                          <a:latin typeface="Comic Sans MS" panose="030F0702030302020204" pitchFamily="66" charset="0"/>
                          <a:ea typeface="MS PGothic" panose="020B0600070205080204" pitchFamily="34" charset="-128"/>
                        </a:rPr>
                        <a:t>77</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marL="109538">
                        <a:spcBef>
                          <a:spcPts val="400"/>
                        </a:spcBef>
                        <a:buClr>
                          <a:schemeClr val="accent1"/>
                        </a:buClr>
                        <a:buSzPct val="68000"/>
                        <a:buFont typeface="Wingdings 3" panose="05040102010807070707" pitchFamily="18" charset="2"/>
                        <a:defRPr sz="2300">
                          <a:solidFill>
                            <a:schemeClr val="tx1"/>
                          </a:solidFill>
                          <a:latin typeface="Lucida Sans Unicode" panose="020B0602030504020204" pitchFamily="34" charset="0"/>
                          <a:ea typeface="MS PGothic" panose="020B0600070205080204" pitchFamily="34" charset="-128"/>
                        </a:defRPr>
                      </a:lvl1pPr>
                      <a:lvl2pPr marL="742950" indent="-285750">
                        <a:spcBef>
                          <a:spcPts val="325"/>
                        </a:spcBef>
                        <a:buClr>
                          <a:schemeClr val="accent1"/>
                        </a:buClr>
                        <a:buFont typeface="Verdana" panose="020B0604030504040204" pitchFamily="34" charset="0"/>
                        <a:defRPr sz="2100">
                          <a:solidFill>
                            <a:schemeClr val="tx1"/>
                          </a:solidFill>
                          <a:latin typeface="Lucida Sans Unicode" panose="020B0602030504020204" pitchFamily="34" charset="0"/>
                          <a:ea typeface="MS PGothic" panose="020B0600070205080204" pitchFamily="34" charset="-128"/>
                        </a:defRPr>
                      </a:lvl2pPr>
                      <a:lvl3pPr marL="1143000" indent="-228600">
                        <a:spcBef>
                          <a:spcPts val="350"/>
                        </a:spcBef>
                        <a:buClr>
                          <a:schemeClr val="accent2"/>
                        </a:buClr>
                        <a:buSzPct val="100000"/>
                        <a:buFont typeface="Wingdings 2" panose="05020102010507070707" pitchFamily="18" charset="2"/>
                        <a:defRPr sz="1900">
                          <a:solidFill>
                            <a:schemeClr val="tx1"/>
                          </a:solidFill>
                          <a:latin typeface="Lucida Sans Unicode" panose="020B0602030504020204" pitchFamily="34" charset="0"/>
                          <a:ea typeface="MS PGothic" panose="020B0600070205080204" pitchFamily="34" charset="-128"/>
                        </a:defRPr>
                      </a:lvl3pPr>
                      <a:lvl4pPr marL="1600200" indent="-228600">
                        <a:spcBef>
                          <a:spcPts val="350"/>
                        </a:spcBef>
                        <a:buClr>
                          <a:schemeClr val="accent2"/>
                        </a:buClr>
                        <a:buFont typeface="Wingdings 2" panose="05020102010507070707" pitchFamily="18" charset="2"/>
                        <a:defRPr sz="1700">
                          <a:solidFill>
                            <a:schemeClr val="tx1"/>
                          </a:solidFill>
                          <a:latin typeface="Lucida Sans Unicode" panose="020B0602030504020204" pitchFamily="34" charset="0"/>
                          <a:ea typeface="MS PGothic" panose="020B0600070205080204" pitchFamily="34" charset="-128"/>
                        </a:defRPr>
                      </a:lvl4pPr>
                      <a:lvl5pPr marL="2057400" indent="-228600">
                        <a:spcBef>
                          <a:spcPts val="350"/>
                        </a:spcBef>
                        <a:buClr>
                          <a:schemeClr val="accent2"/>
                        </a:buClr>
                        <a:buFont typeface="Wingdings 2" panose="05020102010507070707" pitchFamily="18" charset="2"/>
                        <a:defRPr sz="1600">
                          <a:solidFill>
                            <a:schemeClr val="tx1"/>
                          </a:solidFill>
                          <a:latin typeface="Lucida Sans Unicode" panose="020B0602030504020204" pitchFamily="34" charset="0"/>
                          <a:ea typeface="MS PGothic" panose="020B0600070205080204" pitchFamily="34" charset="-128"/>
                        </a:defRPr>
                      </a:lvl5pPr>
                      <a:lvl6pPr marL="2514600" indent="-228600" eaLnBrk="0" fontAlgn="base" hangingPunct="0">
                        <a:spcBef>
                          <a:spcPts val="350"/>
                        </a:spcBef>
                        <a:spcAft>
                          <a:spcPct val="0"/>
                        </a:spcAft>
                        <a:buClr>
                          <a:schemeClr val="accent2"/>
                        </a:buClr>
                        <a:buFont typeface="Wingdings 2" panose="05020102010507070707" pitchFamily="18" charset="2"/>
                        <a:defRPr sz="1600">
                          <a:solidFill>
                            <a:schemeClr val="tx1"/>
                          </a:solidFill>
                          <a:latin typeface="Lucida Sans Unicode" panose="020B0602030504020204" pitchFamily="34" charset="0"/>
                          <a:ea typeface="MS PGothic" panose="020B0600070205080204" pitchFamily="34" charset="-128"/>
                        </a:defRPr>
                      </a:lvl6pPr>
                      <a:lvl7pPr marL="2971800" indent="-228600" eaLnBrk="0" fontAlgn="base" hangingPunct="0">
                        <a:spcBef>
                          <a:spcPts val="350"/>
                        </a:spcBef>
                        <a:spcAft>
                          <a:spcPct val="0"/>
                        </a:spcAft>
                        <a:buClr>
                          <a:schemeClr val="accent2"/>
                        </a:buClr>
                        <a:buFont typeface="Wingdings 2" panose="05020102010507070707" pitchFamily="18" charset="2"/>
                        <a:defRPr sz="1600">
                          <a:solidFill>
                            <a:schemeClr val="tx1"/>
                          </a:solidFill>
                          <a:latin typeface="Lucida Sans Unicode" panose="020B0602030504020204" pitchFamily="34" charset="0"/>
                          <a:ea typeface="MS PGothic" panose="020B0600070205080204" pitchFamily="34" charset="-128"/>
                        </a:defRPr>
                      </a:lvl7pPr>
                      <a:lvl8pPr marL="3429000" indent="-228600" eaLnBrk="0" fontAlgn="base" hangingPunct="0">
                        <a:spcBef>
                          <a:spcPts val="350"/>
                        </a:spcBef>
                        <a:spcAft>
                          <a:spcPct val="0"/>
                        </a:spcAft>
                        <a:buClr>
                          <a:schemeClr val="accent2"/>
                        </a:buClr>
                        <a:buFont typeface="Wingdings 2" panose="05020102010507070707" pitchFamily="18" charset="2"/>
                        <a:defRPr sz="1600">
                          <a:solidFill>
                            <a:schemeClr val="tx1"/>
                          </a:solidFill>
                          <a:latin typeface="Lucida Sans Unicode" panose="020B0602030504020204" pitchFamily="34" charset="0"/>
                          <a:ea typeface="MS PGothic" panose="020B0600070205080204" pitchFamily="34" charset="-128"/>
                        </a:defRPr>
                      </a:lvl8pPr>
                      <a:lvl9pPr marL="3886200" indent="-228600" eaLnBrk="0" fontAlgn="base" hangingPunct="0">
                        <a:spcBef>
                          <a:spcPts val="350"/>
                        </a:spcBef>
                        <a:spcAft>
                          <a:spcPct val="0"/>
                        </a:spcAft>
                        <a:buClr>
                          <a:schemeClr val="accent2"/>
                        </a:buClr>
                        <a:buFont typeface="Wingdings 2" panose="05020102010507070707" pitchFamily="18" charset="2"/>
                        <a:defRPr sz="1600">
                          <a:solidFill>
                            <a:schemeClr val="tx1"/>
                          </a:solidFill>
                          <a:latin typeface="Lucida Sans Unicode" panose="020B0602030504020204" pitchFamily="34" charset="0"/>
                          <a:ea typeface="MS PGothic" panose="020B0600070205080204" pitchFamily="34" charset="-128"/>
                        </a:defRPr>
                      </a:lvl9pPr>
                    </a:lstStyle>
                    <a:p>
                      <a:pPr marL="109538" marR="0" lvl="0" indent="0" algn="l" defTabSz="914400" rtl="0" eaLnBrk="0" fontAlgn="base" latinLnBrk="0" hangingPunct="0">
                        <a:lnSpc>
                          <a:spcPct val="100000"/>
                        </a:lnSpc>
                        <a:spcBef>
                          <a:spcPts val="400"/>
                        </a:spcBef>
                        <a:spcAft>
                          <a:spcPct val="0"/>
                        </a:spcAft>
                        <a:buClr>
                          <a:schemeClr val="accent1"/>
                        </a:buClr>
                        <a:buSzPct val="68000"/>
                        <a:buFont typeface="Wingdings 3" panose="05040102010807070707" pitchFamily="18" charset="2"/>
                        <a:buNone/>
                        <a:tabLst/>
                      </a:pPr>
                      <a:r>
                        <a:rPr kumimoji="0" lang="tr-TR" altLang="tr-TR" sz="2800" b="0" i="0" u="none" strike="noStrike" cap="none" normalizeH="0" baseline="0" smtClean="0">
                          <a:ln>
                            <a:noFill/>
                          </a:ln>
                          <a:solidFill>
                            <a:schemeClr val="tx1"/>
                          </a:solidFill>
                          <a:effectLst/>
                          <a:latin typeface="Comic Sans MS" panose="030F0702030302020204" pitchFamily="66" charset="0"/>
                          <a:ea typeface="MS PGothic" panose="020B0600070205080204" pitchFamily="34" charset="-128"/>
                        </a:rPr>
                        <a:t>0.55</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041127747"/>
                  </a:ext>
                </a:extLst>
              </a:tr>
              <a:tr h="646113">
                <a:tc>
                  <a:txBody>
                    <a:bodyPr/>
                    <a:lstStyle>
                      <a:lvl1pPr marL="109538">
                        <a:spcBef>
                          <a:spcPts val="400"/>
                        </a:spcBef>
                        <a:buClr>
                          <a:schemeClr val="accent1"/>
                        </a:buClr>
                        <a:buSzPct val="68000"/>
                        <a:buFont typeface="Wingdings 3" panose="05040102010807070707" pitchFamily="18" charset="2"/>
                        <a:defRPr sz="2300">
                          <a:solidFill>
                            <a:schemeClr val="tx1"/>
                          </a:solidFill>
                          <a:latin typeface="Lucida Sans Unicode" panose="020B0602030504020204" pitchFamily="34" charset="0"/>
                          <a:ea typeface="MS PGothic" panose="020B0600070205080204" pitchFamily="34" charset="-128"/>
                        </a:defRPr>
                      </a:lvl1pPr>
                      <a:lvl2pPr marL="742950" indent="-285750">
                        <a:spcBef>
                          <a:spcPts val="325"/>
                        </a:spcBef>
                        <a:buClr>
                          <a:schemeClr val="accent1"/>
                        </a:buClr>
                        <a:buFont typeface="Verdana" panose="020B0604030504040204" pitchFamily="34" charset="0"/>
                        <a:defRPr sz="2100">
                          <a:solidFill>
                            <a:schemeClr val="tx1"/>
                          </a:solidFill>
                          <a:latin typeface="Lucida Sans Unicode" panose="020B0602030504020204" pitchFamily="34" charset="0"/>
                          <a:ea typeface="MS PGothic" panose="020B0600070205080204" pitchFamily="34" charset="-128"/>
                        </a:defRPr>
                      </a:lvl2pPr>
                      <a:lvl3pPr marL="1143000" indent="-228600">
                        <a:spcBef>
                          <a:spcPts val="350"/>
                        </a:spcBef>
                        <a:buClr>
                          <a:schemeClr val="accent2"/>
                        </a:buClr>
                        <a:buSzPct val="100000"/>
                        <a:buFont typeface="Wingdings 2" panose="05020102010507070707" pitchFamily="18" charset="2"/>
                        <a:defRPr sz="1900">
                          <a:solidFill>
                            <a:schemeClr val="tx1"/>
                          </a:solidFill>
                          <a:latin typeface="Lucida Sans Unicode" panose="020B0602030504020204" pitchFamily="34" charset="0"/>
                          <a:ea typeface="MS PGothic" panose="020B0600070205080204" pitchFamily="34" charset="-128"/>
                        </a:defRPr>
                      </a:lvl3pPr>
                      <a:lvl4pPr marL="1600200" indent="-228600">
                        <a:spcBef>
                          <a:spcPts val="350"/>
                        </a:spcBef>
                        <a:buClr>
                          <a:schemeClr val="accent2"/>
                        </a:buClr>
                        <a:buFont typeface="Wingdings 2" panose="05020102010507070707" pitchFamily="18" charset="2"/>
                        <a:defRPr sz="1700">
                          <a:solidFill>
                            <a:schemeClr val="tx1"/>
                          </a:solidFill>
                          <a:latin typeface="Lucida Sans Unicode" panose="020B0602030504020204" pitchFamily="34" charset="0"/>
                          <a:ea typeface="MS PGothic" panose="020B0600070205080204" pitchFamily="34" charset="-128"/>
                        </a:defRPr>
                      </a:lvl4pPr>
                      <a:lvl5pPr marL="2057400" indent="-228600">
                        <a:spcBef>
                          <a:spcPts val="350"/>
                        </a:spcBef>
                        <a:buClr>
                          <a:schemeClr val="accent2"/>
                        </a:buClr>
                        <a:buFont typeface="Wingdings 2" panose="05020102010507070707" pitchFamily="18" charset="2"/>
                        <a:defRPr sz="1600">
                          <a:solidFill>
                            <a:schemeClr val="tx1"/>
                          </a:solidFill>
                          <a:latin typeface="Lucida Sans Unicode" panose="020B0602030504020204" pitchFamily="34" charset="0"/>
                          <a:ea typeface="MS PGothic" panose="020B0600070205080204" pitchFamily="34" charset="-128"/>
                        </a:defRPr>
                      </a:lvl5pPr>
                      <a:lvl6pPr marL="2514600" indent="-228600" eaLnBrk="0" fontAlgn="base" hangingPunct="0">
                        <a:spcBef>
                          <a:spcPts val="350"/>
                        </a:spcBef>
                        <a:spcAft>
                          <a:spcPct val="0"/>
                        </a:spcAft>
                        <a:buClr>
                          <a:schemeClr val="accent2"/>
                        </a:buClr>
                        <a:buFont typeface="Wingdings 2" panose="05020102010507070707" pitchFamily="18" charset="2"/>
                        <a:defRPr sz="1600">
                          <a:solidFill>
                            <a:schemeClr val="tx1"/>
                          </a:solidFill>
                          <a:latin typeface="Lucida Sans Unicode" panose="020B0602030504020204" pitchFamily="34" charset="0"/>
                          <a:ea typeface="MS PGothic" panose="020B0600070205080204" pitchFamily="34" charset="-128"/>
                        </a:defRPr>
                      </a:lvl6pPr>
                      <a:lvl7pPr marL="2971800" indent="-228600" eaLnBrk="0" fontAlgn="base" hangingPunct="0">
                        <a:spcBef>
                          <a:spcPts val="350"/>
                        </a:spcBef>
                        <a:spcAft>
                          <a:spcPct val="0"/>
                        </a:spcAft>
                        <a:buClr>
                          <a:schemeClr val="accent2"/>
                        </a:buClr>
                        <a:buFont typeface="Wingdings 2" panose="05020102010507070707" pitchFamily="18" charset="2"/>
                        <a:defRPr sz="1600">
                          <a:solidFill>
                            <a:schemeClr val="tx1"/>
                          </a:solidFill>
                          <a:latin typeface="Lucida Sans Unicode" panose="020B0602030504020204" pitchFamily="34" charset="0"/>
                          <a:ea typeface="MS PGothic" panose="020B0600070205080204" pitchFamily="34" charset="-128"/>
                        </a:defRPr>
                      </a:lvl7pPr>
                      <a:lvl8pPr marL="3429000" indent="-228600" eaLnBrk="0" fontAlgn="base" hangingPunct="0">
                        <a:spcBef>
                          <a:spcPts val="350"/>
                        </a:spcBef>
                        <a:spcAft>
                          <a:spcPct val="0"/>
                        </a:spcAft>
                        <a:buClr>
                          <a:schemeClr val="accent2"/>
                        </a:buClr>
                        <a:buFont typeface="Wingdings 2" panose="05020102010507070707" pitchFamily="18" charset="2"/>
                        <a:defRPr sz="1600">
                          <a:solidFill>
                            <a:schemeClr val="tx1"/>
                          </a:solidFill>
                          <a:latin typeface="Lucida Sans Unicode" panose="020B0602030504020204" pitchFamily="34" charset="0"/>
                          <a:ea typeface="MS PGothic" panose="020B0600070205080204" pitchFamily="34" charset="-128"/>
                        </a:defRPr>
                      </a:lvl8pPr>
                      <a:lvl9pPr marL="3886200" indent="-228600" eaLnBrk="0" fontAlgn="base" hangingPunct="0">
                        <a:spcBef>
                          <a:spcPts val="350"/>
                        </a:spcBef>
                        <a:spcAft>
                          <a:spcPct val="0"/>
                        </a:spcAft>
                        <a:buClr>
                          <a:schemeClr val="accent2"/>
                        </a:buClr>
                        <a:buFont typeface="Wingdings 2" panose="05020102010507070707" pitchFamily="18" charset="2"/>
                        <a:defRPr sz="1600">
                          <a:solidFill>
                            <a:schemeClr val="tx1"/>
                          </a:solidFill>
                          <a:latin typeface="Lucida Sans Unicode" panose="020B0602030504020204" pitchFamily="34" charset="0"/>
                          <a:ea typeface="MS PGothic" panose="020B0600070205080204" pitchFamily="34" charset="-128"/>
                        </a:defRPr>
                      </a:lvl9pPr>
                    </a:lstStyle>
                    <a:p>
                      <a:pPr marL="109538" marR="0" lvl="0" indent="0" algn="l" defTabSz="914400" rtl="0" eaLnBrk="0" fontAlgn="base" latinLnBrk="0" hangingPunct="0">
                        <a:lnSpc>
                          <a:spcPct val="100000"/>
                        </a:lnSpc>
                        <a:spcBef>
                          <a:spcPts val="400"/>
                        </a:spcBef>
                        <a:spcAft>
                          <a:spcPct val="0"/>
                        </a:spcAft>
                        <a:buClr>
                          <a:schemeClr val="accent1"/>
                        </a:buClr>
                        <a:buSzPct val="68000"/>
                        <a:buFont typeface="Wingdings 3" panose="05040102010807070707" pitchFamily="18" charset="2"/>
                        <a:buNone/>
                        <a:tabLst/>
                      </a:pPr>
                      <a:r>
                        <a:rPr kumimoji="0" lang="tr-TR" altLang="tr-TR" sz="2800" b="0" i="0" u="none" strike="noStrike" cap="none" normalizeH="0" baseline="0" dirty="0" err="1" smtClean="0">
                          <a:ln>
                            <a:noFill/>
                          </a:ln>
                          <a:solidFill>
                            <a:schemeClr val="tx1"/>
                          </a:solidFill>
                          <a:effectLst/>
                          <a:latin typeface="Comic Sans MS" panose="030F0702030302020204" pitchFamily="66" charset="0"/>
                          <a:ea typeface="MS PGothic" panose="020B0600070205080204" pitchFamily="34" charset="-128"/>
                        </a:rPr>
                        <a:t>barley</a:t>
                      </a:r>
                      <a:endParaRPr kumimoji="0" lang="tr-TR" altLang="tr-TR" sz="2800" b="0" i="0" u="none" strike="noStrike" cap="none" normalizeH="0" baseline="0" dirty="0" smtClean="0">
                        <a:ln>
                          <a:noFill/>
                        </a:ln>
                        <a:solidFill>
                          <a:schemeClr val="tx1"/>
                        </a:solidFill>
                        <a:effectLst/>
                        <a:latin typeface="Comic Sans MS" panose="030F0702030302020204" pitchFamily="66" charset="0"/>
                        <a:ea typeface="MS PGothic" panose="020B0600070205080204" pitchFamily="34" charset="-128"/>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marL="109538">
                        <a:spcBef>
                          <a:spcPts val="400"/>
                        </a:spcBef>
                        <a:buClr>
                          <a:schemeClr val="accent1"/>
                        </a:buClr>
                        <a:buSzPct val="68000"/>
                        <a:buFont typeface="Wingdings 3" panose="05040102010807070707" pitchFamily="18" charset="2"/>
                        <a:defRPr sz="2300">
                          <a:solidFill>
                            <a:schemeClr val="tx1"/>
                          </a:solidFill>
                          <a:latin typeface="Lucida Sans Unicode" panose="020B0602030504020204" pitchFamily="34" charset="0"/>
                          <a:ea typeface="MS PGothic" panose="020B0600070205080204" pitchFamily="34" charset="-128"/>
                        </a:defRPr>
                      </a:lvl1pPr>
                      <a:lvl2pPr marL="742950" indent="-285750">
                        <a:spcBef>
                          <a:spcPts val="325"/>
                        </a:spcBef>
                        <a:buClr>
                          <a:schemeClr val="accent1"/>
                        </a:buClr>
                        <a:buFont typeface="Verdana" panose="020B0604030504040204" pitchFamily="34" charset="0"/>
                        <a:defRPr sz="2100">
                          <a:solidFill>
                            <a:schemeClr val="tx1"/>
                          </a:solidFill>
                          <a:latin typeface="Lucida Sans Unicode" panose="020B0602030504020204" pitchFamily="34" charset="0"/>
                          <a:ea typeface="MS PGothic" panose="020B0600070205080204" pitchFamily="34" charset="-128"/>
                        </a:defRPr>
                      </a:lvl2pPr>
                      <a:lvl3pPr marL="1143000" indent="-228600">
                        <a:spcBef>
                          <a:spcPts val="350"/>
                        </a:spcBef>
                        <a:buClr>
                          <a:schemeClr val="accent2"/>
                        </a:buClr>
                        <a:buSzPct val="100000"/>
                        <a:buFont typeface="Wingdings 2" panose="05020102010507070707" pitchFamily="18" charset="2"/>
                        <a:defRPr sz="1900">
                          <a:solidFill>
                            <a:schemeClr val="tx1"/>
                          </a:solidFill>
                          <a:latin typeface="Lucida Sans Unicode" panose="020B0602030504020204" pitchFamily="34" charset="0"/>
                          <a:ea typeface="MS PGothic" panose="020B0600070205080204" pitchFamily="34" charset="-128"/>
                        </a:defRPr>
                      </a:lvl3pPr>
                      <a:lvl4pPr marL="1600200" indent="-228600">
                        <a:spcBef>
                          <a:spcPts val="350"/>
                        </a:spcBef>
                        <a:buClr>
                          <a:schemeClr val="accent2"/>
                        </a:buClr>
                        <a:buFont typeface="Wingdings 2" panose="05020102010507070707" pitchFamily="18" charset="2"/>
                        <a:defRPr sz="1700">
                          <a:solidFill>
                            <a:schemeClr val="tx1"/>
                          </a:solidFill>
                          <a:latin typeface="Lucida Sans Unicode" panose="020B0602030504020204" pitchFamily="34" charset="0"/>
                          <a:ea typeface="MS PGothic" panose="020B0600070205080204" pitchFamily="34" charset="-128"/>
                        </a:defRPr>
                      </a:lvl4pPr>
                      <a:lvl5pPr marL="2057400" indent="-228600">
                        <a:spcBef>
                          <a:spcPts val="350"/>
                        </a:spcBef>
                        <a:buClr>
                          <a:schemeClr val="accent2"/>
                        </a:buClr>
                        <a:buFont typeface="Wingdings 2" panose="05020102010507070707" pitchFamily="18" charset="2"/>
                        <a:defRPr sz="1600">
                          <a:solidFill>
                            <a:schemeClr val="tx1"/>
                          </a:solidFill>
                          <a:latin typeface="Lucida Sans Unicode" panose="020B0602030504020204" pitchFamily="34" charset="0"/>
                          <a:ea typeface="MS PGothic" panose="020B0600070205080204" pitchFamily="34" charset="-128"/>
                        </a:defRPr>
                      </a:lvl5pPr>
                      <a:lvl6pPr marL="2514600" indent="-228600" eaLnBrk="0" fontAlgn="base" hangingPunct="0">
                        <a:spcBef>
                          <a:spcPts val="350"/>
                        </a:spcBef>
                        <a:spcAft>
                          <a:spcPct val="0"/>
                        </a:spcAft>
                        <a:buClr>
                          <a:schemeClr val="accent2"/>
                        </a:buClr>
                        <a:buFont typeface="Wingdings 2" panose="05020102010507070707" pitchFamily="18" charset="2"/>
                        <a:defRPr sz="1600">
                          <a:solidFill>
                            <a:schemeClr val="tx1"/>
                          </a:solidFill>
                          <a:latin typeface="Lucida Sans Unicode" panose="020B0602030504020204" pitchFamily="34" charset="0"/>
                          <a:ea typeface="MS PGothic" panose="020B0600070205080204" pitchFamily="34" charset="-128"/>
                        </a:defRPr>
                      </a:lvl6pPr>
                      <a:lvl7pPr marL="2971800" indent="-228600" eaLnBrk="0" fontAlgn="base" hangingPunct="0">
                        <a:spcBef>
                          <a:spcPts val="350"/>
                        </a:spcBef>
                        <a:spcAft>
                          <a:spcPct val="0"/>
                        </a:spcAft>
                        <a:buClr>
                          <a:schemeClr val="accent2"/>
                        </a:buClr>
                        <a:buFont typeface="Wingdings 2" panose="05020102010507070707" pitchFamily="18" charset="2"/>
                        <a:defRPr sz="1600">
                          <a:solidFill>
                            <a:schemeClr val="tx1"/>
                          </a:solidFill>
                          <a:latin typeface="Lucida Sans Unicode" panose="020B0602030504020204" pitchFamily="34" charset="0"/>
                          <a:ea typeface="MS PGothic" panose="020B0600070205080204" pitchFamily="34" charset="-128"/>
                        </a:defRPr>
                      </a:lvl7pPr>
                      <a:lvl8pPr marL="3429000" indent="-228600" eaLnBrk="0" fontAlgn="base" hangingPunct="0">
                        <a:spcBef>
                          <a:spcPts val="350"/>
                        </a:spcBef>
                        <a:spcAft>
                          <a:spcPct val="0"/>
                        </a:spcAft>
                        <a:buClr>
                          <a:schemeClr val="accent2"/>
                        </a:buClr>
                        <a:buFont typeface="Wingdings 2" panose="05020102010507070707" pitchFamily="18" charset="2"/>
                        <a:defRPr sz="1600">
                          <a:solidFill>
                            <a:schemeClr val="tx1"/>
                          </a:solidFill>
                          <a:latin typeface="Lucida Sans Unicode" panose="020B0602030504020204" pitchFamily="34" charset="0"/>
                          <a:ea typeface="MS PGothic" panose="020B0600070205080204" pitchFamily="34" charset="-128"/>
                        </a:defRPr>
                      </a:lvl8pPr>
                      <a:lvl9pPr marL="3886200" indent="-228600" eaLnBrk="0" fontAlgn="base" hangingPunct="0">
                        <a:spcBef>
                          <a:spcPts val="350"/>
                        </a:spcBef>
                        <a:spcAft>
                          <a:spcPct val="0"/>
                        </a:spcAft>
                        <a:buClr>
                          <a:schemeClr val="accent2"/>
                        </a:buClr>
                        <a:buFont typeface="Wingdings 2" panose="05020102010507070707" pitchFamily="18" charset="2"/>
                        <a:defRPr sz="1600">
                          <a:solidFill>
                            <a:schemeClr val="tx1"/>
                          </a:solidFill>
                          <a:latin typeface="Lucida Sans Unicode" panose="020B0602030504020204" pitchFamily="34" charset="0"/>
                          <a:ea typeface="MS PGothic" panose="020B0600070205080204" pitchFamily="34" charset="-128"/>
                        </a:defRPr>
                      </a:lvl9pPr>
                    </a:lstStyle>
                    <a:p>
                      <a:pPr marL="109538" marR="0" lvl="0" indent="0" algn="l" defTabSz="914400" rtl="0" eaLnBrk="0" fontAlgn="base" latinLnBrk="0" hangingPunct="0">
                        <a:lnSpc>
                          <a:spcPct val="100000"/>
                        </a:lnSpc>
                        <a:spcBef>
                          <a:spcPts val="400"/>
                        </a:spcBef>
                        <a:spcAft>
                          <a:spcPct val="0"/>
                        </a:spcAft>
                        <a:buClr>
                          <a:schemeClr val="accent1"/>
                        </a:buClr>
                        <a:buSzPct val="68000"/>
                        <a:buFont typeface="Wingdings 3" panose="05040102010807070707" pitchFamily="18" charset="2"/>
                        <a:buNone/>
                        <a:tabLst/>
                      </a:pPr>
                      <a:r>
                        <a:rPr kumimoji="0" lang="tr-TR" altLang="tr-TR" sz="2800" b="0" i="0" u="none" strike="noStrike" cap="none" normalizeH="0" baseline="0" smtClean="0">
                          <a:ln>
                            <a:noFill/>
                          </a:ln>
                          <a:solidFill>
                            <a:schemeClr val="tx1"/>
                          </a:solidFill>
                          <a:effectLst/>
                          <a:latin typeface="Comic Sans MS" panose="030F0702030302020204" pitchFamily="66" charset="0"/>
                          <a:ea typeface="MS PGothic" panose="020B0600070205080204" pitchFamily="34" charset="-128"/>
                        </a:rPr>
                        <a:t>57</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marL="109538">
                        <a:spcBef>
                          <a:spcPts val="400"/>
                        </a:spcBef>
                        <a:buClr>
                          <a:schemeClr val="accent1"/>
                        </a:buClr>
                        <a:buSzPct val="68000"/>
                        <a:buFont typeface="Wingdings 3" panose="05040102010807070707" pitchFamily="18" charset="2"/>
                        <a:defRPr sz="2300">
                          <a:solidFill>
                            <a:schemeClr val="tx1"/>
                          </a:solidFill>
                          <a:latin typeface="Lucida Sans Unicode" panose="020B0602030504020204" pitchFamily="34" charset="0"/>
                          <a:ea typeface="MS PGothic" panose="020B0600070205080204" pitchFamily="34" charset="-128"/>
                        </a:defRPr>
                      </a:lvl1pPr>
                      <a:lvl2pPr marL="742950" indent="-285750">
                        <a:spcBef>
                          <a:spcPts val="325"/>
                        </a:spcBef>
                        <a:buClr>
                          <a:schemeClr val="accent1"/>
                        </a:buClr>
                        <a:buFont typeface="Verdana" panose="020B0604030504040204" pitchFamily="34" charset="0"/>
                        <a:defRPr sz="2100">
                          <a:solidFill>
                            <a:schemeClr val="tx1"/>
                          </a:solidFill>
                          <a:latin typeface="Lucida Sans Unicode" panose="020B0602030504020204" pitchFamily="34" charset="0"/>
                          <a:ea typeface="MS PGothic" panose="020B0600070205080204" pitchFamily="34" charset="-128"/>
                        </a:defRPr>
                      </a:lvl2pPr>
                      <a:lvl3pPr marL="1143000" indent="-228600">
                        <a:spcBef>
                          <a:spcPts val="350"/>
                        </a:spcBef>
                        <a:buClr>
                          <a:schemeClr val="accent2"/>
                        </a:buClr>
                        <a:buSzPct val="100000"/>
                        <a:buFont typeface="Wingdings 2" panose="05020102010507070707" pitchFamily="18" charset="2"/>
                        <a:defRPr sz="1900">
                          <a:solidFill>
                            <a:schemeClr val="tx1"/>
                          </a:solidFill>
                          <a:latin typeface="Lucida Sans Unicode" panose="020B0602030504020204" pitchFamily="34" charset="0"/>
                          <a:ea typeface="MS PGothic" panose="020B0600070205080204" pitchFamily="34" charset="-128"/>
                        </a:defRPr>
                      </a:lvl3pPr>
                      <a:lvl4pPr marL="1600200" indent="-228600">
                        <a:spcBef>
                          <a:spcPts val="350"/>
                        </a:spcBef>
                        <a:buClr>
                          <a:schemeClr val="accent2"/>
                        </a:buClr>
                        <a:buFont typeface="Wingdings 2" panose="05020102010507070707" pitchFamily="18" charset="2"/>
                        <a:defRPr sz="1700">
                          <a:solidFill>
                            <a:schemeClr val="tx1"/>
                          </a:solidFill>
                          <a:latin typeface="Lucida Sans Unicode" panose="020B0602030504020204" pitchFamily="34" charset="0"/>
                          <a:ea typeface="MS PGothic" panose="020B0600070205080204" pitchFamily="34" charset="-128"/>
                        </a:defRPr>
                      </a:lvl4pPr>
                      <a:lvl5pPr marL="2057400" indent="-228600">
                        <a:spcBef>
                          <a:spcPts val="350"/>
                        </a:spcBef>
                        <a:buClr>
                          <a:schemeClr val="accent2"/>
                        </a:buClr>
                        <a:buFont typeface="Wingdings 2" panose="05020102010507070707" pitchFamily="18" charset="2"/>
                        <a:defRPr sz="1600">
                          <a:solidFill>
                            <a:schemeClr val="tx1"/>
                          </a:solidFill>
                          <a:latin typeface="Lucida Sans Unicode" panose="020B0602030504020204" pitchFamily="34" charset="0"/>
                          <a:ea typeface="MS PGothic" panose="020B0600070205080204" pitchFamily="34" charset="-128"/>
                        </a:defRPr>
                      </a:lvl5pPr>
                      <a:lvl6pPr marL="2514600" indent="-228600" eaLnBrk="0" fontAlgn="base" hangingPunct="0">
                        <a:spcBef>
                          <a:spcPts val="350"/>
                        </a:spcBef>
                        <a:spcAft>
                          <a:spcPct val="0"/>
                        </a:spcAft>
                        <a:buClr>
                          <a:schemeClr val="accent2"/>
                        </a:buClr>
                        <a:buFont typeface="Wingdings 2" panose="05020102010507070707" pitchFamily="18" charset="2"/>
                        <a:defRPr sz="1600">
                          <a:solidFill>
                            <a:schemeClr val="tx1"/>
                          </a:solidFill>
                          <a:latin typeface="Lucida Sans Unicode" panose="020B0602030504020204" pitchFamily="34" charset="0"/>
                          <a:ea typeface="MS PGothic" panose="020B0600070205080204" pitchFamily="34" charset="-128"/>
                        </a:defRPr>
                      </a:lvl6pPr>
                      <a:lvl7pPr marL="2971800" indent="-228600" eaLnBrk="0" fontAlgn="base" hangingPunct="0">
                        <a:spcBef>
                          <a:spcPts val="350"/>
                        </a:spcBef>
                        <a:spcAft>
                          <a:spcPct val="0"/>
                        </a:spcAft>
                        <a:buClr>
                          <a:schemeClr val="accent2"/>
                        </a:buClr>
                        <a:buFont typeface="Wingdings 2" panose="05020102010507070707" pitchFamily="18" charset="2"/>
                        <a:defRPr sz="1600">
                          <a:solidFill>
                            <a:schemeClr val="tx1"/>
                          </a:solidFill>
                          <a:latin typeface="Lucida Sans Unicode" panose="020B0602030504020204" pitchFamily="34" charset="0"/>
                          <a:ea typeface="MS PGothic" panose="020B0600070205080204" pitchFamily="34" charset="-128"/>
                        </a:defRPr>
                      </a:lvl7pPr>
                      <a:lvl8pPr marL="3429000" indent="-228600" eaLnBrk="0" fontAlgn="base" hangingPunct="0">
                        <a:spcBef>
                          <a:spcPts val="350"/>
                        </a:spcBef>
                        <a:spcAft>
                          <a:spcPct val="0"/>
                        </a:spcAft>
                        <a:buClr>
                          <a:schemeClr val="accent2"/>
                        </a:buClr>
                        <a:buFont typeface="Wingdings 2" panose="05020102010507070707" pitchFamily="18" charset="2"/>
                        <a:defRPr sz="1600">
                          <a:solidFill>
                            <a:schemeClr val="tx1"/>
                          </a:solidFill>
                          <a:latin typeface="Lucida Sans Unicode" panose="020B0602030504020204" pitchFamily="34" charset="0"/>
                          <a:ea typeface="MS PGothic" panose="020B0600070205080204" pitchFamily="34" charset="-128"/>
                        </a:defRPr>
                      </a:lvl8pPr>
                      <a:lvl9pPr marL="3886200" indent="-228600" eaLnBrk="0" fontAlgn="base" hangingPunct="0">
                        <a:spcBef>
                          <a:spcPts val="350"/>
                        </a:spcBef>
                        <a:spcAft>
                          <a:spcPct val="0"/>
                        </a:spcAft>
                        <a:buClr>
                          <a:schemeClr val="accent2"/>
                        </a:buClr>
                        <a:buFont typeface="Wingdings 2" panose="05020102010507070707" pitchFamily="18" charset="2"/>
                        <a:defRPr sz="1600">
                          <a:solidFill>
                            <a:schemeClr val="tx1"/>
                          </a:solidFill>
                          <a:latin typeface="Lucida Sans Unicode" panose="020B0602030504020204" pitchFamily="34" charset="0"/>
                          <a:ea typeface="MS PGothic" panose="020B0600070205080204" pitchFamily="34" charset="-128"/>
                        </a:defRPr>
                      </a:lvl9pPr>
                    </a:lstStyle>
                    <a:p>
                      <a:pPr marL="109538" marR="0" lvl="0" indent="0" algn="l" defTabSz="914400" rtl="0" eaLnBrk="0" fontAlgn="base" latinLnBrk="0" hangingPunct="0">
                        <a:lnSpc>
                          <a:spcPct val="100000"/>
                        </a:lnSpc>
                        <a:spcBef>
                          <a:spcPts val="400"/>
                        </a:spcBef>
                        <a:spcAft>
                          <a:spcPct val="0"/>
                        </a:spcAft>
                        <a:buClr>
                          <a:schemeClr val="accent1"/>
                        </a:buClr>
                        <a:buSzPct val="68000"/>
                        <a:buFont typeface="Wingdings 3" panose="05040102010807070707" pitchFamily="18" charset="2"/>
                        <a:buNone/>
                        <a:tabLst/>
                      </a:pPr>
                      <a:r>
                        <a:rPr kumimoji="0" lang="tr-TR" altLang="tr-TR" sz="2800" b="0" i="0" u="none" strike="noStrike" cap="none" normalizeH="0" baseline="0" smtClean="0">
                          <a:ln>
                            <a:noFill/>
                          </a:ln>
                          <a:solidFill>
                            <a:schemeClr val="tx1"/>
                          </a:solidFill>
                          <a:effectLst/>
                          <a:latin typeface="Comic Sans MS" panose="030F0702030302020204" pitchFamily="66" charset="0"/>
                          <a:ea typeface="MS PGothic" panose="020B0600070205080204" pitchFamily="34" charset="-128"/>
                        </a:rPr>
                        <a:t>0.41</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310705415"/>
                  </a:ext>
                </a:extLst>
              </a:tr>
              <a:tr h="647700">
                <a:tc>
                  <a:txBody>
                    <a:bodyPr/>
                    <a:lstStyle>
                      <a:lvl1pPr marL="109538">
                        <a:spcBef>
                          <a:spcPts val="400"/>
                        </a:spcBef>
                        <a:buClr>
                          <a:schemeClr val="accent1"/>
                        </a:buClr>
                        <a:buSzPct val="68000"/>
                        <a:buFont typeface="Wingdings 3" panose="05040102010807070707" pitchFamily="18" charset="2"/>
                        <a:defRPr sz="2300">
                          <a:solidFill>
                            <a:schemeClr val="tx1"/>
                          </a:solidFill>
                          <a:latin typeface="Lucida Sans Unicode" panose="020B0602030504020204" pitchFamily="34" charset="0"/>
                          <a:ea typeface="MS PGothic" panose="020B0600070205080204" pitchFamily="34" charset="-128"/>
                        </a:defRPr>
                      </a:lvl1pPr>
                      <a:lvl2pPr marL="742950" indent="-285750">
                        <a:spcBef>
                          <a:spcPts val="325"/>
                        </a:spcBef>
                        <a:buClr>
                          <a:schemeClr val="accent1"/>
                        </a:buClr>
                        <a:buFont typeface="Verdana" panose="020B0604030504040204" pitchFamily="34" charset="0"/>
                        <a:defRPr sz="2100">
                          <a:solidFill>
                            <a:schemeClr val="tx1"/>
                          </a:solidFill>
                          <a:latin typeface="Lucida Sans Unicode" panose="020B0602030504020204" pitchFamily="34" charset="0"/>
                          <a:ea typeface="MS PGothic" panose="020B0600070205080204" pitchFamily="34" charset="-128"/>
                        </a:defRPr>
                      </a:lvl2pPr>
                      <a:lvl3pPr marL="1143000" indent="-228600">
                        <a:spcBef>
                          <a:spcPts val="350"/>
                        </a:spcBef>
                        <a:buClr>
                          <a:schemeClr val="accent2"/>
                        </a:buClr>
                        <a:buSzPct val="100000"/>
                        <a:buFont typeface="Wingdings 2" panose="05020102010507070707" pitchFamily="18" charset="2"/>
                        <a:defRPr sz="1900">
                          <a:solidFill>
                            <a:schemeClr val="tx1"/>
                          </a:solidFill>
                          <a:latin typeface="Lucida Sans Unicode" panose="020B0602030504020204" pitchFamily="34" charset="0"/>
                          <a:ea typeface="MS PGothic" panose="020B0600070205080204" pitchFamily="34" charset="-128"/>
                        </a:defRPr>
                      </a:lvl3pPr>
                      <a:lvl4pPr marL="1600200" indent="-228600">
                        <a:spcBef>
                          <a:spcPts val="350"/>
                        </a:spcBef>
                        <a:buClr>
                          <a:schemeClr val="accent2"/>
                        </a:buClr>
                        <a:buFont typeface="Wingdings 2" panose="05020102010507070707" pitchFamily="18" charset="2"/>
                        <a:defRPr sz="1700">
                          <a:solidFill>
                            <a:schemeClr val="tx1"/>
                          </a:solidFill>
                          <a:latin typeface="Lucida Sans Unicode" panose="020B0602030504020204" pitchFamily="34" charset="0"/>
                          <a:ea typeface="MS PGothic" panose="020B0600070205080204" pitchFamily="34" charset="-128"/>
                        </a:defRPr>
                      </a:lvl4pPr>
                      <a:lvl5pPr marL="2057400" indent="-228600">
                        <a:spcBef>
                          <a:spcPts val="350"/>
                        </a:spcBef>
                        <a:buClr>
                          <a:schemeClr val="accent2"/>
                        </a:buClr>
                        <a:buFont typeface="Wingdings 2" panose="05020102010507070707" pitchFamily="18" charset="2"/>
                        <a:defRPr sz="1600">
                          <a:solidFill>
                            <a:schemeClr val="tx1"/>
                          </a:solidFill>
                          <a:latin typeface="Lucida Sans Unicode" panose="020B0602030504020204" pitchFamily="34" charset="0"/>
                          <a:ea typeface="MS PGothic" panose="020B0600070205080204" pitchFamily="34" charset="-128"/>
                        </a:defRPr>
                      </a:lvl5pPr>
                      <a:lvl6pPr marL="2514600" indent="-228600" eaLnBrk="0" fontAlgn="base" hangingPunct="0">
                        <a:spcBef>
                          <a:spcPts val="350"/>
                        </a:spcBef>
                        <a:spcAft>
                          <a:spcPct val="0"/>
                        </a:spcAft>
                        <a:buClr>
                          <a:schemeClr val="accent2"/>
                        </a:buClr>
                        <a:buFont typeface="Wingdings 2" panose="05020102010507070707" pitchFamily="18" charset="2"/>
                        <a:defRPr sz="1600">
                          <a:solidFill>
                            <a:schemeClr val="tx1"/>
                          </a:solidFill>
                          <a:latin typeface="Lucida Sans Unicode" panose="020B0602030504020204" pitchFamily="34" charset="0"/>
                          <a:ea typeface="MS PGothic" panose="020B0600070205080204" pitchFamily="34" charset="-128"/>
                        </a:defRPr>
                      </a:lvl6pPr>
                      <a:lvl7pPr marL="2971800" indent="-228600" eaLnBrk="0" fontAlgn="base" hangingPunct="0">
                        <a:spcBef>
                          <a:spcPts val="350"/>
                        </a:spcBef>
                        <a:spcAft>
                          <a:spcPct val="0"/>
                        </a:spcAft>
                        <a:buClr>
                          <a:schemeClr val="accent2"/>
                        </a:buClr>
                        <a:buFont typeface="Wingdings 2" panose="05020102010507070707" pitchFamily="18" charset="2"/>
                        <a:defRPr sz="1600">
                          <a:solidFill>
                            <a:schemeClr val="tx1"/>
                          </a:solidFill>
                          <a:latin typeface="Lucida Sans Unicode" panose="020B0602030504020204" pitchFamily="34" charset="0"/>
                          <a:ea typeface="MS PGothic" panose="020B0600070205080204" pitchFamily="34" charset="-128"/>
                        </a:defRPr>
                      </a:lvl7pPr>
                      <a:lvl8pPr marL="3429000" indent="-228600" eaLnBrk="0" fontAlgn="base" hangingPunct="0">
                        <a:spcBef>
                          <a:spcPts val="350"/>
                        </a:spcBef>
                        <a:spcAft>
                          <a:spcPct val="0"/>
                        </a:spcAft>
                        <a:buClr>
                          <a:schemeClr val="accent2"/>
                        </a:buClr>
                        <a:buFont typeface="Wingdings 2" panose="05020102010507070707" pitchFamily="18" charset="2"/>
                        <a:defRPr sz="1600">
                          <a:solidFill>
                            <a:schemeClr val="tx1"/>
                          </a:solidFill>
                          <a:latin typeface="Lucida Sans Unicode" panose="020B0602030504020204" pitchFamily="34" charset="0"/>
                          <a:ea typeface="MS PGothic" panose="020B0600070205080204" pitchFamily="34" charset="-128"/>
                        </a:defRPr>
                      </a:lvl8pPr>
                      <a:lvl9pPr marL="3886200" indent="-228600" eaLnBrk="0" fontAlgn="base" hangingPunct="0">
                        <a:spcBef>
                          <a:spcPts val="350"/>
                        </a:spcBef>
                        <a:spcAft>
                          <a:spcPct val="0"/>
                        </a:spcAft>
                        <a:buClr>
                          <a:schemeClr val="accent2"/>
                        </a:buClr>
                        <a:buFont typeface="Wingdings 2" panose="05020102010507070707" pitchFamily="18" charset="2"/>
                        <a:defRPr sz="1600">
                          <a:solidFill>
                            <a:schemeClr val="tx1"/>
                          </a:solidFill>
                          <a:latin typeface="Lucida Sans Unicode" panose="020B0602030504020204" pitchFamily="34" charset="0"/>
                          <a:ea typeface="MS PGothic" panose="020B0600070205080204" pitchFamily="34" charset="-128"/>
                        </a:defRPr>
                      </a:lvl9pPr>
                    </a:lstStyle>
                    <a:p>
                      <a:pPr marL="109538" marR="0" lvl="0" indent="0" algn="l" defTabSz="914400" rtl="0" eaLnBrk="0" fontAlgn="base" latinLnBrk="0" hangingPunct="0">
                        <a:lnSpc>
                          <a:spcPct val="100000"/>
                        </a:lnSpc>
                        <a:spcBef>
                          <a:spcPts val="400"/>
                        </a:spcBef>
                        <a:spcAft>
                          <a:spcPct val="0"/>
                        </a:spcAft>
                        <a:buClr>
                          <a:schemeClr val="accent1"/>
                        </a:buClr>
                        <a:buSzPct val="68000"/>
                        <a:buFont typeface="Wingdings 3" panose="05040102010807070707" pitchFamily="18" charset="2"/>
                        <a:buNone/>
                        <a:tabLst/>
                      </a:pPr>
                      <a:r>
                        <a:rPr kumimoji="0" lang="tr-TR" altLang="tr-TR" sz="2800" b="0" i="0" u="none" strike="noStrike" cap="none" normalizeH="0" baseline="0" dirty="0" err="1" smtClean="0">
                          <a:ln>
                            <a:noFill/>
                          </a:ln>
                          <a:solidFill>
                            <a:schemeClr val="tx1"/>
                          </a:solidFill>
                          <a:effectLst/>
                          <a:latin typeface="Comic Sans MS" panose="030F0702030302020204" pitchFamily="66" charset="0"/>
                          <a:ea typeface="MS PGothic" panose="020B0600070205080204" pitchFamily="34" charset="-128"/>
                        </a:rPr>
                        <a:t>sorghum</a:t>
                      </a:r>
                      <a:endParaRPr kumimoji="0" lang="tr-TR" altLang="tr-TR" sz="2800" b="0" i="0" u="none" strike="noStrike" cap="none" normalizeH="0" baseline="0" dirty="0" smtClean="0">
                        <a:ln>
                          <a:noFill/>
                        </a:ln>
                        <a:solidFill>
                          <a:schemeClr val="tx1"/>
                        </a:solidFill>
                        <a:effectLst/>
                        <a:latin typeface="Comic Sans MS" panose="030F0702030302020204" pitchFamily="66" charset="0"/>
                        <a:ea typeface="MS PGothic" panose="020B0600070205080204" pitchFamily="34" charset="-128"/>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marL="109538">
                        <a:spcBef>
                          <a:spcPts val="400"/>
                        </a:spcBef>
                        <a:buClr>
                          <a:schemeClr val="accent1"/>
                        </a:buClr>
                        <a:buSzPct val="68000"/>
                        <a:buFont typeface="Wingdings 3" panose="05040102010807070707" pitchFamily="18" charset="2"/>
                        <a:defRPr sz="2300">
                          <a:solidFill>
                            <a:schemeClr val="tx1"/>
                          </a:solidFill>
                          <a:latin typeface="Lucida Sans Unicode" panose="020B0602030504020204" pitchFamily="34" charset="0"/>
                          <a:ea typeface="MS PGothic" panose="020B0600070205080204" pitchFamily="34" charset="-128"/>
                        </a:defRPr>
                      </a:lvl1pPr>
                      <a:lvl2pPr marL="742950" indent="-285750">
                        <a:spcBef>
                          <a:spcPts val="325"/>
                        </a:spcBef>
                        <a:buClr>
                          <a:schemeClr val="accent1"/>
                        </a:buClr>
                        <a:buFont typeface="Verdana" panose="020B0604030504040204" pitchFamily="34" charset="0"/>
                        <a:defRPr sz="2100">
                          <a:solidFill>
                            <a:schemeClr val="tx1"/>
                          </a:solidFill>
                          <a:latin typeface="Lucida Sans Unicode" panose="020B0602030504020204" pitchFamily="34" charset="0"/>
                          <a:ea typeface="MS PGothic" panose="020B0600070205080204" pitchFamily="34" charset="-128"/>
                        </a:defRPr>
                      </a:lvl2pPr>
                      <a:lvl3pPr marL="1143000" indent="-228600">
                        <a:spcBef>
                          <a:spcPts val="350"/>
                        </a:spcBef>
                        <a:buClr>
                          <a:schemeClr val="accent2"/>
                        </a:buClr>
                        <a:buSzPct val="100000"/>
                        <a:buFont typeface="Wingdings 2" panose="05020102010507070707" pitchFamily="18" charset="2"/>
                        <a:defRPr sz="1900">
                          <a:solidFill>
                            <a:schemeClr val="tx1"/>
                          </a:solidFill>
                          <a:latin typeface="Lucida Sans Unicode" panose="020B0602030504020204" pitchFamily="34" charset="0"/>
                          <a:ea typeface="MS PGothic" panose="020B0600070205080204" pitchFamily="34" charset="-128"/>
                        </a:defRPr>
                      </a:lvl3pPr>
                      <a:lvl4pPr marL="1600200" indent="-228600">
                        <a:spcBef>
                          <a:spcPts val="350"/>
                        </a:spcBef>
                        <a:buClr>
                          <a:schemeClr val="accent2"/>
                        </a:buClr>
                        <a:buFont typeface="Wingdings 2" panose="05020102010507070707" pitchFamily="18" charset="2"/>
                        <a:defRPr sz="1700">
                          <a:solidFill>
                            <a:schemeClr val="tx1"/>
                          </a:solidFill>
                          <a:latin typeface="Lucida Sans Unicode" panose="020B0602030504020204" pitchFamily="34" charset="0"/>
                          <a:ea typeface="MS PGothic" panose="020B0600070205080204" pitchFamily="34" charset="-128"/>
                        </a:defRPr>
                      </a:lvl4pPr>
                      <a:lvl5pPr marL="2057400" indent="-228600">
                        <a:spcBef>
                          <a:spcPts val="350"/>
                        </a:spcBef>
                        <a:buClr>
                          <a:schemeClr val="accent2"/>
                        </a:buClr>
                        <a:buFont typeface="Wingdings 2" panose="05020102010507070707" pitchFamily="18" charset="2"/>
                        <a:defRPr sz="1600">
                          <a:solidFill>
                            <a:schemeClr val="tx1"/>
                          </a:solidFill>
                          <a:latin typeface="Lucida Sans Unicode" panose="020B0602030504020204" pitchFamily="34" charset="0"/>
                          <a:ea typeface="MS PGothic" panose="020B0600070205080204" pitchFamily="34" charset="-128"/>
                        </a:defRPr>
                      </a:lvl5pPr>
                      <a:lvl6pPr marL="2514600" indent="-228600" eaLnBrk="0" fontAlgn="base" hangingPunct="0">
                        <a:spcBef>
                          <a:spcPts val="350"/>
                        </a:spcBef>
                        <a:spcAft>
                          <a:spcPct val="0"/>
                        </a:spcAft>
                        <a:buClr>
                          <a:schemeClr val="accent2"/>
                        </a:buClr>
                        <a:buFont typeface="Wingdings 2" panose="05020102010507070707" pitchFamily="18" charset="2"/>
                        <a:defRPr sz="1600">
                          <a:solidFill>
                            <a:schemeClr val="tx1"/>
                          </a:solidFill>
                          <a:latin typeface="Lucida Sans Unicode" panose="020B0602030504020204" pitchFamily="34" charset="0"/>
                          <a:ea typeface="MS PGothic" panose="020B0600070205080204" pitchFamily="34" charset="-128"/>
                        </a:defRPr>
                      </a:lvl6pPr>
                      <a:lvl7pPr marL="2971800" indent="-228600" eaLnBrk="0" fontAlgn="base" hangingPunct="0">
                        <a:spcBef>
                          <a:spcPts val="350"/>
                        </a:spcBef>
                        <a:spcAft>
                          <a:spcPct val="0"/>
                        </a:spcAft>
                        <a:buClr>
                          <a:schemeClr val="accent2"/>
                        </a:buClr>
                        <a:buFont typeface="Wingdings 2" panose="05020102010507070707" pitchFamily="18" charset="2"/>
                        <a:defRPr sz="1600">
                          <a:solidFill>
                            <a:schemeClr val="tx1"/>
                          </a:solidFill>
                          <a:latin typeface="Lucida Sans Unicode" panose="020B0602030504020204" pitchFamily="34" charset="0"/>
                          <a:ea typeface="MS PGothic" panose="020B0600070205080204" pitchFamily="34" charset="-128"/>
                        </a:defRPr>
                      </a:lvl7pPr>
                      <a:lvl8pPr marL="3429000" indent="-228600" eaLnBrk="0" fontAlgn="base" hangingPunct="0">
                        <a:spcBef>
                          <a:spcPts val="350"/>
                        </a:spcBef>
                        <a:spcAft>
                          <a:spcPct val="0"/>
                        </a:spcAft>
                        <a:buClr>
                          <a:schemeClr val="accent2"/>
                        </a:buClr>
                        <a:buFont typeface="Wingdings 2" panose="05020102010507070707" pitchFamily="18" charset="2"/>
                        <a:defRPr sz="1600">
                          <a:solidFill>
                            <a:schemeClr val="tx1"/>
                          </a:solidFill>
                          <a:latin typeface="Lucida Sans Unicode" panose="020B0602030504020204" pitchFamily="34" charset="0"/>
                          <a:ea typeface="MS PGothic" panose="020B0600070205080204" pitchFamily="34" charset="-128"/>
                        </a:defRPr>
                      </a:lvl8pPr>
                      <a:lvl9pPr marL="3886200" indent="-228600" eaLnBrk="0" fontAlgn="base" hangingPunct="0">
                        <a:spcBef>
                          <a:spcPts val="350"/>
                        </a:spcBef>
                        <a:spcAft>
                          <a:spcPct val="0"/>
                        </a:spcAft>
                        <a:buClr>
                          <a:schemeClr val="accent2"/>
                        </a:buClr>
                        <a:buFont typeface="Wingdings 2" panose="05020102010507070707" pitchFamily="18" charset="2"/>
                        <a:defRPr sz="1600">
                          <a:solidFill>
                            <a:schemeClr val="tx1"/>
                          </a:solidFill>
                          <a:latin typeface="Lucida Sans Unicode" panose="020B0602030504020204" pitchFamily="34" charset="0"/>
                          <a:ea typeface="MS PGothic" panose="020B0600070205080204" pitchFamily="34" charset="-128"/>
                        </a:defRPr>
                      </a:lvl9pPr>
                    </a:lstStyle>
                    <a:p>
                      <a:pPr marL="109538" marR="0" lvl="0" indent="0" algn="l" defTabSz="914400" rtl="0" eaLnBrk="0" fontAlgn="base" latinLnBrk="0" hangingPunct="0">
                        <a:lnSpc>
                          <a:spcPct val="100000"/>
                        </a:lnSpc>
                        <a:spcBef>
                          <a:spcPts val="400"/>
                        </a:spcBef>
                        <a:spcAft>
                          <a:spcPct val="0"/>
                        </a:spcAft>
                        <a:buClr>
                          <a:schemeClr val="accent1"/>
                        </a:buClr>
                        <a:buSzPct val="68000"/>
                        <a:buFont typeface="Wingdings 3" panose="05040102010807070707" pitchFamily="18" charset="2"/>
                        <a:buNone/>
                        <a:tabLst/>
                      </a:pPr>
                      <a:r>
                        <a:rPr kumimoji="0" lang="tr-TR" altLang="tr-TR" sz="2800" b="0" i="0" u="none" strike="noStrike" cap="none" normalizeH="0" baseline="0" smtClean="0">
                          <a:ln>
                            <a:noFill/>
                          </a:ln>
                          <a:solidFill>
                            <a:schemeClr val="tx1"/>
                          </a:solidFill>
                          <a:effectLst/>
                          <a:latin typeface="Comic Sans MS" panose="030F0702030302020204" pitchFamily="66" charset="0"/>
                          <a:ea typeface="MS PGothic" panose="020B0600070205080204" pitchFamily="34" charset="-128"/>
                        </a:rPr>
                        <a:t>72</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marL="109538">
                        <a:spcBef>
                          <a:spcPts val="400"/>
                        </a:spcBef>
                        <a:buClr>
                          <a:schemeClr val="accent1"/>
                        </a:buClr>
                        <a:buSzPct val="68000"/>
                        <a:buFont typeface="Wingdings 3" panose="05040102010807070707" pitchFamily="18" charset="2"/>
                        <a:defRPr sz="2300">
                          <a:solidFill>
                            <a:schemeClr val="tx1"/>
                          </a:solidFill>
                          <a:latin typeface="Lucida Sans Unicode" panose="020B0602030504020204" pitchFamily="34" charset="0"/>
                          <a:ea typeface="MS PGothic" panose="020B0600070205080204" pitchFamily="34" charset="-128"/>
                        </a:defRPr>
                      </a:lvl1pPr>
                      <a:lvl2pPr marL="742950" indent="-285750">
                        <a:spcBef>
                          <a:spcPts val="325"/>
                        </a:spcBef>
                        <a:buClr>
                          <a:schemeClr val="accent1"/>
                        </a:buClr>
                        <a:buFont typeface="Verdana" panose="020B0604030504040204" pitchFamily="34" charset="0"/>
                        <a:defRPr sz="2100">
                          <a:solidFill>
                            <a:schemeClr val="tx1"/>
                          </a:solidFill>
                          <a:latin typeface="Lucida Sans Unicode" panose="020B0602030504020204" pitchFamily="34" charset="0"/>
                          <a:ea typeface="MS PGothic" panose="020B0600070205080204" pitchFamily="34" charset="-128"/>
                        </a:defRPr>
                      </a:lvl2pPr>
                      <a:lvl3pPr marL="1143000" indent="-228600">
                        <a:spcBef>
                          <a:spcPts val="350"/>
                        </a:spcBef>
                        <a:buClr>
                          <a:schemeClr val="accent2"/>
                        </a:buClr>
                        <a:buSzPct val="100000"/>
                        <a:buFont typeface="Wingdings 2" panose="05020102010507070707" pitchFamily="18" charset="2"/>
                        <a:defRPr sz="1900">
                          <a:solidFill>
                            <a:schemeClr val="tx1"/>
                          </a:solidFill>
                          <a:latin typeface="Lucida Sans Unicode" panose="020B0602030504020204" pitchFamily="34" charset="0"/>
                          <a:ea typeface="MS PGothic" panose="020B0600070205080204" pitchFamily="34" charset="-128"/>
                        </a:defRPr>
                      </a:lvl3pPr>
                      <a:lvl4pPr marL="1600200" indent="-228600">
                        <a:spcBef>
                          <a:spcPts val="350"/>
                        </a:spcBef>
                        <a:buClr>
                          <a:schemeClr val="accent2"/>
                        </a:buClr>
                        <a:buFont typeface="Wingdings 2" panose="05020102010507070707" pitchFamily="18" charset="2"/>
                        <a:defRPr sz="1700">
                          <a:solidFill>
                            <a:schemeClr val="tx1"/>
                          </a:solidFill>
                          <a:latin typeface="Lucida Sans Unicode" panose="020B0602030504020204" pitchFamily="34" charset="0"/>
                          <a:ea typeface="MS PGothic" panose="020B0600070205080204" pitchFamily="34" charset="-128"/>
                        </a:defRPr>
                      </a:lvl4pPr>
                      <a:lvl5pPr marL="2057400" indent="-228600">
                        <a:spcBef>
                          <a:spcPts val="350"/>
                        </a:spcBef>
                        <a:buClr>
                          <a:schemeClr val="accent2"/>
                        </a:buClr>
                        <a:buFont typeface="Wingdings 2" panose="05020102010507070707" pitchFamily="18" charset="2"/>
                        <a:defRPr sz="1600">
                          <a:solidFill>
                            <a:schemeClr val="tx1"/>
                          </a:solidFill>
                          <a:latin typeface="Lucida Sans Unicode" panose="020B0602030504020204" pitchFamily="34" charset="0"/>
                          <a:ea typeface="MS PGothic" panose="020B0600070205080204" pitchFamily="34" charset="-128"/>
                        </a:defRPr>
                      </a:lvl5pPr>
                      <a:lvl6pPr marL="2514600" indent="-228600" eaLnBrk="0" fontAlgn="base" hangingPunct="0">
                        <a:spcBef>
                          <a:spcPts val="350"/>
                        </a:spcBef>
                        <a:spcAft>
                          <a:spcPct val="0"/>
                        </a:spcAft>
                        <a:buClr>
                          <a:schemeClr val="accent2"/>
                        </a:buClr>
                        <a:buFont typeface="Wingdings 2" panose="05020102010507070707" pitchFamily="18" charset="2"/>
                        <a:defRPr sz="1600">
                          <a:solidFill>
                            <a:schemeClr val="tx1"/>
                          </a:solidFill>
                          <a:latin typeface="Lucida Sans Unicode" panose="020B0602030504020204" pitchFamily="34" charset="0"/>
                          <a:ea typeface="MS PGothic" panose="020B0600070205080204" pitchFamily="34" charset="-128"/>
                        </a:defRPr>
                      </a:lvl6pPr>
                      <a:lvl7pPr marL="2971800" indent="-228600" eaLnBrk="0" fontAlgn="base" hangingPunct="0">
                        <a:spcBef>
                          <a:spcPts val="350"/>
                        </a:spcBef>
                        <a:spcAft>
                          <a:spcPct val="0"/>
                        </a:spcAft>
                        <a:buClr>
                          <a:schemeClr val="accent2"/>
                        </a:buClr>
                        <a:buFont typeface="Wingdings 2" panose="05020102010507070707" pitchFamily="18" charset="2"/>
                        <a:defRPr sz="1600">
                          <a:solidFill>
                            <a:schemeClr val="tx1"/>
                          </a:solidFill>
                          <a:latin typeface="Lucida Sans Unicode" panose="020B0602030504020204" pitchFamily="34" charset="0"/>
                          <a:ea typeface="MS PGothic" panose="020B0600070205080204" pitchFamily="34" charset="-128"/>
                        </a:defRPr>
                      </a:lvl7pPr>
                      <a:lvl8pPr marL="3429000" indent="-228600" eaLnBrk="0" fontAlgn="base" hangingPunct="0">
                        <a:spcBef>
                          <a:spcPts val="350"/>
                        </a:spcBef>
                        <a:spcAft>
                          <a:spcPct val="0"/>
                        </a:spcAft>
                        <a:buClr>
                          <a:schemeClr val="accent2"/>
                        </a:buClr>
                        <a:buFont typeface="Wingdings 2" panose="05020102010507070707" pitchFamily="18" charset="2"/>
                        <a:defRPr sz="1600">
                          <a:solidFill>
                            <a:schemeClr val="tx1"/>
                          </a:solidFill>
                          <a:latin typeface="Lucida Sans Unicode" panose="020B0602030504020204" pitchFamily="34" charset="0"/>
                          <a:ea typeface="MS PGothic" panose="020B0600070205080204" pitchFamily="34" charset="-128"/>
                        </a:defRPr>
                      </a:lvl8pPr>
                      <a:lvl9pPr marL="3886200" indent="-228600" eaLnBrk="0" fontAlgn="base" hangingPunct="0">
                        <a:spcBef>
                          <a:spcPts val="350"/>
                        </a:spcBef>
                        <a:spcAft>
                          <a:spcPct val="0"/>
                        </a:spcAft>
                        <a:buClr>
                          <a:schemeClr val="accent2"/>
                        </a:buClr>
                        <a:buFont typeface="Wingdings 2" panose="05020102010507070707" pitchFamily="18" charset="2"/>
                        <a:defRPr sz="1600">
                          <a:solidFill>
                            <a:schemeClr val="tx1"/>
                          </a:solidFill>
                          <a:latin typeface="Lucida Sans Unicode" panose="020B0602030504020204" pitchFamily="34" charset="0"/>
                          <a:ea typeface="MS PGothic" panose="020B0600070205080204" pitchFamily="34" charset="-128"/>
                        </a:defRPr>
                      </a:lvl9pPr>
                    </a:lstStyle>
                    <a:p>
                      <a:pPr marL="109538" marR="0" lvl="0" indent="0" algn="l" defTabSz="914400" rtl="0" eaLnBrk="0" fontAlgn="base" latinLnBrk="0" hangingPunct="0">
                        <a:lnSpc>
                          <a:spcPct val="100000"/>
                        </a:lnSpc>
                        <a:spcBef>
                          <a:spcPts val="400"/>
                        </a:spcBef>
                        <a:spcAft>
                          <a:spcPct val="0"/>
                        </a:spcAft>
                        <a:buClr>
                          <a:schemeClr val="accent1"/>
                        </a:buClr>
                        <a:buSzPct val="68000"/>
                        <a:buFont typeface="Wingdings 3" panose="05040102010807070707" pitchFamily="18" charset="2"/>
                        <a:buNone/>
                        <a:tabLst/>
                      </a:pPr>
                      <a:r>
                        <a:rPr kumimoji="0" lang="tr-TR" altLang="tr-TR" sz="2800" b="0" i="0" u="none" strike="noStrike" cap="none" normalizeH="0" baseline="0" smtClean="0">
                          <a:ln>
                            <a:noFill/>
                          </a:ln>
                          <a:solidFill>
                            <a:schemeClr val="tx1"/>
                          </a:solidFill>
                          <a:effectLst/>
                          <a:latin typeface="Comic Sans MS" panose="030F0702030302020204" pitchFamily="66" charset="0"/>
                          <a:ea typeface="MS PGothic" panose="020B0600070205080204" pitchFamily="34" charset="-128"/>
                        </a:rPr>
                        <a:t>0.52</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669389842"/>
                  </a:ext>
                </a:extLst>
              </a:tr>
              <a:tr h="644525">
                <a:tc>
                  <a:txBody>
                    <a:bodyPr/>
                    <a:lstStyle>
                      <a:lvl1pPr marL="109538">
                        <a:spcBef>
                          <a:spcPts val="400"/>
                        </a:spcBef>
                        <a:buClr>
                          <a:schemeClr val="accent1"/>
                        </a:buClr>
                        <a:buSzPct val="68000"/>
                        <a:buFont typeface="Wingdings 3" panose="05040102010807070707" pitchFamily="18" charset="2"/>
                        <a:defRPr sz="2300">
                          <a:solidFill>
                            <a:schemeClr val="tx1"/>
                          </a:solidFill>
                          <a:latin typeface="Lucida Sans Unicode" panose="020B0602030504020204" pitchFamily="34" charset="0"/>
                          <a:ea typeface="MS PGothic" panose="020B0600070205080204" pitchFamily="34" charset="-128"/>
                        </a:defRPr>
                      </a:lvl1pPr>
                      <a:lvl2pPr marL="742950" indent="-285750">
                        <a:spcBef>
                          <a:spcPts val="325"/>
                        </a:spcBef>
                        <a:buClr>
                          <a:schemeClr val="accent1"/>
                        </a:buClr>
                        <a:buFont typeface="Verdana" panose="020B0604030504040204" pitchFamily="34" charset="0"/>
                        <a:defRPr sz="2100">
                          <a:solidFill>
                            <a:schemeClr val="tx1"/>
                          </a:solidFill>
                          <a:latin typeface="Lucida Sans Unicode" panose="020B0602030504020204" pitchFamily="34" charset="0"/>
                          <a:ea typeface="MS PGothic" panose="020B0600070205080204" pitchFamily="34" charset="-128"/>
                        </a:defRPr>
                      </a:lvl2pPr>
                      <a:lvl3pPr marL="1143000" indent="-228600">
                        <a:spcBef>
                          <a:spcPts val="350"/>
                        </a:spcBef>
                        <a:buClr>
                          <a:schemeClr val="accent2"/>
                        </a:buClr>
                        <a:buSzPct val="100000"/>
                        <a:buFont typeface="Wingdings 2" panose="05020102010507070707" pitchFamily="18" charset="2"/>
                        <a:defRPr sz="1900">
                          <a:solidFill>
                            <a:schemeClr val="tx1"/>
                          </a:solidFill>
                          <a:latin typeface="Lucida Sans Unicode" panose="020B0602030504020204" pitchFamily="34" charset="0"/>
                          <a:ea typeface="MS PGothic" panose="020B0600070205080204" pitchFamily="34" charset="-128"/>
                        </a:defRPr>
                      </a:lvl3pPr>
                      <a:lvl4pPr marL="1600200" indent="-228600">
                        <a:spcBef>
                          <a:spcPts val="350"/>
                        </a:spcBef>
                        <a:buClr>
                          <a:schemeClr val="accent2"/>
                        </a:buClr>
                        <a:buFont typeface="Wingdings 2" panose="05020102010507070707" pitchFamily="18" charset="2"/>
                        <a:defRPr sz="1700">
                          <a:solidFill>
                            <a:schemeClr val="tx1"/>
                          </a:solidFill>
                          <a:latin typeface="Lucida Sans Unicode" panose="020B0602030504020204" pitchFamily="34" charset="0"/>
                          <a:ea typeface="MS PGothic" panose="020B0600070205080204" pitchFamily="34" charset="-128"/>
                        </a:defRPr>
                      </a:lvl4pPr>
                      <a:lvl5pPr marL="2057400" indent="-228600">
                        <a:spcBef>
                          <a:spcPts val="350"/>
                        </a:spcBef>
                        <a:buClr>
                          <a:schemeClr val="accent2"/>
                        </a:buClr>
                        <a:buFont typeface="Wingdings 2" panose="05020102010507070707" pitchFamily="18" charset="2"/>
                        <a:defRPr sz="1600">
                          <a:solidFill>
                            <a:schemeClr val="tx1"/>
                          </a:solidFill>
                          <a:latin typeface="Lucida Sans Unicode" panose="020B0602030504020204" pitchFamily="34" charset="0"/>
                          <a:ea typeface="MS PGothic" panose="020B0600070205080204" pitchFamily="34" charset="-128"/>
                        </a:defRPr>
                      </a:lvl5pPr>
                      <a:lvl6pPr marL="2514600" indent="-228600" eaLnBrk="0" fontAlgn="base" hangingPunct="0">
                        <a:spcBef>
                          <a:spcPts val="350"/>
                        </a:spcBef>
                        <a:spcAft>
                          <a:spcPct val="0"/>
                        </a:spcAft>
                        <a:buClr>
                          <a:schemeClr val="accent2"/>
                        </a:buClr>
                        <a:buFont typeface="Wingdings 2" panose="05020102010507070707" pitchFamily="18" charset="2"/>
                        <a:defRPr sz="1600">
                          <a:solidFill>
                            <a:schemeClr val="tx1"/>
                          </a:solidFill>
                          <a:latin typeface="Lucida Sans Unicode" panose="020B0602030504020204" pitchFamily="34" charset="0"/>
                          <a:ea typeface="MS PGothic" panose="020B0600070205080204" pitchFamily="34" charset="-128"/>
                        </a:defRPr>
                      </a:lvl6pPr>
                      <a:lvl7pPr marL="2971800" indent="-228600" eaLnBrk="0" fontAlgn="base" hangingPunct="0">
                        <a:spcBef>
                          <a:spcPts val="350"/>
                        </a:spcBef>
                        <a:spcAft>
                          <a:spcPct val="0"/>
                        </a:spcAft>
                        <a:buClr>
                          <a:schemeClr val="accent2"/>
                        </a:buClr>
                        <a:buFont typeface="Wingdings 2" panose="05020102010507070707" pitchFamily="18" charset="2"/>
                        <a:defRPr sz="1600">
                          <a:solidFill>
                            <a:schemeClr val="tx1"/>
                          </a:solidFill>
                          <a:latin typeface="Lucida Sans Unicode" panose="020B0602030504020204" pitchFamily="34" charset="0"/>
                          <a:ea typeface="MS PGothic" panose="020B0600070205080204" pitchFamily="34" charset="-128"/>
                        </a:defRPr>
                      </a:lvl7pPr>
                      <a:lvl8pPr marL="3429000" indent="-228600" eaLnBrk="0" fontAlgn="base" hangingPunct="0">
                        <a:spcBef>
                          <a:spcPts val="350"/>
                        </a:spcBef>
                        <a:spcAft>
                          <a:spcPct val="0"/>
                        </a:spcAft>
                        <a:buClr>
                          <a:schemeClr val="accent2"/>
                        </a:buClr>
                        <a:buFont typeface="Wingdings 2" panose="05020102010507070707" pitchFamily="18" charset="2"/>
                        <a:defRPr sz="1600">
                          <a:solidFill>
                            <a:schemeClr val="tx1"/>
                          </a:solidFill>
                          <a:latin typeface="Lucida Sans Unicode" panose="020B0602030504020204" pitchFamily="34" charset="0"/>
                          <a:ea typeface="MS PGothic" panose="020B0600070205080204" pitchFamily="34" charset="-128"/>
                        </a:defRPr>
                      </a:lvl8pPr>
                      <a:lvl9pPr marL="3886200" indent="-228600" eaLnBrk="0" fontAlgn="base" hangingPunct="0">
                        <a:spcBef>
                          <a:spcPts val="350"/>
                        </a:spcBef>
                        <a:spcAft>
                          <a:spcPct val="0"/>
                        </a:spcAft>
                        <a:buClr>
                          <a:schemeClr val="accent2"/>
                        </a:buClr>
                        <a:buFont typeface="Wingdings 2" panose="05020102010507070707" pitchFamily="18" charset="2"/>
                        <a:defRPr sz="1600">
                          <a:solidFill>
                            <a:schemeClr val="tx1"/>
                          </a:solidFill>
                          <a:latin typeface="Lucida Sans Unicode" panose="020B0602030504020204" pitchFamily="34" charset="0"/>
                          <a:ea typeface="MS PGothic" panose="020B0600070205080204" pitchFamily="34" charset="-128"/>
                        </a:defRPr>
                      </a:lvl9pPr>
                    </a:lstStyle>
                    <a:p>
                      <a:pPr marL="109538" marR="0" lvl="0" indent="0" algn="l" defTabSz="914400" rtl="0" eaLnBrk="0" fontAlgn="base" latinLnBrk="0" hangingPunct="0">
                        <a:lnSpc>
                          <a:spcPct val="100000"/>
                        </a:lnSpc>
                        <a:spcBef>
                          <a:spcPts val="400"/>
                        </a:spcBef>
                        <a:spcAft>
                          <a:spcPct val="0"/>
                        </a:spcAft>
                        <a:buClr>
                          <a:schemeClr val="accent1"/>
                        </a:buClr>
                        <a:buSzPct val="68000"/>
                        <a:buFont typeface="Wingdings 3" panose="05040102010807070707" pitchFamily="18" charset="2"/>
                        <a:buNone/>
                        <a:tabLst/>
                      </a:pPr>
                      <a:r>
                        <a:rPr kumimoji="0" lang="tr-TR" altLang="tr-TR" sz="2800" b="0" i="0" u="none" strike="noStrike" cap="none" normalizeH="0" baseline="0" dirty="0" err="1" smtClean="0">
                          <a:ln>
                            <a:noFill/>
                          </a:ln>
                          <a:solidFill>
                            <a:schemeClr val="tx1"/>
                          </a:solidFill>
                          <a:effectLst/>
                          <a:latin typeface="Comic Sans MS" panose="030F0702030302020204" pitchFamily="66" charset="0"/>
                          <a:ea typeface="MS PGothic" panose="020B0600070205080204" pitchFamily="34" charset="-128"/>
                        </a:rPr>
                        <a:t>oat</a:t>
                      </a:r>
                      <a:endParaRPr kumimoji="0" lang="tr-TR" altLang="tr-TR" sz="2800" b="0" i="0" u="none" strike="noStrike" cap="none" normalizeH="0" baseline="0" dirty="0" smtClean="0">
                        <a:ln>
                          <a:noFill/>
                        </a:ln>
                        <a:solidFill>
                          <a:schemeClr val="tx1"/>
                        </a:solidFill>
                        <a:effectLst/>
                        <a:latin typeface="Comic Sans MS" panose="030F0702030302020204" pitchFamily="66" charset="0"/>
                        <a:ea typeface="MS PGothic" panose="020B0600070205080204" pitchFamily="34" charset="-128"/>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marL="109538">
                        <a:spcBef>
                          <a:spcPts val="400"/>
                        </a:spcBef>
                        <a:buClr>
                          <a:schemeClr val="accent1"/>
                        </a:buClr>
                        <a:buSzPct val="68000"/>
                        <a:buFont typeface="Wingdings 3" panose="05040102010807070707" pitchFamily="18" charset="2"/>
                        <a:defRPr sz="2300">
                          <a:solidFill>
                            <a:schemeClr val="tx1"/>
                          </a:solidFill>
                          <a:latin typeface="Lucida Sans Unicode" panose="020B0602030504020204" pitchFamily="34" charset="0"/>
                          <a:ea typeface="MS PGothic" panose="020B0600070205080204" pitchFamily="34" charset="-128"/>
                        </a:defRPr>
                      </a:lvl1pPr>
                      <a:lvl2pPr marL="742950" indent="-285750">
                        <a:spcBef>
                          <a:spcPts val="325"/>
                        </a:spcBef>
                        <a:buClr>
                          <a:schemeClr val="accent1"/>
                        </a:buClr>
                        <a:buFont typeface="Verdana" panose="020B0604030504040204" pitchFamily="34" charset="0"/>
                        <a:defRPr sz="2100">
                          <a:solidFill>
                            <a:schemeClr val="tx1"/>
                          </a:solidFill>
                          <a:latin typeface="Lucida Sans Unicode" panose="020B0602030504020204" pitchFamily="34" charset="0"/>
                          <a:ea typeface="MS PGothic" panose="020B0600070205080204" pitchFamily="34" charset="-128"/>
                        </a:defRPr>
                      </a:lvl2pPr>
                      <a:lvl3pPr marL="1143000" indent="-228600">
                        <a:spcBef>
                          <a:spcPts val="350"/>
                        </a:spcBef>
                        <a:buClr>
                          <a:schemeClr val="accent2"/>
                        </a:buClr>
                        <a:buSzPct val="100000"/>
                        <a:buFont typeface="Wingdings 2" panose="05020102010507070707" pitchFamily="18" charset="2"/>
                        <a:defRPr sz="1900">
                          <a:solidFill>
                            <a:schemeClr val="tx1"/>
                          </a:solidFill>
                          <a:latin typeface="Lucida Sans Unicode" panose="020B0602030504020204" pitchFamily="34" charset="0"/>
                          <a:ea typeface="MS PGothic" panose="020B0600070205080204" pitchFamily="34" charset="-128"/>
                        </a:defRPr>
                      </a:lvl3pPr>
                      <a:lvl4pPr marL="1600200" indent="-228600">
                        <a:spcBef>
                          <a:spcPts val="350"/>
                        </a:spcBef>
                        <a:buClr>
                          <a:schemeClr val="accent2"/>
                        </a:buClr>
                        <a:buFont typeface="Wingdings 2" panose="05020102010507070707" pitchFamily="18" charset="2"/>
                        <a:defRPr sz="1700">
                          <a:solidFill>
                            <a:schemeClr val="tx1"/>
                          </a:solidFill>
                          <a:latin typeface="Lucida Sans Unicode" panose="020B0602030504020204" pitchFamily="34" charset="0"/>
                          <a:ea typeface="MS PGothic" panose="020B0600070205080204" pitchFamily="34" charset="-128"/>
                        </a:defRPr>
                      </a:lvl4pPr>
                      <a:lvl5pPr marL="2057400" indent="-228600">
                        <a:spcBef>
                          <a:spcPts val="350"/>
                        </a:spcBef>
                        <a:buClr>
                          <a:schemeClr val="accent2"/>
                        </a:buClr>
                        <a:buFont typeface="Wingdings 2" panose="05020102010507070707" pitchFamily="18" charset="2"/>
                        <a:defRPr sz="1600">
                          <a:solidFill>
                            <a:schemeClr val="tx1"/>
                          </a:solidFill>
                          <a:latin typeface="Lucida Sans Unicode" panose="020B0602030504020204" pitchFamily="34" charset="0"/>
                          <a:ea typeface="MS PGothic" panose="020B0600070205080204" pitchFamily="34" charset="-128"/>
                        </a:defRPr>
                      </a:lvl5pPr>
                      <a:lvl6pPr marL="2514600" indent="-228600" eaLnBrk="0" fontAlgn="base" hangingPunct="0">
                        <a:spcBef>
                          <a:spcPts val="350"/>
                        </a:spcBef>
                        <a:spcAft>
                          <a:spcPct val="0"/>
                        </a:spcAft>
                        <a:buClr>
                          <a:schemeClr val="accent2"/>
                        </a:buClr>
                        <a:buFont typeface="Wingdings 2" panose="05020102010507070707" pitchFamily="18" charset="2"/>
                        <a:defRPr sz="1600">
                          <a:solidFill>
                            <a:schemeClr val="tx1"/>
                          </a:solidFill>
                          <a:latin typeface="Lucida Sans Unicode" panose="020B0602030504020204" pitchFamily="34" charset="0"/>
                          <a:ea typeface="MS PGothic" panose="020B0600070205080204" pitchFamily="34" charset="-128"/>
                        </a:defRPr>
                      </a:lvl6pPr>
                      <a:lvl7pPr marL="2971800" indent="-228600" eaLnBrk="0" fontAlgn="base" hangingPunct="0">
                        <a:spcBef>
                          <a:spcPts val="350"/>
                        </a:spcBef>
                        <a:spcAft>
                          <a:spcPct val="0"/>
                        </a:spcAft>
                        <a:buClr>
                          <a:schemeClr val="accent2"/>
                        </a:buClr>
                        <a:buFont typeface="Wingdings 2" panose="05020102010507070707" pitchFamily="18" charset="2"/>
                        <a:defRPr sz="1600">
                          <a:solidFill>
                            <a:schemeClr val="tx1"/>
                          </a:solidFill>
                          <a:latin typeface="Lucida Sans Unicode" panose="020B0602030504020204" pitchFamily="34" charset="0"/>
                          <a:ea typeface="MS PGothic" panose="020B0600070205080204" pitchFamily="34" charset="-128"/>
                        </a:defRPr>
                      </a:lvl7pPr>
                      <a:lvl8pPr marL="3429000" indent="-228600" eaLnBrk="0" fontAlgn="base" hangingPunct="0">
                        <a:spcBef>
                          <a:spcPts val="350"/>
                        </a:spcBef>
                        <a:spcAft>
                          <a:spcPct val="0"/>
                        </a:spcAft>
                        <a:buClr>
                          <a:schemeClr val="accent2"/>
                        </a:buClr>
                        <a:buFont typeface="Wingdings 2" panose="05020102010507070707" pitchFamily="18" charset="2"/>
                        <a:defRPr sz="1600">
                          <a:solidFill>
                            <a:schemeClr val="tx1"/>
                          </a:solidFill>
                          <a:latin typeface="Lucida Sans Unicode" panose="020B0602030504020204" pitchFamily="34" charset="0"/>
                          <a:ea typeface="MS PGothic" panose="020B0600070205080204" pitchFamily="34" charset="-128"/>
                        </a:defRPr>
                      </a:lvl8pPr>
                      <a:lvl9pPr marL="3886200" indent="-228600" eaLnBrk="0" fontAlgn="base" hangingPunct="0">
                        <a:spcBef>
                          <a:spcPts val="350"/>
                        </a:spcBef>
                        <a:spcAft>
                          <a:spcPct val="0"/>
                        </a:spcAft>
                        <a:buClr>
                          <a:schemeClr val="accent2"/>
                        </a:buClr>
                        <a:buFont typeface="Wingdings 2" panose="05020102010507070707" pitchFamily="18" charset="2"/>
                        <a:defRPr sz="1600">
                          <a:solidFill>
                            <a:schemeClr val="tx1"/>
                          </a:solidFill>
                          <a:latin typeface="Lucida Sans Unicode" panose="020B0602030504020204" pitchFamily="34" charset="0"/>
                          <a:ea typeface="MS PGothic" panose="020B0600070205080204" pitchFamily="34" charset="-128"/>
                        </a:defRPr>
                      </a:lvl9pPr>
                    </a:lstStyle>
                    <a:p>
                      <a:pPr marL="109538" marR="0" lvl="0" indent="0" algn="l" defTabSz="914400" rtl="0" eaLnBrk="0" fontAlgn="base" latinLnBrk="0" hangingPunct="0">
                        <a:lnSpc>
                          <a:spcPct val="100000"/>
                        </a:lnSpc>
                        <a:spcBef>
                          <a:spcPts val="400"/>
                        </a:spcBef>
                        <a:spcAft>
                          <a:spcPct val="0"/>
                        </a:spcAft>
                        <a:buClr>
                          <a:schemeClr val="accent1"/>
                        </a:buClr>
                        <a:buSzPct val="68000"/>
                        <a:buFont typeface="Wingdings 3" panose="05040102010807070707" pitchFamily="18" charset="2"/>
                        <a:buNone/>
                        <a:tabLst/>
                      </a:pPr>
                      <a:r>
                        <a:rPr kumimoji="0" lang="tr-TR" altLang="tr-TR" sz="2800" b="0" i="0" u="none" strike="noStrike" cap="none" normalizeH="0" baseline="0" smtClean="0">
                          <a:ln>
                            <a:noFill/>
                          </a:ln>
                          <a:solidFill>
                            <a:schemeClr val="tx1"/>
                          </a:solidFill>
                          <a:effectLst/>
                          <a:latin typeface="Comic Sans MS" panose="030F0702030302020204" pitchFamily="66" charset="0"/>
                          <a:ea typeface="MS PGothic" panose="020B0600070205080204" pitchFamily="34" charset="-128"/>
                        </a:rPr>
                        <a:t>58</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marL="109538">
                        <a:spcBef>
                          <a:spcPts val="400"/>
                        </a:spcBef>
                        <a:buClr>
                          <a:schemeClr val="accent1"/>
                        </a:buClr>
                        <a:buSzPct val="68000"/>
                        <a:buFont typeface="Wingdings 3" panose="05040102010807070707" pitchFamily="18" charset="2"/>
                        <a:defRPr sz="2300">
                          <a:solidFill>
                            <a:schemeClr val="tx1"/>
                          </a:solidFill>
                          <a:latin typeface="Lucida Sans Unicode" panose="020B0602030504020204" pitchFamily="34" charset="0"/>
                          <a:ea typeface="MS PGothic" panose="020B0600070205080204" pitchFamily="34" charset="-128"/>
                        </a:defRPr>
                      </a:lvl1pPr>
                      <a:lvl2pPr marL="742950" indent="-285750">
                        <a:spcBef>
                          <a:spcPts val="325"/>
                        </a:spcBef>
                        <a:buClr>
                          <a:schemeClr val="accent1"/>
                        </a:buClr>
                        <a:buFont typeface="Verdana" panose="020B0604030504040204" pitchFamily="34" charset="0"/>
                        <a:defRPr sz="2100">
                          <a:solidFill>
                            <a:schemeClr val="tx1"/>
                          </a:solidFill>
                          <a:latin typeface="Lucida Sans Unicode" panose="020B0602030504020204" pitchFamily="34" charset="0"/>
                          <a:ea typeface="MS PGothic" panose="020B0600070205080204" pitchFamily="34" charset="-128"/>
                        </a:defRPr>
                      </a:lvl2pPr>
                      <a:lvl3pPr marL="1143000" indent="-228600">
                        <a:spcBef>
                          <a:spcPts val="350"/>
                        </a:spcBef>
                        <a:buClr>
                          <a:schemeClr val="accent2"/>
                        </a:buClr>
                        <a:buSzPct val="100000"/>
                        <a:buFont typeface="Wingdings 2" panose="05020102010507070707" pitchFamily="18" charset="2"/>
                        <a:defRPr sz="1900">
                          <a:solidFill>
                            <a:schemeClr val="tx1"/>
                          </a:solidFill>
                          <a:latin typeface="Lucida Sans Unicode" panose="020B0602030504020204" pitchFamily="34" charset="0"/>
                          <a:ea typeface="MS PGothic" panose="020B0600070205080204" pitchFamily="34" charset="-128"/>
                        </a:defRPr>
                      </a:lvl3pPr>
                      <a:lvl4pPr marL="1600200" indent="-228600">
                        <a:spcBef>
                          <a:spcPts val="350"/>
                        </a:spcBef>
                        <a:buClr>
                          <a:schemeClr val="accent2"/>
                        </a:buClr>
                        <a:buFont typeface="Wingdings 2" panose="05020102010507070707" pitchFamily="18" charset="2"/>
                        <a:defRPr sz="1700">
                          <a:solidFill>
                            <a:schemeClr val="tx1"/>
                          </a:solidFill>
                          <a:latin typeface="Lucida Sans Unicode" panose="020B0602030504020204" pitchFamily="34" charset="0"/>
                          <a:ea typeface="MS PGothic" panose="020B0600070205080204" pitchFamily="34" charset="-128"/>
                        </a:defRPr>
                      </a:lvl4pPr>
                      <a:lvl5pPr marL="2057400" indent="-228600">
                        <a:spcBef>
                          <a:spcPts val="350"/>
                        </a:spcBef>
                        <a:buClr>
                          <a:schemeClr val="accent2"/>
                        </a:buClr>
                        <a:buFont typeface="Wingdings 2" panose="05020102010507070707" pitchFamily="18" charset="2"/>
                        <a:defRPr sz="1600">
                          <a:solidFill>
                            <a:schemeClr val="tx1"/>
                          </a:solidFill>
                          <a:latin typeface="Lucida Sans Unicode" panose="020B0602030504020204" pitchFamily="34" charset="0"/>
                          <a:ea typeface="MS PGothic" panose="020B0600070205080204" pitchFamily="34" charset="-128"/>
                        </a:defRPr>
                      </a:lvl5pPr>
                      <a:lvl6pPr marL="2514600" indent="-228600" eaLnBrk="0" fontAlgn="base" hangingPunct="0">
                        <a:spcBef>
                          <a:spcPts val="350"/>
                        </a:spcBef>
                        <a:spcAft>
                          <a:spcPct val="0"/>
                        </a:spcAft>
                        <a:buClr>
                          <a:schemeClr val="accent2"/>
                        </a:buClr>
                        <a:buFont typeface="Wingdings 2" panose="05020102010507070707" pitchFamily="18" charset="2"/>
                        <a:defRPr sz="1600">
                          <a:solidFill>
                            <a:schemeClr val="tx1"/>
                          </a:solidFill>
                          <a:latin typeface="Lucida Sans Unicode" panose="020B0602030504020204" pitchFamily="34" charset="0"/>
                          <a:ea typeface="MS PGothic" panose="020B0600070205080204" pitchFamily="34" charset="-128"/>
                        </a:defRPr>
                      </a:lvl6pPr>
                      <a:lvl7pPr marL="2971800" indent="-228600" eaLnBrk="0" fontAlgn="base" hangingPunct="0">
                        <a:spcBef>
                          <a:spcPts val="350"/>
                        </a:spcBef>
                        <a:spcAft>
                          <a:spcPct val="0"/>
                        </a:spcAft>
                        <a:buClr>
                          <a:schemeClr val="accent2"/>
                        </a:buClr>
                        <a:buFont typeface="Wingdings 2" panose="05020102010507070707" pitchFamily="18" charset="2"/>
                        <a:defRPr sz="1600">
                          <a:solidFill>
                            <a:schemeClr val="tx1"/>
                          </a:solidFill>
                          <a:latin typeface="Lucida Sans Unicode" panose="020B0602030504020204" pitchFamily="34" charset="0"/>
                          <a:ea typeface="MS PGothic" panose="020B0600070205080204" pitchFamily="34" charset="-128"/>
                        </a:defRPr>
                      </a:lvl7pPr>
                      <a:lvl8pPr marL="3429000" indent="-228600" eaLnBrk="0" fontAlgn="base" hangingPunct="0">
                        <a:spcBef>
                          <a:spcPts val="350"/>
                        </a:spcBef>
                        <a:spcAft>
                          <a:spcPct val="0"/>
                        </a:spcAft>
                        <a:buClr>
                          <a:schemeClr val="accent2"/>
                        </a:buClr>
                        <a:buFont typeface="Wingdings 2" panose="05020102010507070707" pitchFamily="18" charset="2"/>
                        <a:defRPr sz="1600">
                          <a:solidFill>
                            <a:schemeClr val="tx1"/>
                          </a:solidFill>
                          <a:latin typeface="Lucida Sans Unicode" panose="020B0602030504020204" pitchFamily="34" charset="0"/>
                          <a:ea typeface="MS PGothic" panose="020B0600070205080204" pitchFamily="34" charset="-128"/>
                        </a:defRPr>
                      </a:lvl8pPr>
                      <a:lvl9pPr marL="3886200" indent="-228600" eaLnBrk="0" fontAlgn="base" hangingPunct="0">
                        <a:spcBef>
                          <a:spcPts val="350"/>
                        </a:spcBef>
                        <a:spcAft>
                          <a:spcPct val="0"/>
                        </a:spcAft>
                        <a:buClr>
                          <a:schemeClr val="accent2"/>
                        </a:buClr>
                        <a:buFont typeface="Wingdings 2" panose="05020102010507070707" pitchFamily="18" charset="2"/>
                        <a:defRPr sz="1600">
                          <a:solidFill>
                            <a:schemeClr val="tx1"/>
                          </a:solidFill>
                          <a:latin typeface="Lucida Sans Unicode" panose="020B0602030504020204" pitchFamily="34" charset="0"/>
                          <a:ea typeface="MS PGothic" panose="020B0600070205080204" pitchFamily="34" charset="-128"/>
                        </a:defRPr>
                      </a:lvl9pPr>
                    </a:lstStyle>
                    <a:p>
                      <a:pPr marL="109538" marR="0" lvl="0" indent="0" algn="l" defTabSz="914400" rtl="0" eaLnBrk="0" fontAlgn="base" latinLnBrk="0" hangingPunct="0">
                        <a:lnSpc>
                          <a:spcPct val="100000"/>
                        </a:lnSpc>
                        <a:spcBef>
                          <a:spcPts val="400"/>
                        </a:spcBef>
                        <a:spcAft>
                          <a:spcPct val="0"/>
                        </a:spcAft>
                        <a:buClr>
                          <a:schemeClr val="accent1"/>
                        </a:buClr>
                        <a:buSzPct val="68000"/>
                        <a:buFont typeface="Wingdings 3" panose="05040102010807070707" pitchFamily="18" charset="2"/>
                        <a:buNone/>
                        <a:tabLst/>
                      </a:pPr>
                      <a:r>
                        <a:rPr kumimoji="0" lang="tr-TR" altLang="tr-TR" sz="2800" b="0" i="0" u="none" strike="noStrike" cap="none" normalizeH="0" baseline="0" smtClean="0">
                          <a:ln>
                            <a:noFill/>
                          </a:ln>
                          <a:solidFill>
                            <a:schemeClr val="tx1"/>
                          </a:solidFill>
                          <a:effectLst/>
                          <a:latin typeface="Comic Sans MS" panose="030F0702030302020204" pitchFamily="66" charset="0"/>
                          <a:ea typeface="MS PGothic" panose="020B0600070205080204" pitchFamily="34" charset="-128"/>
                        </a:rPr>
                        <a:t>0.42</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615002204"/>
                  </a:ext>
                </a:extLst>
              </a:tr>
              <a:tr h="647700">
                <a:tc>
                  <a:txBody>
                    <a:bodyPr/>
                    <a:lstStyle>
                      <a:lvl1pPr marL="109538">
                        <a:spcBef>
                          <a:spcPts val="400"/>
                        </a:spcBef>
                        <a:buClr>
                          <a:schemeClr val="accent1"/>
                        </a:buClr>
                        <a:buSzPct val="68000"/>
                        <a:buFont typeface="Wingdings 3" panose="05040102010807070707" pitchFamily="18" charset="2"/>
                        <a:defRPr sz="2300">
                          <a:solidFill>
                            <a:schemeClr val="tx1"/>
                          </a:solidFill>
                          <a:latin typeface="Lucida Sans Unicode" panose="020B0602030504020204" pitchFamily="34" charset="0"/>
                          <a:ea typeface="MS PGothic" panose="020B0600070205080204" pitchFamily="34" charset="-128"/>
                        </a:defRPr>
                      </a:lvl1pPr>
                      <a:lvl2pPr marL="742950" indent="-285750">
                        <a:spcBef>
                          <a:spcPts val="325"/>
                        </a:spcBef>
                        <a:buClr>
                          <a:schemeClr val="accent1"/>
                        </a:buClr>
                        <a:buFont typeface="Verdana" panose="020B0604030504040204" pitchFamily="34" charset="0"/>
                        <a:defRPr sz="2100">
                          <a:solidFill>
                            <a:schemeClr val="tx1"/>
                          </a:solidFill>
                          <a:latin typeface="Lucida Sans Unicode" panose="020B0602030504020204" pitchFamily="34" charset="0"/>
                          <a:ea typeface="MS PGothic" panose="020B0600070205080204" pitchFamily="34" charset="-128"/>
                        </a:defRPr>
                      </a:lvl2pPr>
                      <a:lvl3pPr marL="1143000" indent="-228600">
                        <a:spcBef>
                          <a:spcPts val="350"/>
                        </a:spcBef>
                        <a:buClr>
                          <a:schemeClr val="accent2"/>
                        </a:buClr>
                        <a:buSzPct val="100000"/>
                        <a:buFont typeface="Wingdings 2" panose="05020102010507070707" pitchFamily="18" charset="2"/>
                        <a:defRPr sz="1900">
                          <a:solidFill>
                            <a:schemeClr val="tx1"/>
                          </a:solidFill>
                          <a:latin typeface="Lucida Sans Unicode" panose="020B0602030504020204" pitchFamily="34" charset="0"/>
                          <a:ea typeface="MS PGothic" panose="020B0600070205080204" pitchFamily="34" charset="-128"/>
                        </a:defRPr>
                      </a:lvl3pPr>
                      <a:lvl4pPr marL="1600200" indent="-228600">
                        <a:spcBef>
                          <a:spcPts val="350"/>
                        </a:spcBef>
                        <a:buClr>
                          <a:schemeClr val="accent2"/>
                        </a:buClr>
                        <a:buFont typeface="Wingdings 2" panose="05020102010507070707" pitchFamily="18" charset="2"/>
                        <a:defRPr sz="1700">
                          <a:solidFill>
                            <a:schemeClr val="tx1"/>
                          </a:solidFill>
                          <a:latin typeface="Lucida Sans Unicode" panose="020B0602030504020204" pitchFamily="34" charset="0"/>
                          <a:ea typeface="MS PGothic" panose="020B0600070205080204" pitchFamily="34" charset="-128"/>
                        </a:defRPr>
                      </a:lvl4pPr>
                      <a:lvl5pPr marL="2057400" indent="-228600">
                        <a:spcBef>
                          <a:spcPts val="350"/>
                        </a:spcBef>
                        <a:buClr>
                          <a:schemeClr val="accent2"/>
                        </a:buClr>
                        <a:buFont typeface="Wingdings 2" panose="05020102010507070707" pitchFamily="18" charset="2"/>
                        <a:defRPr sz="1600">
                          <a:solidFill>
                            <a:schemeClr val="tx1"/>
                          </a:solidFill>
                          <a:latin typeface="Lucida Sans Unicode" panose="020B0602030504020204" pitchFamily="34" charset="0"/>
                          <a:ea typeface="MS PGothic" panose="020B0600070205080204" pitchFamily="34" charset="-128"/>
                        </a:defRPr>
                      </a:lvl5pPr>
                      <a:lvl6pPr marL="2514600" indent="-228600" eaLnBrk="0" fontAlgn="base" hangingPunct="0">
                        <a:spcBef>
                          <a:spcPts val="350"/>
                        </a:spcBef>
                        <a:spcAft>
                          <a:spcPct val="0"/>
                        </a:spcAft>
                        <a:buClr>
                          <a:schemeClr val="accent2"/>
                        </a:buClr>
                        <a:buFont typeface="Wingdings 2" panose="05020102010507070707" pitchFamily="18" charset="2"/>
                        <a:defRPr sz="1600">
                          <a:solidFill>
                            <a:schemeClr val="tx1"/>
                          </a:solidFill>
                          <a:latin typeface="Lucida Sans Unicode" panose="020B0602030504020204" pitchFamily="34" charset="0"/>
                          <a:ea typeface="MS PGothic" panose="020B0600070205080204" pitchFamily="34" charset="-128"/>
                        </a:defRPr>
                      </a:lvl6pPr>
                      <a:lvl7pPr marL="2971800" indent="-228600" eaLnBrk="0" fontAlgn="base" hangingPunct="0">
                        <a:spcBef>
                          <a:spcPts val="350"/>
                        </a:spcBef>
                        <a:spcAft>
                          <a:spcPct val="0"/>
                        </a:spcAft>
                        <a:buClr>
                          <a:schemeClr val="accent2"/>
                        </a:buClr>
                        <a:buFont typeface="Wingdings 2" panose="05020102010507070707" pitchFamily="18" charset="2"/>
                        <a:defRPr sz="1600">
                          <a:solidFill>
                            <a:schemeClr val="tx1"/>
                          </a:solidFill>
                          <a:latin typeface="Lucida Sans Unicode" panose="020B0602030504020204" pitchFamily="34" charset="0"/>
                          <a:ea typeface="MS PGothic" panose="020B0600070205080204" pitchFamily="34" charset="-128"/>
                        </a:defRPr>
                      </a:lvl7pPr>
                      <a:lvl8pPr marL="3429000" indent="-228600" eaLnBrk="0" fontAlgn="base" hangingPunct="0">
                        <a:spcBef>
                          <a:spcPts val="350"/>
                        </a:spcBef>
                        <a:spcAft>
                          <a:spcPct val="0"/>
                        </a:spcAft>
                        <a:buClr>
                          <a:schemeClr val="accent2"/>
                        </a:buClr>
                        <a:buFont typeface="Wingdings 2" panose="05020102010507070707" pitchFamily="18" charset="2"/>
                        <a:defRPr sz="1600">
                          <a:solidFill>
                            <a:schemeClr val="tx1"/>
                          </a:solidFill>
                          <a:latin typeface="Lucida Sans Unicode" panose="020B0602030504020204" pitchFamily="34" charset="0"/>
                          <a:ea typeface="MS PGothic" panose="020B0600070205080204" pitchFamily="34" charset="-128"/>
                        </a:defRPr>
                      </a:lvl8pPr>
                      <a:lvl9pPr marL="3886200" indent="-228600" eaLnBrk="0" fontAlgn="base" hangingPunct="0">
                        <a:spcBef>
                          <a:spcPts val="350"/>
                        </a:spcBef>
                        <a:spcAft>
                          <a:spcPct val="0"/>
                        </a:spcAft>
                        <a:buClr>
                          <a:schemeClr val="accent2"/>
                        </a:buClr>
                        <a:buFont typeface="Wingdings 2" panose="05020102010507070707" pitchFamily="18" charset="2"/>
                        <a:defRPr sz="1600">
                          <a:solidFill>
                            <a:schemeClr val="tx1"/>
                          </a:solidFill>
                          <a:latin typeface="Lucida Sans Unicode" panose="020B0602030504020204" pitchFamily="34" charset="0"/>
                          <a:ea typeface="MS PGothic" panose="020B0600070205080204" pitchFamily="34" charset="-128"/>
                        </a:defRPr>
                      </a:lvl9pPr>
                    </a:lstStyle>
                    <a:p>
                      <a:pPr marL="109538" marR="0" lvl="0" indent="0" algn="l" defTabSz="914400" rtl="0" eaLnBrk="0" fontAlgn="base" latinLnBrk="0" hangingPunct="0">
                        <a:lnSpc>
                          <a:spcPct val="100000"/>
                        </a:lnSpc>
                        <a:spcBef>
                          <a:spcPts val="400"/>
                        </a:spcBef>
                        <a:spcAft>
                          <a:spcPct val="0"/>
                        </a:spcAft>
                        <a:buClr>
                          <a:schemeClr val="accent1"/>
                        </a:buClr>
                        <a:buSzPct val="68000"/>
                        <a:buFont typeface="Wingdings 3" panose="05040102010807070707" pitchFamily="18" charset="2"/>
                        <a:buNone/>
                        <a:tabLst/>
                      </a:pPr>
                      <a:r>
                        <a:rPr kumimoji="0" lang="tr-TR" altLang="tr-TR" sz="2800" b="0" i="0" u="none" strike="noStrike" cap="none" normalizeH="0" baseline="0" dirty="0" err="1" smtClean="0">
                          <a:ln>
                            <a:noFill/>
                          </a:ln>
                          <a:solidFill>
                            <a:schemeClr val="tx1"/>
                          </a:solidFill>
                          <a:effectLst/>
                          <a:latin typeface="Comic Sans MS" panose="030F0702030302020204" pitchFamily="66" charset="0"/>
                          <a:ea typeface="MS PGothic" panose="020B0600070205080204" pitchFamily="34" charset="-128"/>
                        </a:rPr>
                        <a:t>rice</a:t>
                      </a:r>
                      <a:endParaRPr kumimoji="0" lang="tr-TR" altLang="tr-TR" sz="2800" b="0" i="0" u="none" strike="noStrike" cap="none" normalizeH="0" baseline="0" dirty="0" smtClean="0">
                        <a:ln>
                          <a:noFill/>
                        </a:ln>
                        <a:solidFill>
                          <a:schemeClr val="tx1"/>
                        </a:solidFill>
                        <a:effectLst/>
                        <a:latin typeface="Comic Sans MS" panose="030F0702030302020204" pitchFamily="66" charset="0"/>
                        <a:ea typeface="MS PGothic" panose="020B0600070205080204" pitchFamily="34" charset="-128"/>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marL="109538">
                        <a:spcBef>
                          <a:spcPts val="400"/>
                        </a:spcBef>
                        <a:buClr>
                          <a:schemeClr val="accent1"/>
                        </a:buClr>
                        <a:buSzPct val="68000"/>
                        <a:buFont typeface="Wingdings 3" panose="05040102010807070707" pitchFamily="18" charset="2"/>
                        <a:defRPr sz="2300">
                          <a:solidFill>
                            <a:schemeClr val="tx1"/>
                          </a:solidFill>
                          <a:latin typeface="Lucida Sans Unicode" panose="020B0602030504020204" pitchFamily="34" charset="0"/>
                          <a:ea typeface="MS PGothic" panose="020B0600070205080204" pitchFamily="34" charset="-128"/>
                        </a:defRPr>
                      </a:lvl1pPr>
                      <a:lvl2pPr marL="742950" indent="-285750">
                        <a:spcBef>
                          <a:spcPts val="325"/>
                        </a:spcBef>
                        <a:buClr>
                          <a:schemeClr val="accent1"/>
                        </a:buClr>
                        <a:buFont typeface="Verdana" panose="020B0604030504040204" pitchFamily="34" charset="0"/>
                        <a:defRPr sz="2100">
                          <a:solidFill>
                            <a:schemeClr val="tx1"/>
                          </a:solidFill>
                          <a:latin typeface="Lucida Sans Unicode" panose="020B0602030504020204" pitchFamily="34" charset="0"/>
                          <a:ea typeface="MS PGothic" panose="020B0600070205080204" pitchFamily="34" charset="-128"/>
                        </a:defRPr>
                      </a:lvl2pPr>
                      <a:lvl3pPr marL="1143000" indent="-228600">
                        <a:spcBef>
                          <a:spcPts val="350"/>
                        </a:spcBef>
                        <a:buClr>
                          <a:schemeClr val="accent2"/>
                        </a:buClr>
                        <a:buSzPct val="100000"/>
                        <a:buFont typeface="Wingdings 2" panose="05020102010507070707" pitchFamily="18" charset="2"/>
                        <a:defRPr sz="1900">
                          <a:solidFill>
                            <a:schemeClr val="tx1"/>
                          </a:solidFill>
                          <a:latin typeface="Lucida Sans Unicode" panose="020B0602030504020204" pitchFamily="34" charset="0"/>
                          <a:ea typeface="MS PGothic" panose="020B0600070205080204" pitchFamily="34" charset="-128"/>
                        </a:defRPr>
                      </a:lvl3pPr>
                      <a:lvl4pPr marL="1600200" indent="-228600">
                        <a:spcBef>
                          <a:spcPts val="350"/>
                        </a:spcBef>
                        <a:buClr>
                          <a:schemeClr val="accent2"/>
                        </a:buClr>
                        <a:buFont typeface="Wingdings 2" panose="05020102010507070707" pitchFamily="18" charset="2"/>
                        <a:defRPr sz="1700">
                          <a:solidFill>
                            <a:schemeClr val="tx1"/>
                          </a:solidFill>
                          <a:latin typeface="Lucida Sans Unicode" panose="020B0602030504020204" pitchFamily="34" charset="0"/>
                          <a:ea typeface="MS PGothic" panose="020B0600070205080204" pitchFamily="34" charset="-128"/>
                        </a:defRPr>
                      </a:lvl4pPr>
                      <a:lvl5pPr marL="2057400" indent="-228600">
                        <a:spcBef>
                          <a:spcPts val="350"/>
                        </a:spcBef>
                        <a:buClr>
                          <a:schemeClr val="accent2"/>
                        </a:buClr>
                        <a:buFont typeface="Wingdings 2" panose="05020102010507070707" pitchFamily="18" charset="2"/>
                        <a:defRPr sz="1600">
                          <a:solidFill>
                            <a:schemeClr val="tx1"/>
                          </a:solidFill>
                          <a:latin typeface="Lucida Sans Unicode" panose="020B0602030504020204" pitchFamily="34" charset="0"/>
                          <a:ea typeface="MS PGothic" panose="020B0600070205080204" pitchFamily="34" charset="-128"/>
                        </a:defRPr>
                      </a:lvl5pPr>
                      <a:lvl6pPr marL="2514600" indent="-228600" eaLnBrk="0" fontAlgn="base" hangingPunct="0">
                        <a:spcBef>
                          <a:spcPts val="350"/>
                        </a:spcBef>
                        <a:spcAft>
                          <a:spcPct val="0"/>
                        </a:spcAft>
                        <a:buClr>
                          <a:schemeClr val="accent2"/>
                        </a:buClr>
                        <a:buFont typeface="Wingdings 2" panose="05020102010507070707" pitchFamily="18" charset="2"/>
                        <a:defRPr sz="1600">
                          <a:solidFill>
                            <a:schemeClr val="tx1"/>
                          </a:solidFill>
                          <a:latin typeface="Lucida Sans Unicode" panose="020B0602030504020204" pitchFamily="34" charset="0"/>
                          <a:ea typeface="MS PGothic" panose="020B0600070205080204" pitchFamily="34" charset="-128"/>
                        </a:defRPr>
                      </a:lvl6pPr>
                      <a:lvl7pPr marL="2971800" indent="-228600" eaLnBrk="0" fontAlgn="base" hangingPunct="0">
                        <a:spcBef>
                          <a:spcPts val="350"/>
                        </a:spcBef>
                        <a:spcAft>
                          <a:spcPct val="0"/>
                        </a:spcAft>
                        <a:buClr>
                          <a:schemeClr val="accent2"/>
                        </a:buClr>
                        <a:buFont typeface="Wingdings 2" panose="05020102010507070707" pitchFamily="18" charset="2"/>
                        <a:defRPr sz="1600">
                          <a:solidFill>
                            <a:schemeClr val="tx1"/>
                          </a:solidFill>
                          <a:latin typeface="Lucida Sans Unicode" panose="020B0602030504020204" pitchFamily="34" charset="0"/>
                          <a:ea typeface="MS PGothic" panose="020B0600070205080204" pitchFamily="34" charset="-128"/>
                        </a:defRPr>
                      </a:lvl7pPr>
                      <a:lvl8pPr marL="3429000" indent="-228600" eaLnBrk="0" fontAlgn="base" hangingPunct="0">
                        <a:spcBef>
                          <a:spcPts val="350"/>
                        </a:spcBef>
                        <a:spcAft>
                          <a:spcPct val="0"/>
                        </a:spcAft>
                        <a:buClr>
                          <a:schemeClr val="accent2"/>
                        </a:buClr>
                        <a:buFont typeface="Wingdings 2" panose="05020102010507070707" pitchFamily="18" charset="2"/>
                        <a:defRPr sz="1600">
                          <a:solidFill>
                            <a:schemeClr val="tx1"/>
                          </a:solidFill>
                          <a:latin typeface="Lucida Sans Unicode" panose="020B0602030504020204" pitchFamily="34" charset="0"/>
                          <a:ea typeface="MS PGothic" panose="020B0600070205080204" pitchFamily="34" charset="-128"/>
                        </a:defRPr>
                      </a:lvl8pPr>
                      <a:lvl9pPr marL="3886200" indent="-228600" eaLnBrk="0" fontAlgn="base" hangingPunct="0">
                        <a:spcBef>
                          <a:spcPts val="350"/>
                        </a:spcBef>
                        <a:spcAft>
                          <a:spcPct val="0"/>
                        </a:spcAft>
                        <a:buClr>
                          <a:schemeClr val="accent2"/>
                        </a:buClr>
                        <a:buFont typeface="Wingdings 2" panose="05020102010507070707" pitchFamily="18" charset="2"/>
                        <a:defRPr sz="1600">
                          <a:solidFill>
                            <a:schemeClr val="tx1"/>
                          </a:solidFill>
                          <a:latin typeface="Lucida Sans Unicode" panose="020B0602030504020204" pitchFamily="34" charset="0"/>
                          <a:ea typeface="MS PGothic" panose="020B0600070205080204" pitchFamily="34" charset="-128"/>
                        </a:defRPr>
                      </a:lvl9pPr>
                    </a:lstStyle>
                    <a:p>
                      <a:pPr marL="109538" marR="0" lvl="0" indent="0" algn="l" defTabSz="914400" rtl="0" eaLnBrk="0" fontAlgn="base" latinLnBrk="0" hangingPunct="0">
                        <a:lnSpc>
                          <a:spcPct val="100000"/>
                        </a:lnSpc>
                        <a:spcBef>
                          <a:spcPts val="400"/>
                        </a:spcBef>
                        <a:spcAft>
                          <a:spcPct val="0"/>
                        </a:spcAft>
                        <a:buClr>
                          <a:schemeClr val="accent1"/>
                        </a:buClr>
                        <a:buSzPct val="68000"/>
                        <a:buFont typeface="Wingdings 3" panose="05040102010807070707" pitchFamily="18" charset="2"/>
                        <a:buNone/>
                        <a:tabLst/>
                      </a:pPr>
                      <a:r>
                        <a:rPr kumimoji="0" lang="tr-TR" altLang="tr-TR" sz="2800" b="0" i="0" u="none" strike="noStrike" cap="none" normalizeH="0" baseline="0" smtClean="0">
                          <a:ln>
                            <a:noFill/>
                          </a:ln>
                          <a:solidFill>
                            <a:schemeClr val="tx1"/>
                          </a:solidFill>
                          <a:effectLst/>
                          <a:latin typeface="Comic Sans MS" panose="030F0702030302020204" pitchFamily="66" charset="0"/>
                          <a:ea typeface="MS PGothic" panose="020B0600070205080204" pitchFamily="34" charset="-128"/>
                        </a:rPr>
                        <a:t>79</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marL="109538">
                        <a:spcBef>
                          <a:spcPts val="400"/>
                        </a:spcBef>
                        <a:buClr>
                          <a:schemeClr val="accent1"/>
                        </a:buClr>
                        <a:buSzPct val="68000"/>
                        <a:buFont typeface="Wingdings 3" panose="05040102010807070707" pitchFamily="18" charset="2"/>
                        <a:defRPr sz="2300">
                          <a:solidFill>
                            <a:schemeClr val="tx1"/>
                          </a:solidFill>
                          <a:latin typeface="Lucida Sans Unicode" panose="020B0602030504020204" pitchFamily="34" charset="0"/>
                          <a:ea typeface="MS PGothic" panose="020B0600070205080204" pitchFamily="34" charset="-128"/>
                        </a:defRPr>
                      </a:lvl1pPr>
                      <a:lvl2pPr marL="742950" indent="-285750">
                        <a:spcBef>
                          <a:spcPts val="325"/>
                        </a:spcBef>
                        <a:buClr>
                          <a:schemeClr val="accent1"/>
                        </a:buClr>
                        <a:buFont typeface="Verdana" panose="020B0604030504040204" pitchFamily="34" charset="0"/>
                        <a:defRPr sz="2100">
                          <a:solidFill>
                            <a:schemeClr val="tx1"/>
                          </a:solidFill>
                          <a:latin typeface="Lucida Sans Unicode" panose="020B0602030504020204" pitchFamily="34" charset="0"/>
                          <a:ea typeface="MS PGothic" panose="020B0600070205080204" pitchFamily="34" charset="-128"/>
                        </a:defRPr>
                      </a:lvl2pPr>
                      <a:lvl3pPr marL="1143000" indent="-228600">
                        <a:spcBef>
                          <a:spcPts val="350"/>
                        </a:spcBef>
                        <a:buClr>
                          <a:schemeClr val="accent2"/>
                        </a:buClr>
                        <a:buSzPct val="100000"/>
                        <a:buFont typeface="Wingdings 2" panose="05020102010507070707" pitchFamily="18" charset="2"/>
                        <a:defRPr sz="1900">
                          <a:solidFill>
                            <a:schemeClr val="tx1"/>
                          </a:solidFill>
                          <a:latin typeface="Lucida Sans Unicode" panose="020B0602030504020204" pitchFamily="34" charset="0"/>
                          <a:ea typeface="MS PGothic" panose="020B0600070205080204" pitchFamily="34" charset="-128"/>
                        </a:defRPr>
                      </a:lvl3pPr>
                      <a:lvl4pPr marL="1600200" indent="-228600">
                        <a:spcBef>
                          <a:spcPts val="350"/>
                        </a:spcBef>
                        <a:buClr>
                          <a:schemeClr val="accent2"/>
                        </a:buClr>
                        <a:buFont typeface="Wingdings 2" panose="05020102010507070707" pitchFamily="18" charset="2"/>
                        <a:defRPr sz="1700">
                          <a:solidFill>
                            <a:schemeClr val="tx1"/>
                          </a:solidFill>
                          <a:latin typeface="Lucida Sans Unicode" panose="020B0602030504020204" pitchFamily="34" charset="0"/>
                          <a:ea typeface="MS PGothic" panose="020B0600070205080204" pitchFamily="34" charset="-128"/>
                        </a:defRPr>
                      </a:lvl4pPr>
                      <a:lvl5pPr marL="2057400" indent="-228600">
                        <a:spcBef>
                          <a:spcPts val="350"/>
                        </a:spcBef>
                        <a:buClr>
                          <a:schemeClr val="accent2"/>
                        </a:buClr>
                        <a:buFont typeface="Wingdings 2" panose="05020102010507070707" pitchFamily="18" charset="2"/>
                        <a:defRPr sz="1600">
                          <a:solidFill>
                            <a:schemeClr val="tx1"/>
                          </a:solidFill>
                          <a:latin typeface="Lucida Sans Unicode" panose="020B0602030504020204" pitchFamily="34" charset="0"/>
                          <a:ea typeface="MS PGothic" panose="020B0600070205080204" pitchFamily="34" charset="-128"/>
                        </a:defRPr>
                      </a:lvl5pPr>
                      <a:lvl6pPr marL="2514600" indent="-228600" eaLnBrk="0" fontAlgn="base" hangingPunct="0">
                        <a:spcBef>
                          <a:spcPts val="350"/>
                        </a:spcBef>
                        <a:spcAft>
                          <a:spcPct val="0"/>
                        </a:spcAft>
                        <a:buClr>
                          <a:schemeClr val="accent2"/>
                        </a:buClr>
                        <a:buFont typeface="Wingdings 2" panose="05020102010507070707" pitchFamily="18" charset="2"/>
                        <a:defRPr sz="1600">
                          <a:solidFill>
                            <a:schemeClr val="tx1"/>
                          </a:solidFill>
                          <a:latin typeface="Lucida Sans Unicode" panose="020B0602030504020204" pitchFamily="34" charset="0"/>
                          <a:ea typeface="MS PGothic" panose="020B0600070205080204" pitchFamily="34" charset="-128"/>
                        </a:defRPr>
                      </a:lvl6pPr>
                      <a:lvl7pPr marL="2971800" indent="-228600" eaLnBrk="0" fontAlgn="base" hangingPunct="0">
                        <a:spcBef>
                          <a:spcPts val="350"/>
                        </a:spcBef>
                        <a:spcAft>
                          <a:spcPct val="0"/>
                        </a:spcAft>
                        <a:buClr>
                          <a:schemeClr val="accent2"/>
                        </a:buClr>
                        <a:buFont typeface="Wingdings 2" panose="05020102010507070707" pitchFamily="18" charset="2"/>
                        <a:defRPr sz="1600">
                          <a:solidFill>
                            <a:schemeClr val="tx1"/>
                          </a:solidFill>
                          <a:latin typeface="Lucida Sans Unicode" panose="020B0602030504020204" pitchFamily="34" charset="0"/>
                          <a:ea typeface="MS PGothic" panose="020B0600070205080204" pitchFamily="34" charset="-128"/>
                        </a:defRPr>
                      </a:lvl7pPr>
                      <a:lvl8pPr marL="3429000" indent="-228600" eaLnBrk="0" fontAlgn="base" hangingPunct="0">
                        <a:spcBef>
                          <a:spcPts val="350"/>
                        </a:spcBef>
                        <a:spcAft>
                          <a:spcPct val="0"/>
                        </a:spcAft>
                        <a:buClr>
                          <a:schemeClr val="accent2"/>
                        </a:buClr>
                        <a:buFont typeface="Wingdings 2" panose="05020102010507070707" pitchFamily="18" charset="2"/>
                        <a:defRPr sz="1600">
                          <a:solidFill>
                            <a:schemeClr val="tx1"/>
                          </a:solidFill>
                          <a:latin typeface="Lucida Sans Unicode" panose="020B0602030504020204" pitchFamily="34" charset="0"/>
                          <a:ea typeface="MS PGothic" panose="020B0600070205080204" pitchFamily="34" charset="-128"/>
                        </a:defRPr>
                      </a:lvl8pPr>
                      <a:lvl9pPr marL="3886200" indent="-228600" eaLnBrk="0" fontAlgn="base" hangingPunct="0">
                        <a:spcBef>
                          <a:spcPts val="350"/>
                        </a:spcBef>
                        <a:spcAft>
                          <a:spcPct val="0"/>
                        </a:spcAft>
                        <a:buClr>
                          <a:schemeClr val="accent2"/>
                        </a:buClr>
                        <a:buFont typeface="Wingdings 2" panose="05020102010507070707" pitchFamily="18" charset="2"/>
                        <a:defRPr sz="1600">
                          <a:solidFill>
                            <a:schemeClr val="tx1"/>
                          </a:solidFill>
                          <a:latin typeface="Lucida Sans Unicode" panose="020B0602030504020204" pitchFamily="34" charset="0"/>
                          <a:ea typeface="MS PGothic" panose="020B0600070205080204" pitchFamily="34" charset="-128"/>
                        </a:defRPr>
                      </a:lvl9pPr>
                    </a:lstStyle>
                    <a:p>
                      <a:pPr marL="109538" marR="0" lvl="0" indent="0" algn="l" defTabSz="914400" rtl="0" eaLnBrk="0" fontAlgn="base" latinLnBrk="0" hangingPunct="0">
                        <a:lnSpc>
                          <a:spcPct val="100000"/>
                        </a:lnSpc>
                        <a:spcBef>
                          <a:spcPts val="400"/>
                        </a:spcBef>
                        <a:spcAft>
                          <a:spcPct val="0"/>
                        </a:spcAft>
                        <a:buClr>
                          <a:schemeClr val="accent1"/>
                        </a:buClr>
                        <a:buSzPct val="68000"/>
                        <a:buFont typeface="Wingdings 3" panose="05040102010807070707" pitchFamily="18" charset="2"/>
                        <a:buNone/>
                        <a:tabLst/>
                      </a:pPr>
                      <a:r>
                        <a:rPr kumimoji="0" lang="tr-TR" altLang="tr-TR" sz="2800" b="0" i="0" u="none" strike="noStrike" cap="none" normalizeH="0" baseline="0" dirty="0" smtClean="0">
                          <a:ln>
                            <a:noFill/>
                          </a:ln>
                          <a:solidFill>
                            <a:schemeClr val="tx1"/>
                          </a:solidFill>
                          <a:effectLst/>
                          <a:latin typeface="Comic Sans MS" panose="030F0702030302020204" pitchFamily="66" charset="0"/>
                          <a:ea typeface="MS PGothic" panose="020B0600070205080204" pitchFamily="34" charset="-128"/>
                        </a:rPr>
                        <a:t>0.57</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422076246"/>
                  </a:ext>
                </a:extLst>
              </a:tr>
            </a:tbl>
          </a:graphicData>
        </a:graphic>
      </p:graphicFrame>
    </p:spTree>
    <p:extLst>
      <p:ext uri="{BB962C8B-B14F-4D97-AF65-F5344CB8AC3E}">
        <p14:creationId xmlns:p14="http://schemas.microsoft.com/office/powerpoint/2010/main" val="170514756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7698" name="Rectangle 3"/>
          <p:cNvSpPr>
            <a:spLocks noGrp="1"/>
          </p:cNvSpPr>
          <p:nvPr>
            <p:ph type="body" idx="1"/>
          </p:nvPr>
        </p:nvSpPr>
        <p:spPr/>
        <p:txBody>
          <a:bodyPr/>
          <a:lstStyle/>
          <a:p>
            <a:endParaRPr lang="tr-TR" altLang="tr-TR" dirty="0">
              <a:latin typeface="Comic Sans MS" panose="030F0702030302020204" pitchFamily="66" charset="0"/>
            </a:endParaRPr>
          </a:p>
          <a:p>
            <a:r>
              <a:rPr lang="tr-TR" altLang="tr-TR" dirty="0" err="1">
                <a:latin typeface="Comic Sans MS" panose="030F0702030302020204" pitchFamily="66" charset="0"/>
              </a:rPr>
              <a:t>Theoretical</a:t>
            </a:r>
            <a:r>
              <a:rPr lang="tr-TR" altLang="tr-TR" dirty="0">
                <a:latin typeface="Comic Sans MS" panose="030F0702030302020204" pitchFamily="66" charset="0"/>
              </a:rPr>
              <a:t> </a:t>
            </a:r>
            <a:r>
              <a:rPr lang="tr-TR" altLang="tr-TR" dirty="0" err="1">
                <a:latin typeface="Comic Sans MS" panose="030F0702030302020204" pitchFamily="66" charset="0"/>
              </a:rPr>
              <a:t>yield</a:t>
            </a:r>
            <a:r>
              <a:rPr lang="tr-TR" altLang="tr-TR" dirty="0">
                <a:latin typeface="Comic Sans MS" panose="030F0702030302020204" pitchFamily="66" charset="0"/>
              </a:rPr>
              <a:t> 0.51 kg </a:t>
            </a:r>
            <a:r>
              <a:rPr lang="tr-TR" altLang="tr-TR" dirty="0" err="1">
                <a:latin typeface="Comic Sans MS" panose="030F0702030302020204" pitchFamily="66" charset="0"/>
              </a:rPr>
              <a:t>ethanol</a:t>
            </a:r>
            <a:r>
              <a:rPr lang="tr-TR" altLang="tr-TR" dirty="0">
                <a:latin typeface="Comic Sans MS" panose="030F0702030302020204" pitchFamily="66" charset="0"/>
              </a:rPr>
              <a:t> / kg </a:t>
            </a:r>
            <a:r>
              <a:rPr lang="tr-TR" altLang="tr-TR" dirty="0" err="1">
                <a:latin typeface="Comic Sans MS" panose="030F0702030302020204" pitchFamily="66" charset="0"/>
              </a:rPr>
              <a:t>glucose</a:t>
            </a:r>
            <a:endParaRPr lang="tr-TR" altLang="tr-TR" dirty="0" smtClean="0">
              <a:latin typeface="Comic Sans MS" panose="030F0702030302020204" pitchFamily="66" charset="0"/>
            </a:endParaRPr>
          </a:p>
          <a:p>
            <a:endParaRPr lang="tr-TR" altLang="tr-TR" dirty="0" smtClean="0">
              <a:latin typeface="Comic Sans MS" panose="030F0702030302020204" pitchFamily="66" charset="0"/>
            </a:endParaRPr>
          </a:p>
          <a:p>
            <a:endParaRPr lang="tr-TR" altLang="tr-TR" sz="3200" dirty="0">
              <a:latin typeface="Comic Sans MS" panose="030F0702030302020204" pitchFamily="66" charset="0"/>
            </a:endParaRPr>
          </a:p>
          <a:p>
            <a:r>
              <a:rPr lang="en-US" altLang="tr-TR" dirty="0">
                <a:latin typeface="Comic Sans MS" panose="030F0702030302020204" pitchFamily="66" charset="0"/>
              </a:rPr>
              <a:t>After hydrolysis, 1 kg of starch forms 1.11 kg of glucose !!!!!!!!</a:t>
            </a:r>
            <a:endParaRPr lang="tr-TR" altLang="tr-TR" dirty="0" smtClean="0">
              <a:latin typeface="Comic Sans MS" panose="030F0702030302020204" pitchFamily="66" charset="0"/>
            </a:endParaRPr>
          </a:p>
        </p:txBody>
      </p:sp>
    </p:spTree>
    <p:extLst>
      <p:ext uri="{BB962C8B-B14F-4D97-AF65-F5344CB8AC3E}">
        <p14:creationId xmlns:p14="http://schemas.microsoft.com/office/powerpoint/2010/main" val="75771541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8722" name="Rectangle 3"/>
          <p:cNvSpPr>
            <a:spLocks noGrp="1"/>
          </p:cNvSpPr>
          <p:nvPr>
            <p:ph type="body" idx="1"/>
          </p:nvPr>
        </p:nvSpPr>
        <p:spPr/>
        <p:txBody>
          <a:bodyPr/>
          <a:lstStyle/>
          <a:p>
            <a:endParaRPr lang="en-US" altLang="tr-TR" dirty="0">
              <a:latin typeface="Comic Sans MS" panose="030F0702030302020204" pitchFamily="66" charset="0"/>
            </a:endParaRPr>
          </a:p>
          <a:p>
            <a:r>
              <a:rPr lang="en-US" altLang="tr-TR" dirty="0">
                <a:latin typeface="Comic Sans MS" panose="030F0702030302020204" pitchFamily="66" charset="0"/>
              </a:rPr>
              <a:t>Starch is a glucose polymer consisting of two main structures called amylose and amylopectin.</a:t>
            </a:r>
          </a:p>
          <a:p>
            <a:r>
              <a:rPr lang="en-US" altLang="tr-TR" dirty="0">
                <a:latin typeface="Comic Sans MS" panose="030F0702030302020204" pitchFamily="66" charset="0"/>
              </a:rPr>
              <a:t>Amylose is a linear polymer (glucose molecules bound by α-1,4 bonds)</a:t>
            </a:r>
          </a:p>
          <a:p>
            <a:r>
              <a:rPr lang="en-US" altLang="tr-TR" dirty="0">
                <a:latin typeface="Comic Sans MS" panose="030F0702030302020204" pitchFamily="66" charset="0"/>
              </a:rPr>
              <a:t>Amylopectin is a larger and branched structure. It contains both α-1,4 and α-1,6 bonds.</a:t>
            </a:r>
          </a:p>
          <a:p>
            <a:r>
              <a:rPr lang="en-US" altLang="tr-TR" dirty="0">
                <a:latin typeface="Comic Sans MS" panose="030F0702030302020204" pitchFamily="66" charset="0"/>
              </a:rPr>
              <a:t>Most starches contain 25% amylose and 75% amylopectin.</a:t>
            </a:r>
            <a:endParaRPr lang="el-GR" altLang="tr-TR" dirty="0" smtClean="0">
              <a:latin typeface="Comic Sans MS" panose="030F0702030302020204" pitchFamily="66" charset="0"/>
              <a:cs typeface="Lucida Sans Unicode" panose="020B0602030504020204" pitchFamily="34" charset="0"/>
            </a:endParaRPr>
          </a:p>
        </p:txBody>
      </p:sp>
    </p:spTree>
    <p:extLst>
      <p:ext uri="{BB962C8B-B14F-4D97-AF65-F5344CB8AC3E}">
        <p14:creationId xmlns:p14="http://schemas.microsoft.com/office/powerpoint/2010/main" val="69653570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9746" name="Rectangle 3"/>
          <p:cNvSpPr>
            <a:spLocks noGrp="1"/>
          </p:cNvSpPr>
          <p:nvPr>
            <p:ph type="body" idx="1"/>
          </p:nvPr>
        </p:nvSpPr>
        <p:spPr/>
        <p:txBody>
          <a:bodyPr/>
          <a:lstStyle/>
          <a:p>
            <a:endParaRPr lang="en-US" altLang="tr-TR" dirty="0">
              <a:latin typeface="Comic Sans MS" panose="030F0702030302020204" pitchFamily="66" charset="0"/>
            </a:endParaRPr>
          </a:p>
          <a:p>
            <a:r>
              <a:rPr lang="en-US" altLang="tr-TR" dirty="0">
                <a:latin typeface="Comic Sans MS" panose="030F0702030302020204" pitchFamily="66" charset="0"/>
              </a:rPr>
              <a:t>Starch can be converted to glucose by enzyme hydrolysis, the monomeric sugar that </a:t>
            </a:r>
            <a:r>
              <a:rPr lang="en-US" altLang="tr-TR" dirty="0" err="1">
                <a:latin typeface="Comic Sans MS" panose="030F0702030302020204" pitchFamily="66" charset="0"/>
              </a:rPr>
              <a:t>S.cerevisiae</a:t>
            </a:r>
            <a:r>
              <a:rPr lang="en-US" altLang="tr-TR" dirty="0">
                <a:latin typeface="Comic Sans MS" panose="030F0702030302020204" pitchFamily="66" charset="0"/>
              </a:rPr>
              <a:t> can use.</a:t>
            </a:r>
          </a:p>
          <a:p>
            <a:endParaRPr lang="en-US" altLang="tr-TR" dirty="0">
              <a:latin typeface="Comic Sans MS" panose="030F0702030302020204" pitchFamily="66" charset="0"/>
            </a:endParaRPr>
          </a:p>
          <a:p>
            <a:r>
              <a:rPr lang="en-US" altLang="tr-TR" dirty="0">
                <a:latin typeface="Comic Sans MS" panose="030F0702030302020204" pitchFamily="66" charset="0"/>
              </a:rPr>
              <a:t>Today, hydrolysis of starch by enzyme is </a:t>
            </a:r>
            <a:r>
              <a:rPr lang="en-US" altLang="tr-TR" dirty="0" smtClean="0">
                <a:latin typeface="Comic Sans MS" panose="030F0702030302020204" pitchFamily="66" charset="0"/>
              </a:rPr>
              <a:t>highly </a:t>
            </a:r>
            <a:r>
              <a:rPr lang="tr-TR" altLang="tr-TR" dirty="0" err="1" smtClean="0">
                <a:latin typeface="Comic Sans MS" panose="030F0702030302020204" pitchFamily="66" charset="0"/>
              </a:rPr>
              <a:t>important</a:t>
            </a:r>
            <a:r>
              <a:rPr lang="tr-TR" altLang="tr-TR" dirty="0" smtClean="0">
                <a:latin typeface="Comic Sans MS" panose="030F0702030302020204" pitchFamily="66" charset="0"/>
              </a:rPr>
              <a:t> in</a:t>
            </a:r>
            <a:r>
              <a:rPr lang="en-US" altLang="tr-TR" dirty="0" smtClean="0">
                <a:latin typeface="Comic Sans MS" panose="030F0702030302020204" pitchFamily="66" charset="0"/>
              </a:rPr>
              <a:t> </a:t>
            </a:r>
            <a:r>
              <a:rPr lang="en-US" altLang="tr-TR" dirty="0">
                <a:latin typeface="Comic Sans MS" panose="030F0702030302020204" pitchFamily="66" charset="0"/>
              </a:rPr>
              <a:t>industry and low-cost hydrolysis is performed on the market.</a:t>
            </a:r>
            <a:endParaRPr lang="tr-TR" altLang="tr-TR" dirty="0" smtClean="0">
              <a:latin typeface="Comic Sans MS" panose="030F0702030302020204" pitchFamily="66" charset="0"/>
            </a:endParaRPr>
          </a:p>
        </p:txBody>
      </p:sp>
    </p:spTree>
    <p:extLst>
      <p:ext uri="{BB962C8B-B14F-4D97-AF65-F5344CB8AC3E}">
        <p14:creationId xmlns:p14="http://schemas.microsoft.com/office/powerpoint/2010/main" val="62109784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0770" name="Rectangle 2"/>
          <p:cNvSpPr>
            <a:spLocks noGrp="1"/>
          </p:cNvSpPr>
          <p:nvPr>
            <p:ph type="title"/>
          </p:nvPr>
        </p:nvSpPr>
        <p:spPr bwMode="auto"/>
        <p:txBody>
          <a:bodyPr/>
          <a:lstStyle/>
          <a:p>
            <a:r>
              <a:rPr lang="tr-TR" altLang="tr-TR" dirty="0" err="1" smtClean="0">
                <a:effectLst/>
              </a:rPr>
              <a:t>Corn</a:t>
            </a:r>
            <a:endParaRPr lang="tr-TR" altLang="tr-TR" dirty="0" smtClean="0">
              <a:effectLst/>
            </a:endParaRPr>
          </a:p>
        </p:txBody>
      </p:sp>
      <p:sp>
        <p:nvSpPr>
          <p:cNvPr id="160771" name="Rectangle 3"/>
          <p:cNvSpPr>
            <a:spLocks noGrp="1"/>
          </p:cNvSpPr>
          <p:nvPr>
            <p:ph type="body" idx="1"/>
          </p:nvPr>
        </p:nvSpPr>
        <p:spPr/>
        <p:txBody>
          <a:bodyPr/>
          <a:lstStyle/>
          <a:p>
            <a:endParaRPr lang="en-US" altLang="tr-TR" dirty="0"/>
          </a:p>
          <a:p>
            <a:r>
              <a:rPr lang="en-US" altLang="tr-TR" dirty="0"/>
              <a:t>In America and Canada, corn is the most important raw material used in ethanol production.</a:t>
            </a:r>
          </a:p>
          <a:p>
            <a:r>
              <a:rPr lang="en-US" altLang="tr-TR" dirty="0" smtClean="0"/>
              <a:t>America </a:t>
            </a:r>
            <a:r>
              <a:rPr lang="en-US" altLang="tr-TR" dirty="0"/>
              <a:t>is the largest corn producer in the world. China ranks second.</a:t>
            </a:r>
            <a:endParaRPr lang="tr-TR" altLang="tr-TR" dirty="0" smtClean="0"/>
          </a:p>
        </p:txBody>
      </p:sp>
    </p:spTree>
    <p:extLst>
      <p:ext uri="{BB962C8B-B14F-4D97-AF65-F5344CB8AC3E}">
        <p14:creationId xmlns:p14="http://schemas.microsoft.com/office/powerpoint/2010/main" val="27214980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42" name="Rectangle 2"/>
          <p:cNvSpPr>
            <a:spLocks noGrp="1"/>
          </p:cNvSpPr>
          <p:nvPr>
            <p:ph type="title"/>
          </p:nvPr>
        </p:nvSpPr>
        <p:spPr bwMode="auto"/>
        <p:txBody>
          <a:bodyPr/>
          <a:lstStyle/>
          <a:p>
            <a:r>
              <a:rPr lang="tr-TR" altLang="tr-TR" dirty="0" err="1" smtClean="0">
                <a:effectLst/>
              </a:rPr>
              <a:t>Wheat</a:t>
            </a:r>
            <a:endParaRPr lang="tr-TR" altLang="tr-TR" dirty="0" smtClean="0">
              <a:effectLst/>
            </a:endParaRPr>
          </a:p>
        </p:txBody>
      </p:sp>
      <p:sp>
        <p:nvSpPr>
          <p:cNvPr id="163843" name="Rectangle 3"/>
          <p:cNvSpPr>
            <a:spLocks noGrp="1"/>
          </p:cNvSpPr>
          <p:nvPr>
            <p:ph type="body" idx="1"/>
          </p:nvPr>
        </p:nvSpPr>
        <p:spPr/>
        <p:txBody>
          <a:bodyPr/>
          <a:lstStyle/>
          <a:p>
            <a:endParaRPr lang="en-US" altLang="tr-TR" dirty="0"/>
          </a:p>
          <a:p>
            <a:r>
              <a:rPr lang="en-US" altLang="tr-TR" dirty="0"/>
              <a:t>Wheat starch is currently used only in two plants in the US to produce ethanol.</a:t>
            </a:r>
          </a:p>
          <a:p>
            <a:r>
              <a:rPr lang="en-US" altLang="tr-TR" dirty="0"/>
              <a:t>It is an important raw material in biofuel production in other countries.</a:t>
            </a:r>
          </a:p>
          <a:p>
            <a:r>
              <a:rPr lang="en-US" altLang="tr-TR" dirty="0"/>
              <a:t>In Canada, 15% of ethanol is produced from wheat.</a:t>
            </a:r>
          </a:p>
          <a:p>
            <a:r>
              <a:rPr lang="en-US" altLang="tr-TR" dirty="0"/>
              <a:t>Wheat is the primary raw material for starch-based ethanol production in Europe and Australia.</a:t>
            </a:r>
            <a:endParaRPr lang="tr-TR" altLang="tr-TR" dirty="0" smtClean="0"/>
          </a:p>
        </p:txBody>
      </p:sp>
    </p:spTree>
    <p:extLst>
      <p:ext uri="{BB962C8B-B14F-4D97-AF65-F5344CB8AC3E}">
        <p14:creationId xmlns:p14="http://schemas.microsoft.com/office/powerpoint/2010/main" val="85670894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6914" name="Rectangle 2"/>
          <p:cNvSpPr>
            <a:spLocks noGrp="1"/>
          </p:cNvSpPr>
          <p:nvPr>
            <p:ph type="title"/>
          </p:nvPr>
        </p:nvSpPr>
        <p:spPr bwMode="auto"/>
        <p:txBody>
          <a:bodyPr/>
          <a:lstStyle/>
          <a:p>
            <a:r>
              <a:rPr lang="tr-TR" altLang="tr-TR" dirty="0" err="1" smtClean="0">
                <a:effectLst/>
              </a:rPr>
              <a:t>Barley</a:t>
            </a:r>
            <a:endParaRPr lang="tr-TR" altLang="tr-TR" dirty="0" smtClean="0">
              <a:effectLst/>
            </a:endParaRPr>
          </a:p>
        </p:txBody>
      </p:sp>
      <p:sp>
        <p:nvSpPr>
          <p:cNvPr id="166915" name="Rectangle 3"/>
          <p:cNvSpPr>
            <a:spLocks noGrp="1"/>
          </p:cNvSpPr>
          <p:nvPr>
            <p:ph type="body" idx="1"/>
          </p:nvPr>
        </p:nvSpPr>
        <p:spPr/>
        <p:txBody>
          <a:bodyPr/>
          <a:lstStyle/>
          <a:p>
            <a:r>
              <a:rPr lang="en-US" altLang="tr-TR" dirty="0"/>
              <a:t>Barley is an alternative raw material used in ethanol production in the USA, especially in regions developed </a:t>
            </a:r>
            <a:r>
              <a:rPr lang="tr-TR" altLang="tr-TR" dirty="0" smtClean="0"/>
              <a:t>in </a:t>
            </a:r>
            <a:r>
              <a:rPr lang="en-US" altLang="tr-TR" dirty="0" smtClean="0"/>
              <a:t>winter </a:t>
            </a:r>
            <a:endParaRPr lang="tr-TR" altLang="tr-TR" dirty="0" smtClean="0"/>
          </a:p>
          <a:p>
            <a:r>
              <a:rPr lang="en-US" altLang="tr-TR" dirty="0" smtClean="0"/>
              <a:t>Although </a:t>
            </a:r>
            <a:r>
              <a:rPr lang="en-US" altLang="tr-TR" dirty="0"/>
              <a:t>it is an alternative raw material, there are problems in the production of ethanol from barley.</a:t>
            </a:r>
          </a:p>
          <a:p>
            <a:r>
              <a:rPr lang="en-US" altLang="tr-TR" dirty="0"/>
              <a:t>Barley has less starch content than corn, so ethanol yield is also low.</a:t>
            </a:r>
          </a:p>
          <a:p>
            <a:r>
              <a:rPr lang="en-US" altLang="tr-TR" dirty="0"/>
              <a:t>Barley contains a significant amount of β-</a:t>
            </a:r>
            <a:r>
              <a:rPr lang="en-US" altLang="tr-TR" dirty="0" err="1"/>
              <a:t>glucan</a:t>
            </a:r>
            <a:r>
              <a:rPr lang="en-US" altLang="tr-TR" dirty="0"/>
              <a:t>.</a:t>
            </a:r>
            <a:endParaRPr lang="tr-TR" altLang="tr-TR" dirty="0" smtClean="0"/>
          </a:p>
        </p:txBody>
      </p:sp>
    </p:spTree>
    <p:extLst>
      <p:ext uri="{BB962C8B-B14F-4D97-AF65-F5344CB8AC3E}">
        <p14:creationId xmlns:p14="http://schemas.microsoft.com/office/powerpoint/2010/main" val="1878808667"/>
      </p:ext>
    </p:extLst>
  </p:cSld>
  <p:clrMapOvr>
    <a:masterClrMapping/>
  </p:clrMapOvr>
  <p:timing>
    <p:tnLst>
      <p:par>
        <p:cTn id="1" dur="indefinite" restart="never" nodeType="tmRoot"/>
      </p:par>
    </p:tnLst>
  </p:timing>
</p:sld>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Kalabalık">
  <a:themeElements>
    <a:clrScheme name="Kalabalık">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Kalabalık">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Kalabalık">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Override1.xml><?xml version="1.0" encoding="utf-8"?>
<a:themeOverride xmlns:a="http://schemas.openxmlformats.org/drawingml/2006/main">
  <a:clrScheme name="Kalabalık">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ppt/theme/themeOverride2.xml><?xml version="1.0" encoding="utf-8"?>
<a:themeOverride xmlns:a="http://schemas.openxmlformats.org/drawingml/2006/main">
  <a:clrScheme name="Kalabalık">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ppt/theme/themeOverride3.xml><?xml version="1.0" encoding="utf-8"?>
<a:themeOverride xmlns:a="http://schemas.openxmlformats.org/drawingml/2006/main">
  <a:clrScheme name="Kalabalık">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ppt/theme/themeOverride4.xml><?xml version="1.0" encoding="utf-8"?>
<a:themeOverride xmlns:a="http://schemas.openxmlformats.org/drawingml/2006/main">
  <a:clrScheme name="Kalabalık">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docProps/app.xml><?xml version="1.0" encoding="utf-8"?>
<Properties xmlns="http://schemas.openxmlformats.org/officeDocument/2006/extended-properties" xmlns:vt="http://schemas.openxmlformats.org/officeDocument/2006/docPropsVTypes">
  <TotalTime>12</TotalTime>
  <Words>960</Words>
  <Application>Microsoft Office PowerPoint</Application>
  <PresentationFormat>Geniş ekran</PresentationFormat>
  <Paragraphs>96</Paragraphs>
  <Slides>19</Slides>
  <Notes>0</Notes>
  <HiddenSlides>0</HiddenSlides>
  <MMClips>0</MMClips>
  <ScaleCrop>false</ScaleCrop>
  <HeadingPairs>
    <vt:vector size="6" baseType="variant">
      <vt:variant>
        <vt:lpstr>Kullanılan Yazı Tipleri</vt:lpstr>
      </vt:variant>
      <vt:variant>
        <vt:i4>10</vt:i4>
      </vt:variant>
      <vt:variant>
        <vt:lpstr>Tema</vt:lpstr>
      </vt:variant>
      <vt:variant>
        <vt:i4>2</vt:i4>
      </vt:variant>
      <vt:variant>
        <vt:lpstr>Slayt Başlıkları</vt:lpstr>
      </vt:variant>
      <vt:variant>
        <vt:i4>19</vt:i4>
      </vt:variant>
    </vt:vector>
  </HeadingPairs>
  <TitlesOfParts>
    <vt:vector size="31" baseType="lpstr">
      <vt:lpstr>ＭＳ Ｐゴシック</vt:lpstr>
      <vt:lpstr>ＭＳ Ｐゴシック</vt:lpstr>
      <vt:lpstr>Arial</vt:lpstr>
      <vt:lpstr>Calibri</vt:lpstr>
      <vt:lpstr>Calibri Light</vt:lpstr>
      <vt:lpstr>Comic Sans MS</vt:lpstr>
      <vt:lpstr>Lucida Sans Unicode</vt:lpstr>
      <vt:lpstr>Verdana</vt:lpstr>
      <vt:lpstr>Wingdings 2</vt:lpstr>
      <vt:lpstr>Wingdings 3</vt:lpstr>
      <vt:lpstr>Office Teması</vt:lpstr>
      <vt:lpstr>Kalabalık</vt:lpstr>
      <vt:lpstr>Raw materials for Bioethanol Production</vt:lpstr>
      <vt:lpstr> Cereal Grains</vt:lpstr>
      <vt:lpstr>Starch contents and theoretical ethanol yields of some cereal grains are summarized in the table.</vt:lpstr>
      <vt:lpstr>PowerPoint Sunusu</vt:lpstr>
      <vt:lpstr>PowerPoint Sunusu</vt:lpstr>
      <vt:lpstr>PowerPoint Sunusu</vt:lpstr>
      <vt:lpstr>Corn</vt:lpstr>
      <vt:lpstr>Wheat</vt:lpstr>
      <vt:lpstr>Barley</vt:lpstr>
      <vt:lpstr>PowerPoint Sunusu</vt:lpstr>
      <vt:lpstr>Sweet sorghum</vt:lpstr>
      <vt:lpstr>Oat</vt:lpstr>
      <vt:lpstr>Rice</vt:lpstr>
      <vt:lpstr>Tubers and roots</vt:lpstr>
      <vt:lpstr>PowerPoint Sunusu</vt:lpstr>
      <vt:lpstr>PowerPoint Sunusu</vt:lpstr>
      <vt:lpstr>Sugar Raw Materials</vt:lpstr>
      <vt:lpstr>PowerPoint Sunusu</vt:lpstr>
      <vt:lpstr> Lignocellulosic Raw Materials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Sevgi ERTUĞRUL</dc:creator>
  <cp:lastModifiedBy>Sevgi ERTUĞRUL</cp:lastModifiedBy>
  <cp:revision>2</cp:revision>
  <dcterms:created xsi:type="dcterms:W3CDTF">2020-01-08T05:21:16Z</dcterms:created>
  <dcterms:modified xsi:type="dcterms:W3CDTF">2020-01-08T05:33:36Z</dcterms:modified>
</cp:coreProperties>
</file>